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0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82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5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9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718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14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50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29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13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9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91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477A5-E94E-429C-A17B-3729E5E6B5FE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06BD5-BD02-4F75-A45D-27CAFBCB3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07091" y="0"/>
          <a:ext cx="5972432" cy="337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SPW 11.0 Graph" r:id="rId3" imgW="5485320" imgH="4299120" progId="SigmaPlotGraphicObject.10">
                  <p:embed/>
                </p:oleObj>
              </mc:Choice>
              <mc:Fallback>
                <p:oleObj name="SPW 11.0 Graph" r:id="rId3" imgW="5485320" imgH="42991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091" y="0"/>
                        <a:ext cx="5972432" cy="3377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6079525" y="3377512"/>
          <a:ext cx="6038334" cy="348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SPW 11.0 Graph" r:id="rId5" imgW="5485320" imgH="4299120" progId="SigmaPlotGraphicObject.10">
                  <p:embed/>
                </p:oleObj>
              </mc:Choice>
              <mc:Fallback>
                <p:oleObj name="SPW 11.0 Graph" r:id="rId5" imgW="5485320" imgH="42991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79525" y="3377512"/>
                        <a:ext cx="6038334" cy="3480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07088" y="3377512"/>
          <a:ext cx="5972435" cy="348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SPW 11.0 Graph" r:id="rId7" imgW="5485320" imgH="4299120" progId="SigmaPlotGraphicObject.10">
                  <p:embed/>
                </p:oleObj>
              </mc:Choice>
              <mc:Fallback>
                <p:oleObj name="SPW 11.0 Graph" r:id="rId7" imgW="5485320" imgH="42991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7088" y="3377512"/>
                        <a:ext cx="5972435" cy="3480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6079524" y="0"/>
          <a:ext cx="6038335" cy="337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SPW 11.0 Graph" r:id="rId9" imgW="5485320" imgH="4299120" progId="SigmaPlotGraphicObject.10">
                  <p:embed/>
                </p:oleObj>
              </mc:Choice>
              <mc:Fallback>
                <p:oleObj name="SPW 11.0 Graph" r:id="rId9" imgW="5485320" imgH="42991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079524" y="0"/>
                        <a:ext cx="6038335" cy="3377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001291" y="2300221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r=0.66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77571" y="2305519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r=0.36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001290" y="5706255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r=0.71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98169" y="5706255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r=0.70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099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SigmaPlot 11.0 Graph</vt:lpstr>
      <vt:lpstr>SPW 11.0 Graph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Vallejo</dc:creator>
  <cp:lastModifiedBy>Roger Vallejo</cp:lastModifiedBy>
  <cp:revision>2</cp:revision>
  <dcterms:created xsi:type="dcterms:W3CDTF">2017-01-23T17:33:02Z</dcterms:created>
  <dcterms:modified xsi:type="dcterms:W3CDTF">2017-01-23T17:34:52Z</dcterms:modified>
</cp:coreProperties>
</file>