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en-GB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Modifiez le style des sous-titres du masque</a:t>
            </a:r>
            <a:endParaRPr lang="en-GB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36319C-C30B-4DB8-85A0-703294D7BE1B}" type="datetimeFigureOut">
              <a:rPr lang="en-GB" smtClean="0"/>
              <a:t>05/01/2017</a:t>
            </a:fld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905B70-52F2-43E2-A894-515FB4A1286A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09691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GB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36319C-C30B-4DB8-85A0-703294D7BE1B}" type="datetimeFigureOut">
              <a:rPr lang="en-GB" smtClean="0"/>
              <a:t>05/01/2017</a:t>
            </a:fld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905B70-52F2-43E2-A894-515FB4A1286A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209481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en-GB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36319C-C30B-4DB8-85A0-703294D7BE1B}" type="datetimeFigureOut">
              <a:rPr lang="en-GB" smtClean="0"/>
              <a:t>05/01/2017</a:t>
            </a:fld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905B70-52F2-43E2-A894-515FB4A1286A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797427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36319C-C30B-4DB8-85A0-703294D7BE1B}" type="datetimeFigureOut">
              <a:rPr lang="en-GB" smtClean="0"/>
              <a:t>05/01/2017</a:t>
            </a:fld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905B70-52F2-43E2-A894-515FB4A1286A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137372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en-GB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36319C-C30B-4DB8-85A0-703294D7BE1B}" type="datetimeFigureOut">
              <a:rPr lang="en-GB" smtClean="0"/>
              <a:t>05/01/2017</a:t>
            </a:fld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905B70-52F2-43E2-A894-515FB4A1286A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124916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36319C-C30B-4DB8-85A0-703294D7BE1B}" type="datetimeFigureOut">
              <a:rPr lang="en-GB" smtClean="0"/>
              <a:t>05/01/2017</a:t>
            </a:fld>
            <a:endParaRPr lang="en-GB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905B70-52F2-43E2-A894-515FB4A1286A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805090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GB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36319C-C30B-4DB8-85A0-703294D7BE1B}" type="datetimeFigureOut">
              <a:rPr lang="en-GB" smtClean="0"/>
              <a:t>05/01/2017</a:t>
            </a:fld>
            <a:endParaRPr lang="en-GB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905B70-52F2-43E2-A894-515FB4A1286A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009344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36319C-C30B-4DB8-85A0-703294D7BE1B}" type="datetimeFigureOut">
              <a:rPr lang="en-GB" smtClean="0"/>
              <a:t>05/01/2017</a:t>
            </a:fld>
            <a:endParaRPr lang="en-GB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905B70-52F2-43E2-A894-515FB4A1286A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311455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36319C-C30B-4DB8-85A0-703294D7BE1B}" type="datetimeFigureOut">
              <a:rPr lang="en-GB" smtClean="0"/>
              <a:t>05/01/2017</a:t>
            </a:fld>
            <a:endParaRPr lang="en-GB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905B70-52F2-43E2-A894-515FB4A1286A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250431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36319C-C30B-4DB8-85A0-703294D7BE1B}" type="datetimeFigureOut">
              <a:rPr lang="en-GB" smtClean="0"/>
              <a:t>05/01/2017</a:t>
            </a:fld>
            <a:endParaRPr lang="en-GB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905B70-52F2-43E2-A894-515FB4A1286A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992256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en-GB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36319C-C30B-4DB8-85A0-703294D7BE1B}" type="datetimeFigureOut">
              <a:rPr lang="en-GB" smtClean="0"/>
              <a:t>05/01/2017</a:t>
            </a:fld>
            <a:endParaRPr lang="en-GB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905B70-52F2-43E2-A894-515FB4A1286A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919962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en-GB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36319C-C30B-4DB8-85A0-703294D7BE1B}" type="datetimeFigureOut">
              <a:rPr lang="en-GB" smtClean="0"/>
              <a:t>05/01/2017</a:t>
            </a:fld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905B70-52F2-43E2-A894-515FB4A1286A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208102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8794" y="141668"/>
            <a:ext cx="9375819" cy="655534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357641110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Grand écran</PresentationFormat>
  <Paragraphs>0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Thème Office</vt:lpstr>
      <vt:lpstr>Présentation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Basile kamgang</dc:creator>
  <cp:lastModifiedBy>Basile kamgang</cp:lastModifiedBy>
  <cp:revision>1</cp:revision>
  <dcterms:created xsi:type="dcterms:W3CDTF">2017-01-05T10:00:52Z</dcterms:created>
  <dcterms:modified xsi:type="dcterms:W3CDTF">2017-01-05T10:01:06Z</dcterms:modified>
</cp:coreProperties>
</file>