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81" r:id="rId3"/>
    <p:sldId id="264" r:id="rId4"/>
    <p:sldId id="271" r:id="rId5"/>
    <p:sldId id="267" r:id="rId6"/>
    <p:sldId id="290" r:id="rId7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88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c23\Dropbox\From%20Laptop\Lab%20documents\LHSR-AR%20in%20vivo%20screen\2011_12_01%20NEK6%20mutants%20graph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c23\Dropbox\From%20Laptop\Lab%20documents\LHSR-AR%20in%20vivo%20screen\2012_02_27%20ERBB2,NEK6%20+shAR,shNEK6,shSTAT3,shlacZ%20-,+dox%20graph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IHC%20NEK6\2015_06_08%20Gelb%20TMA%20NEK6%20(bad%20cores%20deleted)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IHC%20NEK6\2015_06_08%20Gelb%20TMA%20NEK6%20(bad%20cores%20deleted)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2012_02_15%20NEK6%20wt,kd,AKT1,RAF1%20-,+dox%20-,+R1881%20qPCR%20GAPDH,TMPRSS2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2012_02_15%20NEK6%20wt,kd,AKT1,RAF1%20-,+dox%20-,+R1881%20qPCR%20GAPDH,TMPRSS2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2011_09_13%20LNCaP,NEK6%20ARE-luc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2011_09_13%20LNCaP,NEK6%20ARE-luc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ish\Dropbox\From%20Laptop\Lab%20documents\Hahn%202013\061013%20Proliferation%20LacZ%20vs%20Nek6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kd'!$B$2:$B$12</c:f>
              <c:numCache>
                <c:formatCode>General</c:formatCode>
                <c:ptCount val="11"/>
                <c:pt idx="0">
                  <c:v>12.566370614359155</c:v>
                </c:pt>
                <c:pt idx="1">
                  <c:v>0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kd'!$C$2:$C$12</c:f>
              <c:numCache>
                <c:formatCode>General</c:formatCode>
                <c:ptCount val="11"/>
                <c:pt idx="0">
                  <c:v>11.451105222334785</c:v>
                </c:pt>
                <c:pt idx="1">
                  <c:v>0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kd'!$E$2:$E$12</c:f>
              <c:numCache>
                <c:formatCode>General</c:formatCode>
                <c:ptCount val="11"/>
                <c:pt idx="0">
                  <c:v>75.012854987314626</c:v>
                </c:pt>
                <c:pt idx="1">
                  <c:v>0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kd'!$F$2:$F$12</c:f>
              <c:numCache>
                <c:formatCode>General</c:formatCode>
                <c:ptCount val="11"/>
                <c:pt idx="0">
                  <c:v>93.969748657850872</c:v>
                </c:pt>
                <c:pt idx="1">
                  <c:v>0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kd'!$G$2:$G$12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ser>
          <c:idx val="6"/>
          <c:order val="6"/>
          <c:spPr>
            <a:ln w="28575">
              <a:noFill/>
            </a:ln>
          </c:spPr>
          <c:marker>
            <c:symbol val="dash"/>
            <c:size val="16"/>
            <c:spPr>
              <a:solidFill>
                <a:srgbClr val="C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kd'!$H$2:$H$12</c:f>
              <c:numCache>
                <c:formatCode>General</c:formatCode>
                <c:ptCount val="11"/>
                <c:pt idx="0">
                  <c:v>32.166679913643193</c:v>
                </c:pt>
                <c:pt idx="1">
                  <c:v>0</c:v>
                </c:pt>
              </c:numCache>
            </c:numRef>
          </c:yVal>
          <c:smooth val="0"/>
        </c:ser>
        <c:ser>
          <c:idx val="7"/>
          <c:order val="7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kd'!$B$2:$B$12</c:f>
              <c:numCache>
                <c:formatCode>General</c:formatCode>
                <c:ptCount val="11"/>
                <c:pt idx="0">
                  <c:v>12.566370614359155</c:v>
                </c:pt>
                <c:pt idx="1">
                  <c:v>0</c:v>
                </c:pt>
              </c:numCache>
            </c:numRef>
          </c:yVal>
          <c:smooth val="0"/>
        </c:ser>
        <c:ser>
          <c:idx val="8"/>
          <c:order val="8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kd'!$C$2:$C$12</c:f>
              <c:numCache>
                <c:formatCode>General</c:formatCode>
                <c:ptCount val="11"/>
                <c:pt idx="0">
                  <c:v>11.451105222334785</c:v>
                </c:pt>
                <c:pt idx="1">
                  <c:v>0</c:v>
                </c:pt>
              </c:numCache>
            </c:numRef>
          </c:yVal>
          <c:smooth val="0"/>
        </c:ser>
        <c:ser>
          <c:idx val="9"/>
          <c:order val="9"/>
          <c:spPr>
            <a:ln w="28575">
              <a:noFill/>
            </a:ln>
          </c:spP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ser>
          <c:idx val="10"/>
          <c:order val="10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kd'!$A$2:$A$3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kd'!$E$2:$E$3</c:f>
              <c:numCache>
                <c:formatCode>General</c:formatCode>
                <c:ptCount val="2"/>
                <c:pt idx="0">
                  <c:v>75.012854987314626</c:v>
                </c:pt>
                <c:pt idx="1">
                  <c:v>0</c:v>
                </c:pt>
              </c:numCache>
            </c:numRef>
          </c:yVal>
          <c:smooth val="0"/>
        </c:ser>
        <c:ser>
          <c:idx val="11"/>
          <c:order val="11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kd'!$F$2:$F$12</c:f>
              <c:numCache>
                <c:formatCode>General</c:formatCode>
                <c:ptCount val="11"/>
                <c:pt idx="0">
                  <c:v>93.969748657850872</c:v>
                </c:pt>
                <c:pt idx="1">
                  <c:v>0</c:v>
                </c:pt>
              </c:numCache>
            </c:numRef>
          </c:yVal>
          <c:smooth val="0"/>
        </c:ser>
        <c:ser>
          <c:idx val="12"/>
          <c:order val="12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'wt vs. kd'!$A$2:$A$12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kd'!$G$2:$G$12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ser>
          <c:idx val="13"/>
          <c:order val="13"/>
          <c:spPr>
            <a:ln w="28575">
              <a:noFill/>
            </a:ln>
          </c:spPr>
          <c:xVal>
            <c:strRef>
              <c:f>'wt vs. kd'!$A$2:$A$3</c:f>
              <c:strCache>
                <c:ptCount val="2"/>
                <c:pt idx="0">
                  <c:v>wt</c:v>
                </c:pt>
                <c:pt idx="1">
                  <c:v>K74M/K75M</c:v>
                </c:pt>
              </c:strCache>
            </c:strRef>
          </c:xVal>
          <c:yVal>
            <c:numRef>
              <c:f>'wt vs. kd'!$H$2:$H$3</c:f>
              <c:numCache>
                <c:formatCode>General</c:formatCode>
                <c:ptCount val="2"/>
                <c:pt idx="0">
                  <c:v>32.166679913643193</c:v>
                </c:pt>
                <c:pt idx="1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8206464"/>
        <c:axId val="228208000"/>
      </c:scatterChart>
      <c:valAx>
        <c:axId val="228206464"/>
        <c:scaling>
          <c:orientation val="minMax"/>
        </c:scaling>
        <c:delete val="0"/>
        <c:axPos val="b"/>
        <c:majorTickMark val="none"/>
        <c:minorTickMark val="none"/>
        <c:tickLblPos val="none"/>
        <c:crossAx val="228208000"/>
        <c:crosses val="autoZero"/>
        <c:crossBetween val="midCat"/>
      </c:valAx>
      <c:valAx>
        <c:axId val="22820800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Volume</a:t>
                </a:r>
                <a:r>
                  <a:rPr lang="en-US" baseline="0"/>
                  <a:t> (mm</a:t>
                </a:r>
                <a:r>
                  <a:rPr lang="en-US" baseline="30000"/>
                  <a:t>3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2820646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(2)'!$B$4:$B$5</c:f>
              <c:numCache>
                <c:formatCode>General</c:formatCode>
                <c:ptCount val="2"/>
                <c:pt idx="0">
                  <c:v>17.613862811126754</c:v>
                </c:pt>
                <c:pt idx="1">
                  <c:v>0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(2)'!$C$4:$C$5</c:f>
              <c:numCache>
                <c:formatCode>General</c:formatCode>
                <c:ptCount val="2"/>
                <c:pt idx="0">
                  <c:v>34.244930720455521</c:v>
                </c:pt>
                <c:pt idx="1">
                  <c:v>18.114423240598732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(2)'!$D$4:$D$5</c:f>
              <c:numCache>
                <c:formatCode>General</c:formatCode>
                <c:ptCount val="2"/>
                <c:pt idx="0">
                  <c:v>22.237763598435322</c:v>
                </c:pt>
                <c:pt idx="1">
                  <c:v>26.939157004532447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(2)'!$E$4:$E$5</c:f>
              <c:numCache>
                <c:formatCode>General</c:formatCode>
                <c:ptCount val="2"/>
                <c:pt idx="0">
                  <c:v>12.524482712311301</c:v>
                </c:pt>
                <c:pt idx="1">
                  <c:v>20.630315357348561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(2)'!$F$4:$F$5</c:f>
              <c:numCache>
                <c:formatCode>General</c:formatCode>
                <c:ptCount val="2"/>
                <c:pt idx="0">
                  <c:v>0</c:v>
                </c:pt>
                <c:pt idx="1">
                  <c:v>71.175923159730232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(2)'!$G$4:$G$5</c:f>
              <c:numCache>
                <c:formatCode>General</c:formatCode>
                <c:ptCount val="2"/>
                <c:pt idx="0">
                  <c:v>10.775662801812986</c:v>
                </c:pt>
                <c:pt idx="1">
                  <c:v>0</c:v>
                </c:pt>
              </c:numCache>
            </c:numRef>
          </c:yVal>
          <c:smooth val="0"/>
        </c:ser>
        <c:ser>
          <c:idx val="6"/>
          <c:order val="6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(2)'!$H$4:$H$5</c:f>
              <c:numCache>
                <c:formatCode>General</c:formatCode>
                <c:ptCount val="2"/>
                <c:pt idx="1">
                  <c:v>0</c:v>
                </c:pt>
              </c:numCache>
            </c:numRef>
          </c:yVal>
          <c:smooth val="0"/>
        </c:ser>
        <c:ser>
          <c:idx val="7"/>
          <c:order val="7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(2)'!$I$4:$I$5</c:f>
              <c:numCache>
                <c:formatCode>General</c:formatCode>
                <c:ptCount val="2"/>
                <c:pt idx="1">
                  <c:v>14.880677202503644</c:v>
                </c:pt>
              </c:numCache>
            </c:numRef>
          </c:yVal>
          <c:smooth val="0"/>
        </c:ser>
        <c:ser>
          <c:idx val="8"/>
          <c:order val="8"/>
          <c:spPr>
            <a:ln w="28575">
              <a:noFill/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(2)'!$J$4:$J$5</c:f>
              <c:numCache>
                <c:formatCode>General</c:formatCode>
                <c:ptCount val="2"/>
                <c:pt idx="1">
                  <c:v>0</c:v>
                </c:pt>
              </c:numCache>
            </c:numRef>
          </c:yVal>
          <c:smooth val="0"/>
        </c:ser>
        <c:ser>
          <c:idx val="9"/>
          <c:order val="9"/>
          <c:spPr>
            <a:ln w="28575">
              <a:noFill/>
            </a:ln>
          </c:spPr>
          <c:marker>
            <c:symbol val="dash"/>
            <c:size val="16"/>
            <c:spPr>
              <a:solidFill>
                <a:srgbClr val="C00000"/>
              </a:solidFill>
            </c:spPr>
          </c:marker>
          <c:xVal>
            <c:strRef>
              <c:f>'Sheet1 (2)'!$A$4:$A$5</c:f>
              <c:strCache>
                <c:ptCount val="2"/>
                <c:pt idx="0">
                  <c:v>NEK6 +shAR -dox</c:v>
                </c:pt>
                <c:pt idx="1">
                  <c:v>NEK6 +shAR +dox</c:v>
                </c:pt>
              </c:strCache>
            </c:strRef>
          </c:xVal>
          <c:yVal>
            <c:numRef>
              <c:f>'Sheet1 (2)'!$K$4:$K$5</c:f>
              <c:numCache>
                <c:formatCode>General</c:formatCode>
                <c:ptCount val="2"/>
                <c:pt idx="0">
                  <c:v>16.232783774023623</c:v>
                </c:pt>
                <c:pt idx="1">
                  <c:v>16.860055107190423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629376"/>
        <c:axId val="236635648"/>
      </c:scatterChart>
      <c:valAx>
        <c:axId val="236629376"/>
        <c:scaling>
          <c:orientation val="minMax"/>
        </c:scaling>
        <c:delete val="0"/>
        <c:axPos val="b"/>
        <c:majorTickMark val="none"/>
        <c:minorTickMark val="none"/>
        <c:tickLblPos val="none"/>
        <c:crossAx val="236635648"/>
        <c:crosses val="autoZero"/>
        <c:crossBetween val="midCat"/>
      </c:valAx>
      <c:valAx>
        <c:axId val="236635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Volume</a:t>
                </a:r>
                <a:r>
                  <a:rPr lang="en-US" baseline="0"/>
                  <a:t> (mm</a:t>
                </a:r>
                <a:r>
                  <a:rPr lang="en-US" baseline="30000"/>
                  <a:t>3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662937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1200" b="1">
                <a:latin typeface="Helvetica" panose="020B0604020202020204" pitchFamily="34" charset="0"/>
                <a:cs typeface="Helvetica" panose="020B0604020202020204" pitchFamily="34" charset="0"/>
              </a:rPr>
              <a:t>Benign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'All Tumor-Benign'!$G$1</c:f>
              <c:strCache>
                <c:ptCount val="1"/>
                <c:pt idx="0">
                  <c:v>%CELLS&gt;2SD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'All Tumor-Benign'!$E$2:$E$348</c:f>
              <c:numCache>
                <c:formatCode>General</c:formatCode>
                <c:ptCount val="347"/>
                <c:pt idx="0">
                  <c:v>0.70271169453692861</c:v>
                </c:pt>
                <c:pt idx="1">
                  <c:v>0.41270001183430288</c:v>
                </c:pt>
                <c:pt idx="4">
                  <c:v>0.79649515446936903</c:v>
                </c:pt>
                <c:pt idx="5">
                  <c:v>0.49479171217201912</c:v>
                </c:pt>
                <c:pt idx="6">
                  <c:v>0.57014623436207346</c:v>
                </c:pt>
                <c:pt idx="7">
                  <c:v>0.44792101359378456</c:v>
                </c:pt>
                <c:pt idx="8">
                  <c:v>0.23715186570331337</c:v>
                </c:pt>
                <c:pt idx="9">
                  <c:v>0.60627435166686561</c:v>
                </c:pt>
                <c:pt idx="11">
                  <c:v>0.54969411688867686</c:v>
                </c:pt>
                <c:pt idx="12">
                  <c:v>0.44660860804820962</c:v>
                </c:pt>
                <c:pt idx="13">
                  <c:v>0.38657900138976492</c:v>
                </c:pt>
                <c:pt idx="14">
                  <c:v>0.44901190741229968</c:v>
                </c:pt>
                <c:pt idx="15">
                  <c:v>0.55670351693705711</c:v>
                </c:pt>
                <c:pt idx="16">
                  <c:v>0.56600219012867714</c:v>
                </c:pt>
                <c:pt idx="17">
                  <c:v>0.81812581389989736</c:v>
                </c:pt>
                <c:pt idx="19">
                  <c:v>0.62652140584307436</c:v>
                </c:pt>
                <c:pt idx="20">
                  <c:v>0.46989411054785896</c:v>
                </c:pt>
                <c:pt idx="21">
                  <c:v>0.56306897408341661</c:v>
                </c:pt>
                <c:pt idx="22">
                  <c:v>0.25103032115509971</c:v>
                </c:pt>
                <c:pt idx="23">
                  <c:v>0.5943155080769259</c:v>
                </c:pt>
                <c:pt idx="24">
                  <c:v>0.50023963832622598</c:v>
                </c:pt>
                <c:pt idx="25">
                  <c:v>0.6727543154661213</c:v>
                </c:pt>
                <c:pt idx="28">
                  <c:v>0.22007710259795471</c:v>
                </c:pt>
                <c:pt idx="29">
                  <c:v>0.4619261302260293</c:v>
                </c:pt>
                <c:pt idx="30">
                  <c:v>0.6343632395631833</c:v>
                </c:pt>
                <c:pt idx="31">
                  <c:v>0.55189400497181562</c:v>
                </c:pt>
                <c:pt idx="32">
                  <c:v>0.59294029389739267</c:v>
                </c:pt>
                <c:pt idx="34">
                  <c:v>0.54953718491684544</c:v>
                </c:pt>
                <c:pt idx="35">
                  <c:v>0.48438754482583551</c:v>
                </c:pt>
                <c:pt idx="37">
                  <c:v>0.75179890417151796</c:v>
                </c:pt>
                <c:pt idx="40">
                  <c:v>0.57892268512933276</c:v>
                </c:pt>
                <c:pt idx="41">
                  <c:v>0.58056133876269944</c:v>
                </c:pt>
                <c:pt idx="42">
                  <c:v>0.70324903222360891</c:v>
                </c:pt>
                <c:pt idx="43">
                  <c:v>0.67489504170755765</c:v>
                </c:pt>
                <c:pt idx="44">
                  <c:v>0.44911848252075481</c:v>
                </c:pt>
                <c:pt idx="46">
                  <c:v>0.29315338142682484</c:v>
                </c:pt>
                <c:pt idx="49">
                  <c:v>0.57922331404999572</c:v>
                </c:pt>
                <c:pt idx="50">
                  <c:v>0.53818044788990949</c:v>
                </c:pt>
                <c:pt idx="51">
                  <c:v>0.64400619949098625</c:v>
                </c:pt>
                <c:pt idx="52">
                  <c:v>0.74002478599568411</c:v>
                </c:pt>
                <c:pt idx="53">
                  <c:v>0.81757678355508989</c:v>
                </c:pt>
                <c:pt idx="55">
                  <c:v>0.50023565606712062</c:v>
                </c:pt>
                <c:pt idx="56">
                  <c:v>0.5212711757520565</c:v>
                </c:pt>
                <c:pt idx="57">
                  <c:v>0.484281709975805</c:v>
                </c:pt>
                <c:pt idx="58">
                  <c:v>0.40382876688072095</c:v>
                </c:pt>
                <c:pt idx="59">
                  <c:v>0.42221587500845004</c:v>
                </c:pt>
                <c:pt idx="60">
                  <c:v>0.45359529364282258</c:v>
                </c:pt>
                <c:pt idx="61">
                  <c:v>0.78106651483083056</c:v>
                </c:pt>
                <c:pt idx="62">
                  <c:v>0.83218104458369291</c:v>
                </c:pt>
                <c:pt idx="63">
                  <c:v>0.13259489096548779</c:v>
                </c:pt>
                <c:pt idx="65">
                  <c:v>0.41969834808440831</c:v>
                </c:pt>
                <c:pt idx="66">
                  <c:v>0.56322668932234432</c:v>
                </c:pt>
                <c:pt idx="67">
                  <c:v>0.74571401255761882</c:v>
                </c:pt>
                <c:pt idx="68">
                  <c:v>0.57094425408324501</c:v>
                </c:pt>
                <c:pt idx="69">
                  <c:v>0.30417645085337297</c:v>
                </c:pt>
                <c:pt idx="70">
                  <c:v>0.53464795846022284</c:v>
                </c:pt>
                <c:pt idx="71">
                  <c:v>0.59539557164389201</c:v>
                </c:pt>
                <c:pt idx="72">
                  <c:v>0.6081507878288499</c:v>
                </c:pt>
                <c:pt idx="73">
                  <c:v>0.33104639639644923</c:v>
                </c:pt>
                <c:pt idx="74">
                  <c:v>0.52693486583379845</c:v>
                </c:pt>
                <c:pt idx="75">
                  <c:v>0.41468774424683497</c:v>
                </c:pt>
                <c:pt idx="76">
                  <c:v>0.55434128402673644</c:v>
                </c:pt>
                <c:pt idx="77">
                  <c:v>0.55340254726379168</c:v>
                </c:pt>
                <c:pt idx="78">
                  <c:v>0.44818489842263498</c:v>
                </c:pt>
                <c:pt idx="79">
                  <c:v>0.46446935930858912</c:v>
                </c:pt>
                <c:pt idx="80">
                  <c:v>0.54452179347215668</c:v>
                </c:pt>
                <c:pt idx="81">
                  <c:v>0.47178002871962932</c:v>
                </c:pt>
                <c:pt idx="83">
                  <c:v>0.70827695796827761</c:v>
                </c:pt>
                <c:pt idx="84">
                  <c:v>0.46155130769485353</c:v>
                </c:pt>
                <c:pt idx="85">
                  <c:v>0.36994535834772002</c:v>
                </c:pt>
                <c:pt idx="86">
                  <c:v>0.15097774110950876</c:v>
                </c:pt>
                <c:pt idx="87">
                  <c:v>0.36159885112526347</c:v>
                </c:pt>
                <c:pt idx="88">
                  <c:v>0.47385254095731488</c:v>
                </c:pt>
                <c:pt idx="89">
                  <c:v>0.26056051231728372</c:v>
                </c:pt>
                <c:pt idx="90">
                  <c:v>0.37477687885346578</c:v>
                </c:pt>
                <c:pt idx="91">
                  <c:v>0.45439556092431732</c:v>
                </c:pt>
                <c:pt idx="92">
                  <c:v>0.33637591237799858</c:v>
                </c:pt>
                <c:pt idx="93">
                  <c:v>0.33468380961700794</c:v>
                </c:pt>
                <c:pt idx="96">
                  <c:v>0.47982384726122485</c:v>
                </c:pt>
                <c:pt idx="97">
                  <c:v>0.40280156449195381</c:v>
                </c:pt>
                <c:pt idx="98">
                  <c:v>0.73874384693749495</c:v>
                </c:pt>
                <c:pt idx="99">
                  <c:v>0.62456467978496866</c:v>
                </c:pt>
                <c:pt idx="104">
                  <c:v>0.55206834553846718</c:v>
                </c:pt>
                <c:pt idx="105">
                  <c:v>0.50546055988483118</c:v>
                </c:pt>
                <c:pt idx="106">
                  <c:v>0.71735354690476749</c:v>
                </c:pt>
                <c:pt idx="107">
                  <c:v>0.75291592427549692</c:v>
                </c:pt>
                <c:pt idx="108">
                  <c:v>0.72135334720194388</c:v>
                </c:pt>
                <c:pt idx="109">
                  <c:v>0.41894702982057158</c:v>
                </c:pt>
                <c:pt idx="110">
                  <c:v>0.71314184917832391</c:v>
                </c:pt>
                <c:pt idx="112">
                  <c:v>0.57829707237610195</c:v>
                </c:pt>
                <c:pt idx="113">
                  <c:v>0.72705883790255188</c:v>
                </c:pt>
                <c:pt idx="114">
                  <c:v>0.96968404940406105</c:v>
                </c:pt>
                <c:pt idx="115">
                  <c:v>0.44161048031250938</c:v>
                </c:pt>
                <c:pt idx="116">
                  <c:v>0.94781128894811761</c:v>
                </c:pt>
                <c:pt idx="117">
                  <c:v>0.96692469261086511</c:v>
                </c:pt>
                <c:pt idx="118">
                  <c:v>0.69343390469415145</c:v>
                </c:pt>
                <c:pt idx="121">
                  <c:v>0.39588438949211441</c:v>
                </c:pt>
                <c:pt idx="122">
                  <c:v>0.33135689105957916</c:v>
                </c:pt>
                <c:pt idx="123">
                  <c:v>0.34854736365181238</c:v>
                </c:pt>
                <c:pt idx="124">
                  <c:v>0.50483875249921162</c:v>
                </c:pt>
                <c:pt idx="125">
                  <c:v>0.37253068174939552</c:v>
                </c:pt>
                <c:pt idx="126">
                  <c:v>0.83649505153382386</c:v>
                </c:pt>
                <c:pt idx="127">
                  <c:v>0.4134644525130568</c:v>
                </c:pt>
                <c:pt idx="128">
                  <c:v>0.48055020835136897</c:v>
                </c:pt>
                <c:pt idx="129">
                  <c:v>0.15687677592462618</c:v>
                </c:pt>
                <c:pt idx="130">
                  <c:v>0.84291798213650071</c:v>
                </c:pt>
                <c:pt idx="131">
                  <c:v>0.71366915115155094</c:v>
                </c:pt>
                <c:pt idx="132">
                  <c:v>0.70066228356450444</c:v>
                </c:pt>
                <c:pt idx="133">
                  <c:v>0.24995258063454634</c:v>
                </c:pt>
                <c:pt idx="134">
                  <c:v>0.73229884406751811</c:v>
                </c:pt>
                <c:pt idx="135">
                  <c:v>0.3570292086203623</c:v>
                </c:pt>
                <c:pt idx="136">
                  <c:v>0.28782830583007607</c:v>
                </c:pt>
                <c:pt idx="137">
                  <c:v>0.58196871386297755</c:v>
                </c:pt>
                <c:pt idx="138">
                  <c:v>0.57900532581040876</c:v>
                </c:pt>
                <c:pt idx="139">
                  <c:v>0.44940918576565664</c:v>
                </c:pt>
                <c:pt idx="140">
                  <c:v>0.69608926422638884</c:v>
                </c:pt>
                <c:pt idx="141">
                  <c:v>0.56441717939302549</c:v>
                </c:pt>
                <c:pt idx="142">
                  <c:v>0.43398155824768442</c:v>
                </c:pt>
                <c:pt idx="144">
                  <c:v>0.52027692724808772</c:v>
                </c:pt>
                <c:pt idx="145">
                  <c:v>0.82196446490043351</c:v>
                </c:pt>
                <c:pt idx="147">
                  <c:v>0.361203747512994</c:v>
                </c:pt>
                <c:pt idx="149">
                  <c:v>0.66202746326685391</c:v>
                </c:pt>
                <c:pt idx="150">
                  <c:v>0.86181764516314963</c:v>
                </c:pt>
                <c:pt idx="151">
                  <c:v>0.5750162918732652</c:v>
                </c:pt>
                <c:pt idx="153">
                  <c:v>0.48848067427048708</c:v>
                </c:pt>
                <c:pt idx="154">
                  <c:v>0.57129192336545664</c:v>
                </c:pt>
                <c:pt idx="156">
                  <c:v>0.57862888448874306</c:v>
                </c:pt>
                <c:pt idx="157">
                  <c:v>0.48597715172228756</c:v>
                </c:pt>
                <c:pt idx="158">
                  <c:v>0.47115784094639279</c:v>
                </c:pt>
                <c:pt idx="159">
                  <c:v>0.47151742747198472</c:v>
                </c:pt>
                <c:pt idx="160">
                  <c:v>0.64092315324723492</c:v>
                </c:pt>
                <c:pt idx="161">
                  <c:v>0.65266569660477902</c:v>
                </c:pt>
                <c:pt idx="162">
                  <c:v>0.63597989729639437</c:v>
                </c:pt>
                <c:pt idx="163">
                  <c:v>0.77039878612140777</c:v>
                </c:pt>
                <c:pt idx="164">
                  <c:v>0.56293318772904388</c:v>
                </c:pt>
                <c:pt idx="165">
                  <c:v>0.54073753928721757</c:v>
                </c:pt>
                <c:pt idx="166">
                  <c:v>0.64325853587908033</c:v>
                </c:pt>
                <c:pt idx="167">
                  <c:v>0.7881080874858617</c:v>
                </c:pt>
                <c:pt idx="168">
                  <c:v>0.31050364688465276</c:v>
                </c:pt>
                <c:pt idx="169">
                  <c:v>0.62337567515304249</c:v>
                </c:pt>
                <c:pt idx="170">
                  <c:v>0.45977950942208284</c:v>
                </c:pt>
                <c:pt idx="171">
                  <c:v>0.38853350012951482</c:v>
                </c:pt>
                <c:pt idx="172">
                  <c:v>0.83221107346596568</c:v>
                </c:pt>
                <c:pt idx="173">
                  <c:v>0.29741070672944037</c:v>
                </c:pt>
                <c:pt idx="174">
                  <c:v>0.48350998062258432</c:v>
                </c:pt>
                <c:pt idx="175">
                  <c:v>0.61932459100711723</c:v>
                </c:pt>
                <c:pt idx="176">
                  <c:v>0.44310879011694182</c:v>
                </c:pt>
                <c:pt idx="177">
                  <c:v>0.38115583342834081</c:v>
                </c:pt>
                <c:pt idx="178">
                  <c:v>0.17772890990395215</c:v>
                </c:pt>
                <c:pt idx="179">
                  <c:v>0.40644535147818173</c:v>
                </c:pt>
                <c:pt idx="180">
                  <c:v>0.49884582129509486</c:v>
                </c:pt>
                <c:pt idx="181">
                  <c:v>0.38420730765970684</c:v>
                </c:pt>
                <c:pt idx="182">
                  <c:v>0.48438636062327112</c:v>
                </c:pt>
                <c:pt idx="183">
                  <c:v>0.41716746440772534</c:v>
                </c:pt>
                <c:pt idx="184">
                  <c:v>0.56671863209154638</c:v>
                </c:pt>
                <c:pt idx="185">
                  <c:v>0.27835886053357783</c:v>
                </c:pt>
                <c:pt idx="186">
                  <c:v>0.55760206792699119</c:v>
                </c:pt>
                <c:pt idx="187">
                  <c:v>0.43340879974613888</c:v>
                </c:pt>
                <c:pt idx="189">
                  <c:v>0.53949170578004457</c:v>
                </c:pt>
                <c:pt idx="190">
                  <c:v>0.34650052453154195</c:v>
                </c:pt>
                <c:pt idx="191">
                  <c:v>0.93826573030974214</c:v>
                </c:pt>
                <c:pt idx="192">
                  <c:v>0.78223292159480351</c:v>
                </c:pt>
                <c:pt idx="193">
                  <c:v>0.59828445321704649</c:v>
                </c:pt>
                <c:pt idx="194">
                  <c:v>0.89227584816705552</c:v>
                </c:pt>
                <c:pt idx="195">
                  <c:v>0.44135896649908157</c:v>
                </c:pt>
                <c:pt idx="196">
                  <c:v>0.53920083127869922</c:v>
                </c:pt>
                <c:pt idx="198">
                  <c:v>0.42312553981683382</c:v>
                </c:pt>
                <c:pt idx="200">
                  <c:v>0.51182985569581085</c:v>
                </c:pt>
                <c:pt idx="202">
                  <c:v>0.91670309505362413</c:v>
                </c:pt>
                <c:pt idx="204">
                  <c:v>0.65471849797668835</c:v>
                </c:pt>
                <c:pt idx="205">
                  <c:v>0.45409271633481491</c:v>
                </c:pt>
                <c:pt idx="206">
                  <c:v>0.48370180330740747</c:v>
                </c:pt>
                <c:pt idx="207">
                  <c:v>0.46118989166242752</c:v>
                </c:pt>
                <c:pt idx="208">
                  <c:v>0.71847142679850406</c:v>
                </c:pt>
                <c:pt idx="209">
                  <c:v>0.464098955656921</c:v>
                </c:pt>
                <c:pt idx="210">
                  <c:v>0.72900989774302993</c:v>
                </c:pt>
                <c:pt idx="211">
                  <c:v>0.73306155060593614</c:v>
                </c:pt>
                <c:pt idx="212">
                  <c:v>0.63615088852757185</c:v>
                </c:pt>
                <c:pt idx="213">
                  <c:v>0.45735183386855432</c:v>
                </c:pt>
                <c:pt idx="214">
                  <c:v>0.70752272324800425</c:v>
                </c:pt>
                <c:pt idx="215">
                  <c:v>0.54771603641444244</c:v>
                </c:pt>
                <c:pt idx="216">
                  <c:v>0.68400437312771334</c:v>
                </c:pt>
                <c:pt idx="217">
                  <c:v>0.69467509271022765</c:v>
                </c:pt>
                <c:pt idx="218">
                  <c:v>0.41750873461967852</c:v>
                </c:pt>
                <c:pt idx="219">
                  <c:v>0.47036798645488748</c:v>
                </c:pt>
                <c:pt idx="220">
                  <c:v>0.27694584865432825</c:v>
                </c:pt>
                <c:pt idx="221">
                  <c:v>0.48910588837037267</c:v>
                </c:pt>
                <c:pt idx="222">
                  <c:v>0.57031175188748018</c:v>
                </c:pt>
                <c:pt idx="223">
                  <c:v>0.30166460304320564</c:v>
                </c:pt>
                <c:pt idx="224">
                  <c:v>0.46421849796335846</c:v>
                </c:pt>
                <c:pt idx="225">
                  <c:v>0.37194048908812138</c:v>
                </c:pt>
                <c:pt idx="226">
                  <c:v>0.69740768980915957</c:v>
                </c:pt>
                <c:pt idx="227">
                  <c:v>0.51632555543733916</c:v>
                </c:pt>
                <c:pt idx="228">
                  <c:v>0.77981132201635261</c:v>
                </c:pt>
                <c:pt idx="229">
                  <c:v>0.28210729624502151</c:v>
                </c:pt>
                <c:pt idx="230">
                  <c:v>0.55344839683285596</c:v>
                </c:pt>
                <c:pt idx="231">
                  <c:v>0.52537729660430266</c:v>
                </c:pt>
                <c:pt idx="232">
                  <c:v>0.69947315549322209</c:v>
                </c:pt>
                <c:pt idx="233">
                  <c:v>0.30929274978369231</c:v>
                </c:pt>
                <c:pt idx="234">
                  <c:v>0.44424195319707149</c:v>
                </c:pt>
                <c:pt idx="235">
                  <c:v>0.54404675849060569</c:v>
                </c:pt>
                <c:pt idx="236">
                  <c:v>0.72475928285120006</c:v>
                </c:pt>
                <c:pt idx="237">
                  <c:v>0.29386854593910655</c:v>
                </c:pt>
                <c:pt idx="238">
                  <c:v>0.41347599291913156</c:v>
                </c:pt>
                <c:pt idx="239">
                  <c:v>0.48917093507727405</c:v>
                </c:pt>
                <c:pt idx="240">
                  <c:v>0.82280206164957692</c:v>
                </c:pt>
                <c:pt idx="241">
                  <c:v>0.71467453111972268</c:v>
                </c:pt>
                <c:pt idx="242">
                  <c:v>0.46617470937237487</c:v>
                </c:pt>
                <c:pt idx="243">
                  <c:v>0.39994512150131545</c:v>
                </c:pt>
                <c:pt idx="244">
                  <c:v>0.42758693079922955</c:v>
                </c:pt>
                <c:pt idx="245">
                  <c:v>0.64414377272214762</c:v>
                </c:pt>
                <c:pt idx="246">
                  <c:v>0.87165383090510873</c:v>
                </c:pt>
                <c:pt idx="247">
                  <c:v>0.65045162281376501</c:v>
                </c:pt>
                <c:pt idx="248">
                  <c:v>0.53530989302908683</c:v>
                </c:pt>
                <c:pt idx="249">
                  <c:v>0.75069934398569849</c:v>
                </c:pt>
                <c:pt idx="250">
                  <c:v>0.49490384919036623</c:v>
                </c:pt>
                <c:pt idx="251">
                  <c:v>0.57695756278997323</c:v>
                </c:pt>
                <c:pt idx="252">
                  <c:v>0.75189528066293465</c:v>
                </c:pt>
                <c:pt idx="253">
                  <c:v>0.6744566213419485</c:v>
                </c:pt>
                <c:pt idx="254">
                  <c:v>0.93102419654384705</c:v>
                </c:pt>
                <c:pt idx="255">
                  <c:v>0.88389061335201902</c:v>
                </c:pt>
                <c:pt idx="256">
                  <c:v>0.5883214503102262</c:v>
                </c:pt>
                <c:pt idx="257">
                  <c:v>0.32789254172854526</c:v>
                </c:pt>
                <c:pt idx="258">
                  <c:v>0.72639385025116665</c:v>
                </c:pt>
                <c:pt idx="259">
                  <c:v>0.6639173108667098</c:v>
                </c:pt>
                <c:pt idx="261">
                  <c:v>0.57676962854843861</c:v>
                </c:pt>
                <c:pt idx="262">
                  <c:v>0.42141301932673281</c:v>
                </c:pt>
                <c:pt idx="263">
                  <c:v>0.70286672896690217</c:v>
                </c:pt>
                <c:pt idx="264">
                  <c:v>0.61791922334124383</c:v>
                </c:pt>
                <c:pt idx="265">
                  <c:v>0.7860132514981617</c:v>
                </c:pt>
                <c:pt idx="266">
                  <c:v>0.50898061141411288</c:v>
                </c:pt>
                <c:pt idx="267">
                  <c:v>0.38385963061855088</c:v>
                </c:pt>
                <c:pt idx="268">
                  <c:v>0.6929521460755016</c:v>
                </c:pt>
                <c:pt idx="269">
                  <c:v>0.35018913471827301</c:v>
                </c:pt>
                <c:pt idx="270">
                  <c:v>0.35061329059373109</c:v>
                </c:pt>
                <c:pt idx="271">
                  <c:v>0.80621285008230148</c:v>
                </c:pt>
                <c:pt idx="272">
                  <c:v>0.62927644974138253</c:v>
                </c:pt>
                <c:pt idx="273">
                  <c:v>0.43813248125375903</c:v>
                </c:pt>
                <c:pt idx="274">
                  <c:v>0.35131185419463695</c:v>
                </c:pt>
                <c:pt idx="275">
                  <c:v>0.46450020847931028</c:v>
                </c:pt>
                <c:pt idx="276">
                  <c:v>0.57881923814269964</c:v>
                </c:pt>
                <c:pt idx="277">
                  <c:v>0.49709872262772581</c:v>
                </c:pt>
                <c:pt idx="279">
                  <c:v>0.37168958500786359</c:v>
                </c:pt>
                <c:pt idx="280">
                  <c:v>0.58969731055963603</c:v>
                </c:pt>
                <c:pt idx="281">
                  <c:v>0.40338311084420553</c:v>
                </c:pt>
                <c:pt idx="282">
                  <c:v>0.73210846780068062</c:v>
                </c:pt>
                <c:pt idx="283">
                  <c:v>0.44981102876253876</c:v>
                </c:pt>
                <c:pt idx="284">
                  <c:v>0.6891187876682261</c:v>
                </c:pt>
                <c:pt idx="285">
                  <c:v>0.38096124131917963</c:v>
                </c:pt>
                <c:pt idx="286">
                  <c:v>0.52967101569850106</c:v>
                </c:pt>
                <c:pt idx="287">
                  <c:v>0.41233094309221091</c:v>
                </c:pt>
                <c:pt idx="288">
                  <c:v>0.67796456987230258</c:v>
                </c:pt>
                <c:pt idx="289">
                  <c:v>0.33538346724444257</c:v>
                </c:pt>
                <c:pt idx="290">
                  <c:v>0.84213670558275944</c:v>
                </c:pt>
                <c:pt idx="291">
                  <c:v>0.42250016678207147</c:v>
                </c:pt>
                <c:pt idx="292">
                  <c:v>0.36281715596135194</c:v>
                </c:pt>
                <c:pt idx="293">
                  <c:v>0.4337292177733838</c:v>
                </c:pt>
                <c:pt idx="294">
                  <c:v>0.4146694509445778</c:v>
                </c:pt>
                <c:pt idx="295">
                  <c:v>0.4739624404319458</c:v>
                </c:pt>
                <c:pt idx="296">
                  <c:v>0.62377376463554279</c:v>
                </c:pt>
                <c:pt idx="297">
                  <c:v>0.56680446033010912</c:v>
                </c:pt>
                <c:pt idx="298">
                  <c:v>0.604922002345893</c:v>
                </c:pt>
                <c:pt idx="299">
                  <c:v>0.40429310074274183</c:v>
                </c:pt>
                <c:pt idx="300">
                  <c:v>0.77865453278926799</c:v>
                </c:pt>
                <c:pt idx="301">
                  <c:v>0.55301299412041049</c:v>
                </c:pt>
                <c:pt idx="303">
                  <c:v>0.72996188857325661</c:v>
                </c:pt>
                <c:pt idx="304">
                  <c:v>0.72095351644647998</c:v>
                </c:pt>
                <c:pt idx="305">
                  <c:v>0.84533576360458174</c:v>
                </c:pt>
                <c:pt idx="306">
                  <c:v>0.58224885329304565</c:v>
                </c:pt>
                <c:pt idx="308">
                  <c:v>0.52693129071811495</c:v>
                </c:pt>
                <c:pt idx="309">
                  <c:v>0.55188219434568608</c:v>
                </c:pt>
                <c:pt idx="310">
                  <c:v>0.42086606461184961</c:v>
                </c:pt>
                <c:pt idx="311">
                  <c:v>0.53010667099908904</c:v>
                </c:pt>
                <c:pt idx="312">
                  <c:v>0.53919958799447265</c:v>
                </c:pt>
                <c:pt idx="313">
                  <c:v>0.62763622415644071</c:v>
                </c:pt>
                <c:pt idx="314">
                  <c:v>0.66956369766374446</c:v>
                </c:pt>
                <c:pt idx="315">
                  <c:v>0.65961679115725058</c:v>
                </c:pt>
                <c:pt idx="316">
                  <c:v>0.44138722708314987</c:v>
                </c:pt>
                <c:pt idx="317">
                  <c:v>0.41684969731496657</c:v>
                </c:pt>
                <c:pt idx="319">
                  <c:v>0.49915836201622532</c:v>
                </c:pt>
                <c:pt idx="321">
                  <c:v>0.76578224988604959</c:v>
                </c:pt>
                <c:pt idx="322">
                  <c:v>0.604675879715729</c:v>
                </c:pt>
                <c:pt idx="323">
                  <c:v>0.60725720309200371</c:v>
                </c:pt>
                <c:pt idx="324">
                  <c:v>0.5979778480471365</c:v>
                </c:pt>
                <c:pt idx="325">
                  <c:v>0.5389884383246436</c:v>
                </c:pt>
                <c:pt idx="326">
                  <c:v>0.5418373367792354</c:v>
                </c:pt>
                <c:pt idx="327">
                  <c:v>0.69023106285149971</c:v>
                </c:pt>
                <c:pt idx="328">
                  <c:v>0.72200750143906745</c:v>
                </c:pt>
                <c:pt idx="329">
                  <c:v>0.63817059399433762</c:v>
                </c:pt>
                <c:pt idx="330">
                  <c:v>0.2301818058633994</c:v>
                </c:pt>
                <c:pt idx="332">
                  <c:v>0.42395388252344174</c:v>
                </c:pt>
                <c:pt idx="333">
                  <c:v>0.54502867028060364</c:v>
                </c:pt>
                <c:pt idx="334">
                  <c:v>0.44695555072358423</c:v>
                </c:pt>
                <c:pt idx="335">
                  <c:v>0.61975669769547137</c:v>
                </c:pt>
                <c:pt idx="336">
                  <c:v>0.41337734139839832</c:v>
                </c:pt>
                <c:pt idx="338">
                  <c:v>0.31814574072072316</c:v>
                </c:pt>
                <c:pt idx="339">
                  <c:v>0.43527495764152618</c:v>
                </c:pt>
                <c:pt idx="340">
                  <c:v>0.20871190825615321</c:v>
                </c:pt>
                <c:pt idx="341">
                  <c:v>0.4112962519459053</c:v>
                </c:pt>
                <c:pt idx="342">
                  <c:v>0.66018231505181568</c:v>
                </c:pt>
                <c:pt idx="343">
                  <c:v>0.60210152022901864</c:v>
                </c:pt>
                <c:pt idx="344">
                  <c:v>0.4023083678992897</c:v>
                </c:pt>
                <c:pt idx="345">
                  <c:v>0.73497510651639975</c:v>
                </c:pt>
                <c:pt idx="346">
                  <c:v>0.77795598984382264</c:v>
                </c:pt>
              </c:numCache>
            </c:numRef>
          </c:xVal>
          <c:yVal>
            <c:numRef>
              <c:f>'All Tumor-Benign'!$G$2:$G$348</c:f>
              <c:numCache>
                <c:formatCode>General</c:formatCode>
                <c:ptCount val="347"/>
                <c:pt idx="0">
                  <c:v>0.11139240506329116</c:v>
                </c:pt>
                <c:pt idx="1">
                  <c:v>5.1457975986277894E-3</c:v>
                </c:pt>
                <c:pt idx="4">
                  <c:v>0.10333551340745586</c:v>
                </c:pt>
                <c:pt idx="5">
                  <c:v>1.5151515151515178E-2</c:v>
                </c:pt>
                <c:pt idx="6">
                  <c:v>3.0549898167006172E-2</c:v>
                </c:pt>
                <c:pt idx="7">
                  <c:v>1.2048192771084338E-2</c:v>
                </c:pt>
                <c:pt idx="8">
                  <c:v>1.5625000000000029E-3</c:v>
                </c:pt>
                <c:pt idx="9">
                  <c:v>4.1015625000000014E-2</c:v>
                </c:pt>
                <c:pt idx="11">
                  <c:v>5.8570198105081815E-2</c:v>
                </c:pt>
                <c:pt idx="12">
                  <c:v>1.236476043276662E-2</c:v>
                </c:pt>
                <c:pt idx="13">
                  <c:v>1.7035775127768344E-3</c:v>
                </c:pt>
                <c:pt idx="14">
                  <c:v>4.7619047619047632E-3</c:v>
                </c:pt>
                <c:pt idx="15">
                  <c:v>2.1299254526091601E-2</c:v>
                </c:pt>
                <c:pt idx="16">
                  <c:v>4.3763676148796733E-2</c:v>
                </c:pt>
                <c:pt idx="17">
                  <c:v>0.20061728395061729</c:v>
                </c:pt>
                <c:pt idx="19">
                  <c:v>1.1254019292604505E-2</c:v>
                </c:pt>
                <c:pt idx="20">
                  <c:v>2.5641025641025703E-2</c:v>
                </c:pt>
                <c:pt idx="21">
                  <c:v>4.4871794871794893E-2</c:v>
                </c:pt>
                <c:pt idx="22">
                  <c:v>7.1684587813620219E-3</c:v>
                </c:pt>
                <c:pt idx="23">
                  <c:v>2.8000000000000004E-2</c:v>
                </c:pt>
                <c:pt idx="24">
                  <c:v>3.5785288270377802E-2</c:v>
                </c:pt>
                <c:pt idx="25">
                  <c:v>5.4666666666666724E-2</c:v>
                </c:pt>
                <c:pt idx="28">
                  <c:v>2.1186440677966149E-3</c:v>
                </c:pt>
                <c:pt idx="29">
                  <c:v>6.2949640287769766E-3</c:v>
                </c:pt>
                <c:pt idx="30">
                  <c:v>1.6847172081829127E-2</c:v>
                </c:pt>
                <c:pt idx="31">
                  <c:v>1.0466988727858301E-2</c:v>
                </c:pt>
                <c:pt idx="32">
                  <c:v>2.7935069837674655E-2</c:v>
                </c:pt>
                <c:pt idx="34">
                  <c:v>2.2847100175747009E-2</c:v>
                </c:pt>
                <c:pt idx="35">
                  <c:v>3.0976965845909501E-2</c:v>
                </c:pt>
                <c:pt idx="37">
                  <c:v>0.15644820295983142</c:v>
                </c:pt>
                <c:pt idx="40">
                  <c:v>1.4836795252225523E-2</c:v>
                </c:pt>
                <c:pt idx="41">
                  <c:v>3.5377358490566092E-2</c:v>
                </c:pt>
                <c:pt idx="42">
                  <c:v>0.10355029585798817</c:v>
                </c:pt>
                <c:pt idx="43">
                  <c:v>9.0909090909091064E-2</c:v>
                </c:pt>
                <c:pt idx="44">
                  <c:v>0</c:v>
                </c:pt>
                <c:pt idx="46">
                  <c:v>1.6155088852988701E-3</c:v>
                </c:pt>
                <c:pt idx="49">
                  <c:v>4.081632653061238E-2</c:v>
                </c:pt>
                <c:pt idx="50">
                  <c:v>2.9381965552178393E-2</c:v>
                </c:pt>
                <c:pt idx="51">
                  <c:v>5.6213017751479313E-2</c:v>
                </c:pt>
                <c:pt idx="52">
                  <c:v>0.1465076660988075</c:v>
                </c:pt>
                <c:pt idx="53">
                  <c:v>0.18351324828263049</c:v>
                </c:pt>
                <c:pt idx="55">
                  <c:v>4.3988269794721412E-3</c:v>
                </c:pt>
                <c:pt idx="56">
                  <c:v>4.0582726326743111E-2</c:v>
                </c:pt>
                <c:pt idx="57">
                  <c:v>1.8115942028985508E-2</c:v>
                </c:pt>
                <c:pt idx="58">
                  <c:v>1.7241379310344841E-2</c:v>
                </c:pt>
                <c:pt idx="59">
                  <c:v>5.27903469079941E-3</c:v>
                </c:pt>
                <c:pt idx="60">
                  <c:v>7.4962518740629858E-3</c:v>
                </c:pt>
                <c:pt idx="61">
                  <c:v>7.8141499472016901E-2</c:v>
                </c:pt>
                <c:pt idx="62">
                  <c:v>0.10734463276836159</c:v>
                </c:pt>
                <c:pt idx="63">
                  <c:v>3.1645569620253277E-3</c:v>
                </c:pt>
                <c:pt idx="65">
                  <c:v>1.4508928571428572E-2</c:v>
                </c:pt>
                <c:pt idx="66">
                  <c:v>5.5234425176621804E-2</c:v>
                </c:pt>
                <c:pt idx="67">
                  <c:v>0.11414790996784555</c:v>
                </c:pt>
                <c:pt idx="68">
                  <c:v>6.851851851851852E-2</c:v>
                </c:pt>
                <c:pt idx="69">
                  <c:v>3.6068530207394056E-3</c:v>
                </c:pt>
                <c:pt idx="70">
                  <c:v>4.2496679946879376E-2</c:v>
                </c:pt>
                <c:pt idx="71">
                  <c:v>5.1351351351351382E-2</c:v>
                </c:pt>
                <c:pt idx="72">
                  <c:v>3.451581975071915E-2</c:v>
                </c:pt>
                <c:pt idx="73">
                  <c:v>1.7649790989317241E-2</c:v>
                </c:pt>
                <c:pt idx="74">
                  <c:v>2.5782688766114201E-2</c:v>
                </c:pt>
                <c:pt idx="75">
                  <c:v>7.5614366729678762E-3</c:v>
                </c:pt>
                <c:pt idx="76">
                  <c:v>1.1180124223602541E-2</c:v>
                </c:pt>
                <c:pt idx="77">
                  <c:v>2.443699089602306E-2</c:v>
                </c:pt>
                <c:pt idx="78">
                  <c:v>4.5801526717557262E-3</c:v>
                </c:pt>
                <c:pt idx="79">
                  <c:v>6.0836501901140941E-3</c:v>
                </c:pt>
                <c:pt idx="80">
                  <c:v>1.4371257485029919E-2</c:v>
                </c:pt>
                <c:pt idx="81">
                  <c:v>7.9681274900398596E-3</c:v>
                </c:pt>
                <c:pt idx="83">
                  <c:v>6.0606060606060622E-2</c:v>
                </c:pt>
                <c:pt idx="84">
                  <c:v>1.4275517487508922E-2</c:v>
                </c:pt>
                <c:pt idx="85">
                  <c:v>1.0670731707317117E-2</c:v>
                </c:pt>
                <c:pt idx="86">
                  <c:v>7.9681274900398659E-4</c:v>
                </c:pt>
                <c:pt idx="87">
                  <c:v>5.0697084917617433E-3</c:v>
                </c:pt>
                <c:pt idx="88">
                  <c:v>7.0713022981732715E-3</c:v>
                </c:pt>
                <c:pt idx="89">
                  <c:v>4.2270531400966189E-3</c:v>
                </c:pt>
                <c:pt idx="90">
                  <c:v>4.0322580645161419E-3</c:v>
                </c:pt>
                <c:pt idx="91">
                  <c:v>1.5343562374916625E-2</c:v>
                </c:pt>
                <c:pt idx="92">
                  <c:v>1.2102874432677792E-2</c:v>
                </c:pt>
                <c:pt idx="93">
                  <c:v>1.2291483757682183E-2</c:v>
                </c:pt>
                <c:pt idx="96">
                  <c:v>2.4509803921568636E-3</c:v>
                </c:pt>
                <c:pt idx="97">
                  <c:v>9.756097560975634E-3</c:v>
                </c:pt>
                <c:pt idx="98">
                  <c:v>8.8888888888889128E-2</c:v>
                </c:pt>
                <c:pt idx="99">
                  <c:v>4.8417132216014902E-2</c:v>
                </c:pt>
                <c:pt idx="104">
                  <c:v>1.1363636363636367E-2</c:v>
                </c:pt>
                <c:pt idx="105">
                  <c:v>2.2727272727272815E-2</c:v>
                </c:pt>
                <c:pt idx="106">
                  <c:v>6.3305534495830193E-2</c:v>
                </c:pt>
                <c:pt idx="107">
                  <c:v>9.5022624434389164E-2</c:v>
                </c:pt>
                <c:pt idx="108">
                  <c:v>7.2867552507501113E-2</c:v>
                </c:pt>
                <c:pt idx="109">
                  <c:v>3.9823008849557556E-3</c:v>
                </c:pt>
                <c:pt idx="110">
                  <c:v>8.3476764199655842E-2</c:v>
                </c:pt>
                <c:pt idx="112">
                  <c:v>1.1182108626198119E-2</c:v>
                </c:pt>
                <c:pt idx="113">
                  <c:v>6.2500000000000014E-2</c:v>
                </c:pt>
                <c:pt idx="114">
                  <c:v>0.42642140468227496</c:v>
                </c:pt>
                <c:pt idx="115">
                  <c:v>1.1247991430101766E-2</c:v>
                </c:pt>
                <c:pt idx="116">
                  <c:v>0.37367303609341834</c:v>
                </c:pt>
                <c:pt idx="117">
                  <c:v>0.48398576512455677</c:v>
                </c:pt>
                <c:pt idx="118">
                  <c:v>1.6187050359712286E-2</c:v>
                </c:pt>
                <c:pt idx="121">
                  <c:v>0</c:v>
                </c:pt>
                <c:pt idx="122">
                  <c:v>4.5934772622875517E-4</c:v>
                </c:pt>
                <c:pt idx="123">
                  <c:v>8.1400081400081386E-4</c:v>
                </c:pt>
                <c:pt idx="124">
                  <c:v>0</c:v>
                </c:pt>
                <c:pt idx="125">
                  <c:v>3.5175879396984952E-3</c:v>
                </c:pt>
                <c:pt idx="126">
                  <c:v>0.19424131627056676</c:v>
                </c:pt>
                <c:pt idx="127">
                  <c:v>2.7173913043478373E-3</c:v>
                </c:pt>
                <c:pt idx="128">
                  <c:v>8.756567425569196E-3</c:v>
                </c:pt>
                <c:pt idx="129">
                  <c:v>0</c:v>
                </c:pt>
                <c:pt idx="130">
                  <c:v>0.16035353535353511</c:v>
                </c:pt>
                <c:pt idx="131">
                  <c:v>2.7566539923954376E-2</c:v>
                </c:pt>
                <c:pt idx="132">
                  <c:v>2.8350515463917546E-2</c:v>
                </c:pt>
                <c:pt idx="133">
                  <c:v>0</c:v>
                </c:pt>
                <c:pt idx="134">
                  <c:v>7.9589216944801228E-2</c:v>
                </c:pt>
                <c:pt idx="135">
                  <c:v>0</c:v>
                </c:pt>
                <c:pt idx="136">
                  <c:v>6.9979006298110573E-4</c:v>
                </c:pt>
                <c:pt idx="137">
                  <c:v>3.1400966183574998E-2</c:v>
                </c:pt>
                <c:pt idx="138">
                  <c:v>3.9617486338797775E-2</c:v>
                </c:pt>
                <c:pt idx="139">
                  <c:v>6.3875088715400997E-3</c:v>
                </c:pt>
                <c:pt idx="140">
                  <c:v>0.10373066424021866</c:v>
                </c:pt>
                <c:pt idx="141">
                  <c:v>3.9525691699604751E-2</c:v>
                </c:pt>
                <c:pt idx="142">
                  <c:v>2.7878787878787892E-2</c:v>
                </c:pt>
                <c:pt idx="144">
                  <c:v>3.2648762506582454E-2</c:v>
                </c:pt>
                <c:pt idx="145">
                  <c:v>0.20162932790224034</c:v>
                </c:pt>
                <c:pt idx="147">
                  <c:v>4.7562425683709934E-3</c:v>
                </c:pt>
                <c:pt idx="149">
                  <c:v>5.0221565731166845E-2</c:v>
                </c:pt>
                <c:pt idx="150">
                  <c:v>0.2</c:v>
                </c:pt>
                <c:pt idx="151">
                  <c:v>2.4904214559386982E-2</c:v>
                </c:pt>
                <c:pt idx="153">
                  <c:v>1.18964310706788E-2</c:v>
                </c:pt>
                <c:pt idx="154">
                  <c:v>3.4449760765550251E-2</c:v>
                </c:pt>
                <c:pt idx="156">
                  <c:v>3.9915966386554681E-2</c:v>
                </c:pt>
                <c:pt idx="157">
                  <c:v>1.375661375661376E-2</c:v>
                </c:pt>
                <c:pt idx="158">
                  <c:v>1.0874293170943846E-2</c:v>
                </c:pt>
                <c:pt idx="159">
                  <c:v>1.4794267221451678E-2</c:v>
                </c:pt>
                <c:pt idx="160">
                  <c:v>3.9375424304141197E-2</c:v>
                </c:pt>
                <c:pt idx="161">
                  <c:v>6.5789473684210523E-2</c:v>
                </c:pt>
                <c:pt idx="162">
                  <c:v>4.4651619234543818E-2</c:v>
                </c:pt>
                <c:pt idx="163">
                  <c:v>0.12934631432545204</c:v>
                </c:pt>
                <c:pt idx="164">
                  <c:v>1.6748260757536722E-2</c:v>
                </c:pt>
                <c:pt idx="165">
                  <c:v>2.2384174908901613E-2</c:v>
                </c:pt>
                <c:pt idx="166">
                  <c:v>6.7563436258025314E-2</c:v>
                </c:pt>
                <c:pt idx="167">
                  <c:v>0.1506955177743432</c:v>
                </c:pt>
                <c:pt idx="168">
                  <c:v>2.3995200959808036E-3</c:v>
                </c:pt>
                <c:pt idx="169">
                  <c:v>6.5681444991789822E-2</c:v>
                </c:pt>
                <c:pt idx="170">
                  <c:v>1.3710368466152555E-2</c:v>
                </c:pt>
                <c:pt idx="171">
                  <c:v>1.7889087656529541E-3</c:v>
                </c:pt>
                <c:pt idx="172">
                  <c:v>0.20388349514563142</c:v>
                </c:pt>
                <c:pt idx="173">
                  <c:v>0</c:v>
                </c:pt>
                <c:pt idx="174">
                  <c:v>2.6769343601026837E-2</c:v>
                </c:pt>
                <c:pt idx="175">
                  <c:v>2.5641025641025703E-2</c:v>
                </c:pt>
                <c:pt idx="176">
                  <c:v>2.9745042492917897E-2</c:v>
                </c:pt>
                <c:pt idx="177">
                  <c:v>3.671970624235011E-3</c:v>
                </c:pt>
                <c:pt idx="178">
                  <c:v>1.1049723756906087E-2</c:v>
                </c:pt>
                <c:pt idx="179">
                  <c:v>7.3831009023789997E-3</c:v>
                </c:pt>
                <c:pt idx="180">
                  <c:v>1.5105740181268883E-2</c:v>
                </c:pt>
                <c:pt idx="181">
                  <c:v>4.3149946062567288E-3</c:v>
                </c:pt>
                <c:pt idx="182">
                  <c:v>3.996802557953638E-3</c:v>
                </c:pt>
                <c:pt idx="183">
                  <c:v>9.7943192948090263E-4</c:v>
                </c:pt>
                <c:pt idx="184">
                  <c:v>2.589641434262949E-2</c:v>
                </c:pt>
                <c:pt idx="185">
                  <c:v>2.7027027027027133E-3</c:v>
                </c:pt>
                <c:pt idx="186">
                  <c:v>1.9598693420438639E-2</c:v>
                </c:pt>
                <c:pt idx="187">
                  <c:v>0.11263858093126401</c:v>
                </c:pt>
                <c:pt idx="189">
                  <c:v>2.5581395348837209E-2</c:v>
                </c:pt>
                <c:pt idx="190">
                  <c:v>6.8912710566615748E-3</c:v>
                </c:pt>
                <c:pt idx="191">
                  <c:v>0.32506887052341693</c:v>
                </c:pt>
                <c:pt idx="192">
                  <c:v>7.7039274924471504E-2</c:v>
                </c:pt>
                <c:pt idx="193">
                  <c:v>1.897576588934614E-2</c:v>
                </c:pt>
                <c:pt idx="194">
                  <c:v>0.23333333333333361</c:v>
                </c:pt>
                <c:pt idx="195">
                  <c:v>5.9347181008902218E-3</c:v>
                </c:pt>
                <c:pt idx="196">
                  <c:v>1.7656500802568243E-2</c:v>
                </c:pt>
                <c:pt idx="198">
                  <c:v>1.2048192771084338E-2</c:v>
                </c:pt>
                <c:pt idx="200">
                  <c:v>3.6305732484076557E-2</c:v>
                </c:pt>
                <c:pt idx="202">
                  <c:v>0.30717863105175375</c:v>
                </c:pt>
                <c:pt idx="204">
                  <c:v>2.7649769585253583E-2</c:v>
                </c:pt>
                <c:pt idx="205">
                  <c:v>3.6101083032491002E-3</c:v>
                </c:pt>
                <c:pt idx="206">
                  <c:v>8.6830680173661506E-3</c:v>
                </c:pt>
                <c:pt idx="207">
                  <c:v>5.0000000000000088E-3</c:v>
                </c:pt>
                <c:pt idx="208">
                  <c:v>3.4934497816593892E-2</c:v>
                </c:pt>
                <c:pt idx="209">
                  <c:v>4.9053959355290916E-3</c:v>
                </c:pt>
                <c:pt idx="210">
                  <c:v>4.0196078431372559E-2</c:v>
                </c:pt>
                <c:pt idx="211">
                  <c:v>5.8239861949956874E-2</c:v>
                </c:pt>
                <c:pt idx="212">
                  <c:v>3.098591549295783E-2</c:v>
                </c:pt>
                <c:pt idx="213">
                  <c:v>1.688973868706186E-2</c:v>
                </c:pt>
                <c:pt idx="214">
                  <c:v>4.081632653061238E-2</c:v>
                </c:pt>
                <c:pt idx="215">
                  <c:v>5.2199850857569024E-3</c:v>
                </c:pt>
                <c:pt idx="216">
                  <c:v>5.6143580303727555E-2</c:v>
                </c:pt>
                <c:pt idx="217">
                  <c:v>4.8507462686567145E-2</c:v>
                </c:pt>
                <c:pt idx="218">
                  <c:v>4.1691483025610493E-3</c:v>
                </c:pt>
                <c:pt idx="219">
                  <c:v>1.9742883379247071E-2</c:v>
                </c:pt>
                <c:pt idx="220">
                  <c:v>0</c:v>
                </c:pt>
                <c:pt idx="221">
                  <c:v>1.1235955056179777E-2</c:v>
                </c:pt>
                <c:pt idx="222">
                  <c:v>2.4203821656050992E-2</c:v>
                </c:pt>
                <c:pt idx="223">
                  <c:v>2.6373626373626426E-3</c:v>
                </c:pt>
                <c:pt idx="224">
                  <c:v>6.7842605156038221E-3</c:v>
                </c:pt>
                <c:pt idx="225">
                  <c:v>1.4738393515106854E-3</c:v>
                </c:pt>
                <c:pt idx="226">
                  <c:v>8.0409356725146208E-2</c:v>
                </c:pt>
                <c:pt idx="227">
                  <c:v>2.0888888888888887E-2</c:v>
                </c:pt>
                <c:pt idx="228">
                  <c:v>0.15312500000000001</c:v>
                </c:pt>
                <c:pt idx="229">
                  <c:v>0</c:v>
                </c:pt>
                <c:pt idx="230">
                  <c:v>1.3452914798206282E-2</c:v>
                </c:pt>
                <c:pt idx="231">
                  <c:v>1.8567639257294443E-2</c:v>
                </c:pt>
                <c:pt idx="232">
                  <c:v>4.4067796610169511E-2</c:v>
                </c:pt>
                <c:pt idx="233">
                  <c:v>3.4702139965297864E-3</c:v>
                </c:pt>
                <c:pt idx="234">
                  <c:v>7.4019245003700994E-3</c:v>
                </c:pt>
                <c:pt idx="235">
                  <c:v>5.4945054945054984E-3</c:v>
                </c:pt>
                <c:pt idx="236">
                  <c:v>8.1322609472743515E-2</c:v>
                </c:pt>
                <c:pt idx="237">
                  <c:v>2.4038461538461544E-3</c:v>
                </c:pt>
                <c:pt idx="238">
                  <c:v>9.9573257467994308E-3</c:v>
                </c:pt>
                <c:pt idx="239">
                  <c:v>5.0936329588014979E-2</c:v>
                </c:pt>
                <c:pt idx="240">
                  <c:v>0.13039999999999999</c:v>
                </c:pt>
                <c:pt idx="241">
                  <c:v>5.7661927330173834E-2</c:v>
                </c:pt>
                <c:pt idx="242">
                  <c:v>4.9751243781094526E-3</c:v>
                </c:pt>
                <c:pt idx="243">
                  <c:v>2.0669992872416304E-2</c:v>
                </c:pt>
                <c:pt idx="244">
                  <c:v>1.1363636363636367E-2</c:v>
                </c:pt>
                <c:pt idx="245">
                  <c:v>3.6986301369863056E-2</c:v>
                </c:pt>
                <c:pt idx="246">
                  <c:v>0.22680412371134023</c:v>
                </c:pt>
                <c:pt idx="247">
                  <c:v>2.3382696804364774E-2</c:v>
                </c:pt>
                <c:pt idx="248">
                  <c:v>2.3965141612200442E-2</c:v>
                </c:pt>
                <c:pt idx="249">
                  <c:v>6.5527065527065526E-2</c:v>
                </c:pt>
                <c:pt idx="250">
                  <c:v>3.3222591362126247E-3</c:v>
                </c:pt>
                <c:pt idx="251">
                  <c:v>1.6393442622950821E-2</c:v>
                </c:pt>
                <c:pt idx="252">
                  <c:v>8.8926174496644542E-2</c:v>
                </c:pt>
                <c:pt idx="253">
                  <c:v>4.4530493707647792E-2</c:v>
                </c:pt>
                <c:pt idx="254">
                  <c:v>0.31346351490236452</c:v>
                </c:pt>
                <c:pt idx="255">
                  <c:v>0.2015873015873022</c:v>
                </c:pt>
                <c:pt idx="256">
                  <c:v>1.5217391304347828E-2</c:v>
                </c:pt>
                <c:pt idx="257">
                  <c:v>2.4311183144246347E-3</c:v>
                </c:pt>
                <c:pt idx="258">
                  <c:v>3.6684135302525088E-2</c:v>
                </c:pt>
                <c:pt idx="259">
                  <c:v>1.0223048327137571E-2</c:v>
                </c:pt>
                <c:pt idx="261">
                  <c:v>1.9476905954368403E-2</c:v>
                </c:pt>
                <c:pt idx="262">
                  <c:v>1.5186028853454824E-3</c:v>
                </c:pt>
                <c:pt idx="263">
                  <c:v>3.4460338101430434E-2</c:v>
                </c:pt>
                <c:pt idx="264">
                  <c:v>2.0833333333333398E-2</c:v>
                </c:pt>
                <c:pt idx="265">
                  <c:v>9.1334894613583226E-2</c:v>
                </c:pt>
                <c:pt idx="266">
                  <c:v>1.46198830409357E-3</c:v>
                </c:pt>
                <c:pt idx="267">
                  <c:v>1.595744680851064E-3</c:v>
                </c:pt>
                <c:pt idx="268">
                  <c:v>2.7272727272727358E-2</c:v>
                </c:pt>
                <c:pt idx="269">
                  <c:v>5.7405281285878465E-4</c:v>
                </c:pt>
                <c:pt idx="270">
                  <c:v>0</c:v>
                </c:pt>
                <c:pt idx="271">
                  <c:v>6.7484662576687116E-2</c:v>
                </c:pt>
                <c:pt idx="272">
                  <c:v>1.1148272017837272E-3</c:v>
                </c:pt>
                <c:pt idx="273">
                  <c:v>0</c:v>
                </c:pt>
                <c:pt idx="274">
                  <c:v>4.9751243781094503E-4</c:v>
                </c:pt>
                <c:pt idx="275">
                  <c:v>9.4658553076403373E-3</c:v>
                </c:pt>
                <c:pt idx="276">
                  <c:v>8.3014048531290414E-3</c:v>
                </c:pt>
                <c:pt idx="277">
                  <c:v>9.250969859743394E-3</c:v>
                </c:pt>
                <c:pt idx="279">
                  <c:v>1.2210012210012243E-3</c:v>
                </c:pt>
                <c:pt idx="280">
                  <c:v>6.3224446786090543E-3</c:v>
                </c:pt>
                <c:pt idx="281">
                  <c:v>9.8603122432210609E-3</c:v>
                </c:pt>
                <c:pt idx="282">
                  <c:v>3.4440344403444116E-2</c:v>
                </c:pt>
                <c:pt idx="283">
                  <c:v>6.5189048239895709E-3</c:v>
                </c:pt>
                <c:pt idx="284">
                  <c:v>4.1487839771101577E-2</c:v>
                </c:pt>
                <c:pt idx="285">
                  <c:v>3.4787262510034859E-3</c:v>
                </c:pt>
                <c:pt idx="286">
                  <c:v>1.2764084507042261E-2</c:v>
                </c:pt>
                <c:pt idx="287">
                  <c:v>5.0505050505050475E-3</c:v>
                </c:pt>
                <c:pt idx="288">
                  <c:v>3.7383177570093594E-2</c:v>
                </c:pt>
                <c:pt idx="289">
                  <c:v>0</c:v>
                </c:pt>
                <c:pt idx="290">
                  <c:v>0.15619047619047663</c:v>
                </c:pt>
                <c:pt idx="291">
                  <c:v>1.5835312747426761E-3</c:v>
                </c:pt>
                <c:pt idx="292">
                  <c:v>1.3003901170351108E-3</c:v>
                </c:pt>
                <c:pt idx="293">
                  <c:v>9.160305343511449E-3</c:v>
                </c:pt>
                <c:pt idx="294">
                  <c:v>4.2194092827004372E-3</c:v>
                </c:pt>
                <c:pt idx="295">
                  <c:v>1.0148321623731469E-2</c:v>
                </c:pt>
                <c:pt idx="296">
                  <c:v>1.8054985638079609E-2</c:v>
                </c:pt>
                <c:pt idx="297">
                  <c:v>3.8986354775828462E-3</c:v>
                </c:pt>
                <c:pt idx="298">
                  <c:v>1.8792710706150347E-2</c:v>
                </c:pt>
                <c:pt idx="299">
                  <c:v>2.0540540540540542E-2</c:v>
                </c:pt>
                <c:pt idx="300">
                  <c:v>6.6411238825032082E-2</c:v>
                </c:pt>
                <c:pt idx="301">
                  <c:v>8.6477987421383629E-3</c:v>
                </c:pt>
                <c:pt idx="303">
                  <c:v>6.1583577712609965E-2</c:v>
                </c:pt>
                <c:pt idx="304">
                  <c:v>7.6756756756756792E-2</c:v>
                </c:pt>
                <c:pt idx="305">
                  <c:v>0.16169544740973321</c:v>
                </c:pt>
                <c:pt idx="306">
                  <c:v>4.4207317073170736E-2</c:v>
                </c:pt>
                <c:pt idx="308">
                  <c:v>3.0938123752495009E-2</c:v>
                </c:pt>
                <c:pt idx="309">
                  <c:v>1.5177065767284999E-2</c:v>
                </c:pt>
                <c:pt idx="310">
                  <c:v>5.0000000000000088E-3</c:v>
                </c:pt>
                <c:pt idx="311">
                  <c:v>4.3367346938775524E-2</c:v>
                </c:pt>
                <c:pt idx="312">
                  <c:v>2.8933092224231471E-2</c:v>
                </c:pt>
                <c:pt idx="313">
                  <c:v>2.4596464258262802E-2</c:v>
                </c:pt>
                <c:pt idx="314">
                  <c:v>4.4247787610619482E-2</c:v>
                </c:pt>
                <c:pt idx="315">
                  <c:v>4.4354838709677415E-2</c:v>
                </c:pt>
                <c:pt idx="316">
                  <c:v>1.3793103448275889E-3</c:v>
                </c:pt>
                <c:pt idx="317">
                  <c:v>1.238390092879257E-2</c:v>
                </c:pt>
                <c:pt idx="319">
                  <c:v>3.1203566121842496E-2</c:v>
                </c:pt>
                <c:pt idx="321">
                  <c:v>8.7843137254901602E-2</c:v>
                </c:pt>
                <c:pt idx="322">
                  <c:v>8.9285714285714159E-3</c:v>
                </c:pt>
                <c:pt idx="323">
                  <c:v>1.5449438202247224E-2</c:v>
                </c:pt>
                <c:pt idx="324">
                  <c:v>2.5547445255474505E-2</c:v>
                </c:pt>
                <c:pt idx="325">
                  <c:v>5.7877813504823163E-2</c:v>
                </c:pt>
                <c:pt idx="326">
                  <c:v>8.6956521739130661E-3</c:v>
                </c:pt>
                <c:pt idx="327">
                  <c:v>9.160305343511449E-2</c:v>
                </c:pt>
                <c:pt idx="328">
                  <c:v>5.8754406580493544E-2</c:v>
                </c:pt>
                <c:pt idx="329">
                  <c:v>4.4052863436123475E-2</c:v>
                </c:pt>
                <c:pt idx="330">
                  <c:v>5.5607043558850797E-3</c:v>
                </c:pt>
                <c:pt idx="332">
                  <c:v>3.1505986137366159E-3</c:v>
                </c:pt>
                <c:pt idx="333">
                  <c:v>2.4349286314021831E-2</c:v>
                </c:pt>
                <c:pt idx="334">
                  <c:v>1.4546965918536995E-2</c:v>
                </c:pt>
                <c:pt idx="335">
                  <c:v>2.0000000000000011E-2</c:v>
                </c:pt>
                <c:pt idx="336">
                  <c:v>3.095975232198143E-3</c:v>
                </c:pt>
                <c:pt idx="338">
                  <c:v>3.0349013657056238E-3</c:v>
                </c:pt>
                <c:pt idx="339">
                  <c:v>0</c:v>
                </c:pt>
                <c:pt idx="340">
                  <c:v>0</c:v>
                </c:pt>
                <c:pt idx="341">
                  <c:v>1.4877789585547295E-2</c:v>
                </c:pt>
                <c:pt idx="342">
                  <c:v>3.5225048923679177E-2</c:v>
                </c:pt>
                <c:pt idx="343">
                  <c:v>3.5369774919614155E-2</c:v>
                </c:pt>
                <c:pt idx="344">
                  <c:v>6.3424947145877394E-3</c:v>
                </c:pt>
                <c:pt idx="345">
                  <c:v>5.283505154639187E-2</c:v>
                </c:pt>
                <c:pt idx="346">
                  <c:v>6.3275434243176193E-2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6075776"/>
        <c:axId val="226077696"/>
      </c:scatterChart>
      <c:valAx>
        <c:axId val="226075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Normalized Average Intensity</a:t>
                </a:r>
                <a:endParaRPr lang="en-US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26077696"/>
        <c:crosses val="autoZero"/>
        <c:crossBetween val="midCat"/>
      </c:valAx>
      <c:valAx>
        <c:axId val="226077696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% positive cells</a:t>
                </a:r>
                <a:endParaRPr lang="en-US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2607577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1200">
                <a:latin typeface="Helvetica" panose="020B0604020202020204" pitchFamily="34" charset="0"/>
                <a:cs typeface="Helvetica" panose="020B0604020202020204" pitchFamily="34" charset="0"/>
              </a:rPr>
              <a:t>Tumor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'All Tumor-Benign'!$N$1</c:f>
              <c:strCache>
                <c:ptCount val="1"/>
                <c:pt idx="0">
                  <c:v>%CELLS&gt;2SD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'All Tumor-Benign'!$L$2:$L$348</c:f>
              <c:numCache>
                <c:formatCode>General</c:formatCode>
                <c:ptCount val="347"/>
                <c:pt idx="0">
                  <c:v>0.52175112439688764</c:v>
                </c:pt>
                <c:pt idx="1">
                  <c:v>0.43052389553189413</c:v>
                </c:pt>
                <c:pt idx="2">
                  <c:v>0.63729385390182591</c:v>
                </c:pt>
                <c:pt idx="3">
                  <c:v>0.56464584367003912</c:v>
                </c:pt>
                <c:pt idx="4">
                  <c:v>0.66646410492412267</c:v>
                </c:pt>
                <c:pt idx="5">
                  <c:v>0.66997425232262475</c:v>
                </c:pt>
                <c:pt idx="6">
                  <c:v>0.49585806027981733</c:v>
                </c:pt>
                <c:pt idx="7">
                  <c:v>0.71715964734269078</c:v>
                </c:pt>
                <c:pt idx="8">
                  <c:v>0.23505483612899791</c:v>
                </c:pt>
                <c:pt idx="9">
                  <c:v>0.47941682735617286</c:v>
                </c:pt>
                <c:pt idx="10">
                  <c:v>0.83066728836821202</c:v>
                </c:pt>
                <c:pt idx="12">
                  <c:v>0.48339610195891275</c:v>
                </c:pt>
                <c:pt idx="13">
                  <c:v>0.50042657554934056</c:v>
                </c:pt>
                <c:pt idx="14">
                  <c:v>0.54804032306866191</c:v>
                </c:pt>
                <c:pt idx="15">
                  <c:v>0.62598058159506798</c:v>
                </c:pt>
                <c:pt idx="16">
                  <c:v>0.31437746819094958</c:v>
                </c:pt>
                <c:pt idx="17">
                  <c:v>0.86882718367143363</c:v>
                </c:pt>
                <c:pt idx="18">
                  <c:v>0.29750244984497365</c:v>
                </c:pt>
                <c:pt idx="19">
                  <c:v>0.38019299222503988</c:v>
                </c:pt>
                <c:pt idx="20">
                  <c:v>0.32507910319491229</c:v>
                </c:pt>
                <c:pt idx="21">
                  <c:v>0.67654730317279244</c:v>
                </c:pt>
                <c:pt idx="22">
                  <c:v>0.63847711434843291</c:v>
                </c:pt>
                <c:pt idx="23">
                  <c:v>0.36172039706767373</c:v>
                </c:pt>
                <c:pt idx="24">
                  <c:v>0.74165628853522825</c:v>
                </c:pt>
                <c:pt idx="25">
                  <c:v>0.80414477823360864</c:v>
                </c:pt>
                <c:pt idx="26">
                  <c:v>0.65734815653962886</c:v>
                </c:pt>
                <c:pt idx="27">
                  <c:v>0.38710269014298843</c:v>
                </c:pt>
                <c:pt idx="28">
                  <c:v>0.1740219347030165</c:v>
                </c:pt>
                <c:pt idx="29">
                  <c:v>0.5631780554270146</c:v>
                </c:pt>
                <c:pt idx="30">
                  <c:v>0.70364522664771434</c:v>
                </c:pt>
                <c:pt idx="31">
                  <c:v>0.62772749760843927</c:v>
                </c:pt>
                <c:pt idx="33">
                  <c:v>0.94539095336645462</c:v>
                </c:pt>
                <c:pt idx="35">
                  <c:v>0.80684440369588306</c:v>
                </c:pt>
                <c:pt idx="36">
                  <c:v>0.3549649443049705</c:v>
                </c:pt>
                <c:pt idx="37">
                  <c:v>0.43503150185279088</c:v>
                </c:pt>
                <c:pt idx="38">
                  <c:v>0.44611137548894608</c:v>
                </c:pt>
                <c:pt idx="39">
                  <c:v>0.69345607632428063</c:v>
                </c:pt>
                <c:pt idx="41">
                  <c:v>0.69750815721228931</c:v>
                </c:pt>
                <c:pt idx="42">
                  <c:v>0.49831790039957918</c:v>
                </c:pt>
                <c:pt idx="43">
                  <c:v>0.48033310345875391</c:v>
                </c:pt>
                <c:pt idx="44">
                  <c:v>0.578544339668559</c:v>
                </c:pt>
                <c:pt idx="45">
                  <c:v>0.42050216158698939</c:v>
                </c:pt>
                <c:pt idx="46">
                  <c:v>0.7088787961519627</c:v>
                </c:pt>
                <c:pt idx="47">
                  <c:v>0.47616067005914642</c:v>
                </c:pt>
                <c:pt idx="48">
                  <c:v>0.26068005513289128</c:v>
                </c:pt>
                <c:pt idx="49">
                  <c:v>0.53131395826829597</c:v>
                </c:pt>
                <c:pt idx="51">
                  <c:v>0.74527637333088692</c:v>
                </c:pt>
                <c:pt idx="52">
                  <c:v>0.92798534328043214</c:v>
                </c:pt>
                <c:pt idx="53">
                  <c:v>0.81203962109913963</c:v>
                </c:pt>
                <c:pt idx="54">
                  <c:v>0.74063860101026535</c:v>
                </c:pt>
                <c:pt idx="56">
                  <c:v>0.74774259501371165</c:v>
                </c:pt>
                <c:pt idx="57">
                  <c:v>0.53823727066868765</c:v>
                </c:pt>
                <c:pt idx="58">
                  <c:v>0.40216219959977356</c:v>
                </c:pt>
                <c:pt idx="59">
                  <c:v>0.38126567171301395</c:v>
                </c:pt>
                <c:pt idx="60">
                  <c:v>0.51196674121853258</c:v>
                </c:pt>
                <c:pt idx="61">
                  <c:v>0.52170380205887557</c:v>
                </c:pt>
                <c:pt idx="62">
                  <c:v>0.98863415323588277</c:v>
                </c:pt>
                <c:pt idx="64">
                  <c:v>0.5774806390184396</c:v>
                </c:pt>
                <c:pt idx="65">
                  <c:v>0.50798165303172582</c:v>
                </c:pt>
                <c:pt idx="66">
                  <c:v>0.5295958402679295</c:v>
                </c:pt>
                <c:pt idx="67">
                  <c:v>0.51439921140697464</c:v>
                </c:pt>
                <c:pt idx="68">
                  <c:v>0.48134725679522983</c:v>
                </c:pt>
                <c:pt idx="69">
                  <c:v>0.27984150989088341</c:v>
                </c:pt>
                <c:pt idx="70">
                  <c:v>0.27564898555643391</c:v>
                </c:pt>
                <c:pt idx="71">
                  <c:v>0.52559641174778848</c:v>
                </c:pt>
                <c:pt idx="73">
                  <c:v>0.45993762508800795</c:v>
                </c:pt>
                <c:pt idx="74">
                  <c:v>0.63942674000610777</c:v>
                </c:pt>
                <c:pt idx="75">
                  <c:v>0.75837978434470354</c:v>
                </c:pt>
                <c:pt idx="76">
                  <c:v>0.49637800458474518</c:v>
                </c:pt>
                <c:pt idx="78">
                  <c:v>0.50920363990298956</c:v>
                </c:pt>
                <c:pt idx="79">
                  <c:v>0.6687665333954923</c:v>
                </c:pt>
                <c:pt idx="80">
                  <c:v>0.48459060072318877</c:v>
                </c:pt>
                <c:pt idx="81">
                  <c:v>0.65175638400271452</c:v>
                </c:pt>
                <c:pt idx="82">
                  <c:v>0.59495949602198861</c:v>
                </c:pt>
                <c:pt idx="83">
                  <c:v>0.716140980223823</c:v>
                </c:pt>
                <c:pt idx="85">
                  <c:v>0.50405838747141651</c:v>
                </c:pt>
                <c:pt idx="86">
                  <c:v>0.40091983685183791</c:v>
                </c:pt>
                <c:pt idx="87">
                  <c:v>0.45707619677293287</c:v>
                </c:pt>
                <c:pt idx="88">
                  <c:v>0.47954522949693529</c:v>
                </c:pt>
                <c:pt idx="91">
                  <c:v>0.54645726068723866</c:v>
                </c:pt>
                <c:pt idx="92">
                  <c:v>0.34615474062113155</c:v>
                </c:pt>
                <c:pt idx="93">
                  <c:v>0.5029336894168861</c:v>
                </c:pt>
                <c:pt idx="94">
                  <c:v>0.28546363660920382</c:v>
                </c:pt>
                <c:pt idx="95">
                  <c:v>0.19292470490388375</c:v>
                </c:pt>
                <c:pt idx="96">
                  <c:v>0.80152425850711373</c:v>
                </c:pt>
                <c:pt idx="97">
                  <c:v>0.66220856443899512</c:v>
                </c:pt>
                <c:pt idx="99">
                  <c:v>0.61064008649050283</c:v>
                </c:pt>
                <c:pt idx="100">
                  <c:v>0.78758233974130687</c:v>
                </c:pt>
                <c:pt idx="101">
                  <c:v>0.73160424474270314</c:v>
                </c:pt>
                <c:pt idx="102">
                  <c:v>0.40749679122732207</c:v>
                </c:pt>
                <c:pt idx="103">
                  <c:v>0.99999611073341277</c:v>
                </c:pt>
                <c:pt idx="105">
                  <c:v>0.57207395167230368</c:v>
                </c:pt>
                <c:pt idx="106">
                  <c:v>0.31518008850962304</c:v>
                </c:pt>
                <c:pt idx="107">
                  <c:v>0.78437573464089194</c:v>
                </c:pt>
                <c:pt idx="108">
                  <c:v>0.47574663369788894</c:v>
                </c:pt>
                <c:pt idx="110">
                  <c:v>0.59754124383231255</c:v>
                </c:pt>
                <c:pt idx="111">
                  <c:v>0.68727512341577124</c:v>
                </c:pt>
                <c:pt idx="112">
                  <c:v>0.75078813619490081</c:v>
                </c:pt>
                <c:pt idx="113">
                  <c:v>0.77403485709911113</c:v>
                </c:pt>
                <c:pt idx="114">
                  <c:v>0.97578408979959363</c:v>
                </c:pt>
                <c:pt idx="115">
                  <c:v>0.61430344246415736</c:v>
                </c:pt>
                <c:pt idx="117">
                  <c:v>0.98858402213659669</c:v>
                </c:pt>
                <c:pt idx="118">
                  <c:v>0.84888661350563199</c:v>
                </c:pt>
                <c:pt idx="119">
                  <c:v>0.65082403230641539</c:v>
                </c:pt>
                <c:pt idx="120">
                  <c:v>0.53181007722149165</c:v>
                </c:pt>
                <c:pt idx="121">
                  <c:v>0.67280782337941003</c:v>
                </c:pt>
                <c:pt idx="122">
                  <c:v>0.55360395600943835</c:v>
                </c:pt>
                <c:pt idx="123">
                  <c:v>0.383340948069259</c:v>
                </c:pt>
                <c:pt idx="124">
                  <c:v>0.26424219234745888</c:v>
                </c:pt>
                <c:pt idx="125">
                  <c:v>0.47976336013849552</c:v>
                </c:pt>
                <c:pt idx="126">
                  <c:v>0.49022666911745399</c:v>
                </c:pt>
                <c:pt idx="127">
                  <c:v>0.39232759917154758</c:v>
                </c:pt>
                <c:pt idx="128">
                  <c:v>0.42257894391681178</c:v>
                </c:pt>
                <c:pt idx="129">
                  <c:v>0.17259130197839914</c:v>
                </c:pt>
                <c:pt idx="130">
                  <c:v>0.60220636713719755</c:v>
                </c:pt>
                <c:pt idx="131">
                  <c:v>0.9633638292301917</c:v>
                </c:pt>
                <c:pt idx="132">
                  <c:v>0.95000037043027563</c:v>
                </c:pt>
                <c:pt idx="133">
                  <c:v>0.26147407441579135</c:v>
                </c:pt>
                <c:pt idx="135">
                  <c:v>0.23689460341916621</c:v>
                </c:pt>
                <c:pt idx="136">
                  <c:v>0.30596960587114985</c:v>
                </c:pt>
                <c:pt idx="137">
                  <c:v>0.4105557820333966</c:v>
                </c:pt>
                <c:pt idx="138">
                  <c:v>0.29497158530988876</c:v>
                </c:pt>
                <c:pt idx="139">
                  <c:v>0.35088662029960993</c:v>
                </c:pt>
                <c:pt idx="140">
                  <c:v>0.80714524450885483</c:v>
                </c:pt>
                <c:pt idx="141">
                  <c:v>0.48533439660491123</c:v>
                </c:pt>
                <c:pt idx="142">
                  <c:v>0.55064099730224469</c:v>
                </c:pt>
                <c:pt idx="143">
                  <c:v>0.63472171850931625</c:v>
                </c:pt>
                <c:pt idx="145">
                  <c:v>0.70314115806778965</c:v>
                </c:pt>
                <c:pt idx="146">
                  <c:v>0.64177316414300656</c:v>
                </c:pt>
                <c:pt idx="147">
                  <c:v>0.56119244044781269</c:v>
                </c:pt>
                <c:pt idx="148">
                  <c:v>0.53274045234326328</c:v>
                </c:pt>
                <c:pt idx="150">
                  <c:v>0.6276870250754677</c:v>
                </c:pt>
                <c:pt idx="151">
                  <c:v>0.44233186506530292</c:v>
                </c:pt>
                <c:pt idx="152">
                  <c:v>0.23776399136810841</c:v>
                </c:pt>
                <c:pt idx="153">
                  <c:v>0.28187701932416465</c:v>
                </c:pt>
                <c:pt idx="154">
                  <c:v>0.51741326132189758</c:v>
                </c:pt>
                <c:pt idx="155">
                  <c:v>0.49197187029122835</c:v>
                </c:pt>
                <c:pt idx="156">
                  <c:v>0.44798436929490343</c:v>
                </c:pt>
                <c:pt idx="157">
                  <c:v>0.67380533428823375</c:v>
                </c:pt>
                <c:pt idx="158">
                  <c:v>0.4287517207191921</c:v>
                </c:pt>
                <c:pt idx="159">
                  <c:v>0.48834021891025053</c:v>
                </c:pt>
                <c:pt idx="160">
                  <c:v>0.8769046341950103</c:v>
                </c:pt>
                <c:pt idx="162">
                  <c:v>0.45271858841661633</c:v>
                </c:pt>
                <c:pt idx="163">
                  <c:v>0.53296152254719165</c:v>
                </c:pt>
                <c:pt idx="165">
                  <c:v>0.57209983140970933</c:v>
                </c:pt>
                <c:pt idx="166">
                  <c:v>0.52784334337390715</c:v>
                </c:pt>
                <c:pt idx="167">
                  <c:v>0.78834764156642134</c:v>
                </c:pt>
                <c:pt idx="170">
                  <c:v>0.29193266967776205</c:v>
                </c:pt>
                <c:pt idx="171">
                  <c:v>0.27650673321453922</c:v>
                </c:pt>
                <c:pt idx="172">
                  <c:v>0.77525000214146178</c:v>
                </c:pt>
                <c:pt idx="173">
                  <c:v>0.39160138671151651</c:v>
                </c:pt>
                <c:pt idx="174">
                  <c:v>0.58991964571911759</c:v>
                </c:pt>
                <c:pt idx="175">
                  <c:v>0.53234692483328949</c:v>
                </c:pt>
                <c:pt idx="176">
                  <c:v>0.25486976840647635</c:v>
                </c:pt>
                <c:pt idx="177">
                  <c:v>0.23329580557115448</c:v>
                </c:pt>
                <c:pt idx="178">
                  <c:v>0.28221759985436673</c:v>
                </c:pt>
                <c:pt idx="180">
                  <c:v>0.34751650267201406</c:v>
                </c:pt>
                <c:pt idx="181">
                  <c:v>0.27429276447098366</c:v>
                </c:pt>
                <c:pt idx="182">
                  <c:v>0.58703176018751058</c:v>
                </c:pt>
                <c:pt idx="183">
                  <c:v>0.43361437082921594</c:v>
                </c:pt>
                <c:pt idx="184">
                  <c:v>0.47978334788297433</c:v>
                </c:pt>
                <c:pt idx="185">
                  <c:v>0.52964675333624411</c:v>
                </c:pt>
                <c:pt idx="186">
                  <c:v>0.80201065191272058</c:v>
                </c:pt>
                <c:pt idx="187">
                  <c:v>0.9401833074029825</c:v>
                </c:pt>
                <c:pt idx="188">
                  <c:v>0.29387389430576877</c:v>
                </c:pt>
                <c:pt idx="189">
                  <c:v>0.88575887645611473</c:v>
                </c:pt>
                <c:pt idx="190">
                  <c:v>0.56325872580705461</c:v>
                </c:pt>
                <c:pt idx="191">
                  <c:v>0.47775939397288703</c:v>
                </c:pt>
                <c:pt idx="192">
                  <c:v>0.63715286133039295</c:v>
                </c:pt>
                <c:pt idx="194">
                  <c:v>0.62484106280011475</c:v>
                </c:pt>
                <c:pt idx="195">
                  <c:v>0.30654615550321934</c:v>
                </c:pt>
                <c:pt idx="196">
                  <c:v>0.36428144582312483</c:v>
                </c:pt>
                <c:pt idx="197">
                  <c:v>0.40200919928540152</c:v>
                </c:pt>
                <c:pt idx="198">
                  <c:v>0.81021783766153765</c:v>
                </c:pt>
                <c:pt idx="199">
                  <c:v>0.39429458871714967</c:v>
                </c:pt>
                <c:pt idx="201">
                  <c:v>0.88248004313232309</c:v>
                </c:pt>
                <c:pt idx="202">
                  <c:v>0.29094326039312551</c:v>
                </c:pt>
                <c:pt idx="203">
                  <c:v>0.50830872117743242</c:v>
                </c:pt>
                <c:pt idx="204">
                  <c:v>0.5678252403026387</c:v>
                </c:pt>
                <c:pt idx="205">
                  <c:v>0.84898941329702271</c:v>
                </c:pt>
                <c:pt idx="206">
                  <c:v>0.5234102143951409</c:v>
                </c:pt>
                <c:pt idx="208">
                  <c:v>0.87036832262900965</c:v>
                </c:pt>
                <c:pt idx="209">
                  <c:v>0.45518828992570215</c:v>
                </c:pt>
                <c:pt idx="210">
                  <c:v>0.76675532236577337</c:v>
                </c:pt>
                <c:pt idx="211">
                  <c:v>0.8405518711040596</c:v>
                </c:pt>
                <c:pt idx="212">
                  <c:v>0.7782398080489219</c:v>
                </c:pt>
                <c:pt idx="214">
                  <c:v>0.72734426406938868</c:v>
                </c:pt>
                <c:pt idx="216">
                  <c:v>0.55344612797931458</c:v>
                </c:pt>
                <c:pt idx="217">
                  <c:v>0.59102371425403866</c:v>
                </c:pt>
                <c:pt idx="219">
                  <c:v>0.6856389990723003</c:v>
                </c:pt>
                <c:pt idx="221">
                  <c:v>0.75901868884566259</c:v>
                </c:pt>
                <c:pt idx="222">
                  <c:v>0.19316292565755461</c:v>
                </c:pt>
                <c:pt idx="224">
                  <c:v>0.19473441873461966</c:v>
                </c:pt>
                <c:pt idx="225">
                  <c:v>0.39133616394467485</c:v>
                </c:pt>
                <c:pt idx="227">
                  <c:v>0.73040719988776248</c:v>
                </c:pt>
                <c:pt idx="229">
                  <c:v>0.33077676299448233</c:v>
                </c:pt>
                <c:pt idx="232">
                  <c:v>0.87916747065102363</c:v>
                </c:pt>
                <c:pt idx="233">
                  <c:v>0.35652818005118136</c:v>
                </c:pt>
                <c:pt idx="234">
                  <c:v>0.37001385225638567</c:v>
                </c:pt>
                <c:pt idx="235">
                  <c:v>0.62371764124175244</c:v>
                </c:pt>
                <c:pt idx="236">
                  <c:v>0.6134909069014437</c:v>
                </c:pt>
                <c:pt idx="237">
                  <c:v>0.44138053666638166</c:v>
                </c:pt>
                <c:pt idx="239">
                  <c:v>0.77767569744922405</c:v>
                </c:pt>
                <c:pt idx="241">
                  <c:v>0.49169959522309331</c:v>
                </c:pt>
                <c:pt idx="242">
                  <c:v>0.38779662261647435</c:v>
                </c:pt>
                <c:pt idx="243">
                  <c:v>0.81165456035574479</c:v>
                </c:pt>
                <c:pt idx="244">
                  <c:v>0.73089819032252035</c:v>
                </c:pt>
                <c:pt idx="245">
                  <c:v>0.63477213998081394</c:v>
                </c:pt>
                <c:pt idx="246">
                  <c:v>0.90388660348868588</c:v>
                </c:pt>
                <c:pt idx="247">
                  <c:v>0.69671326049198445</c:v>
                </c:pt>
                <c:pt idx="248">
                  <c:v>0.48046702817496134</c:v>
                </c:pt>
                <c:pt idx="249">
                  <c:v>0.95168111421069934</c:v>
                </c:pt>
                <c:pt idx="251">
                  <c:v>0.96572916646072549</c:v>
                </c:pt>
                <c:pt idx="252">
                  <c:v>0.75798449758068176</c:v>
                </c:pt>
                <c:pt idx="253">
                  <c:v>0.84008868187394858</c:v>
                </c:pt>
                <c:pt idx="254">
                  <c:v>0.97197406766472261</c:v>
                </c:pt>
                <c:pt idx="255">
                  <c:v>0.7397771759649614</c:v>
                </c:pt>
                <c:pt idx="256">
                  <c:v>0.88194342371461687</c:v>
                </c:pt>
                <c:pt idx="257">
                  <c:v>0.49435805834024293</c:v>
                </c:pt>
                <c:pt idx="258">
                  <c:v>0.85329513204687413</c:v>
                </c:pt>
                <c:pt idx="259">
                  <c:v>0.91119935898198512</c:v>
                </c:pt>
                <c:pt idx="260">
                  <c:v>0.62030675552727588</c:v>
                </c:pt>
                <c:pt idx="261">
                  <c:v>0.8831101138041435</c:v>
                </c:pt>
                <c:pt idx="262">
                  <c:v>0.79752073755003461</c:v>
                </c:pt>
                <c:pt idx="264">
                  <c:v>0.64625867310102836</c:v>
                </c:pt>
                <c:pt idx="265">
                  <c:v>0.7506366118111667</c:v>
                </c:pt>
                <c:pt idx="266">
                  <c:v>0.9549092487912727</c:v>
                </c:pt>
                <c:pt idx="267">
                  <c:v>0.46170098760948503</c:v>
                </c:pt>
                <c:pt idx="268">
                  <c:v>0.56452674450297458</c:v>
                </c:pt>
                <c:pt idx="269">
                  <c:v>0.68635171568345765</c:v>
                </c:pt>
                <c:pt idx="270">
                  <c:v>0.38166135773346782</c:v>
                </c:pt>
                <c:pt idx="271">
                  <c:v>0.79178124717633069</c:v>
                </c:pt>
                <c:pt idx="272">
                  <c:v>0.56812822291692089</c:v>
                </c:pt>
                <c:pt idx="273">
                  <c:v>0.51954253687540353</c:v>
                </c:pt>
                <c:pt idx="274">
                  <c:v>0.32169350884364206</c:v>
                </c:pt>
                <c:pt idx="275">
                  <c:v>0.52345055226759385</c:v>
                </c:pt>
                <c:pt idx="276">
                  <c:v>0.59259342426757422</c:v>
                </c:pt>
                <c:pt idx="278">
                  <c:v>0.41086809176453243</c:v>
                </c:pt>
                <c:pt idx="279">
                  <c:v>0.37799199097061015</c:v>
                </c:pt>
                <c:pt idx="280">
                  <c:v>0.88660879306160323</c:v>
                </c:pt>
                <c:pt idx="281">
                  <c:v>0.58480456401133962</c:v>
                </c:pt>
                <c:pt idx="283">
                  <c:v>0.76444469997991793</c:v>
                </c:pt>
                <c:pt idx="284">
                  <c:v>0.89893101622718252</c:v>
                </c:pt>
                <c:pt idx="287">
                  <c:v>0.49099687400289777</c:v>
                </c:pt>
                <c:pt idx="288">
                  <c:v>0.62891875699330235</c:v>
                </c:pt>
                <c:pt idx="291">
                  <c:v>0.62788088028656763</c:v>
                </c:pt>
                <c:pt idx="292">
                  <c:v>0.61443356724582054</c:v>
                </c:pt>
                <c:pt idx="293">
                  <c:v>0.145349534849708</c:v>
                </c:pt>
                <c:pt idx="294">
                  <c:v>0.45994122265510223</c:v>
                </c:pt>
                <c:pt idx="295">
                  <c:v>0.43476694940861038</c:v>
                </c:pt>
                <c:pt idx="296">
                  <c:v>0.67562219268825896</c:v>
                </c:pt>
                <c:pt idx="297">
                  <c:v>0.45427250930409546</c:v>
                </c:pt>
                <c:pt idx="298">
                  <c:v>0.51524412451659862</c:v>
                </c:pt>
                <c:pt idx="299">
                  <c:v>0.42325057184203901</c:v>
                </c:pt>
                <c:pt idx="300">
                  <c:v>0.42312924214394232</c:v>
                </c:pt>
                <c:pt idx="302">
                  <c:v>0.55209478608154683</c:v>
                </c:pt>
                <c:pt idx="303">
                  <c:v>0.73885123837681765</c:v>
                </c:pt>
                <c:pt idx="304">
                  <c:v>0.56659611851749569</c:v>
                </c:pt>
                <c:pt idx="305">
                  <c:v>0.86583886191016268</c:v>
                </c:pt>
                <c:pt idx="306">
                  <c:v>0.54530926860668605</c:v>
                </c:pt>
                <c:pt idx="307">
                  <c:v>0.59653327915622478</c:v>
                </c:pt>
                <c:pt idx="308">
                  <c:v>0.59854839291287587</c:v>
                </c:pt>
                <c:pt idx="309">
                  <c:v>0.37275813616403147</c:v>
                </c:pt>
                <c:pt idx="310">
                  <c:v>0.21729294160509713</c:v>
                </c:pt>
                <c:pt idx="311">
                  <c:v>0.55717842507127169</c:v>
                </c:pt>
                <c:pt idx="312">
                  <c:v>0.82475130117021378</c:v>
                </c:pt>
                <c:pt idx="313">
                  <c:v>0.69598753124921353</c:v>
                </c:pt>
                <c:pt idx="314">
                  <c:v>0.7521569206510027</c:v>
                </c:pt>
                <c:pt idx="315">
                  <c:v>0.62517184821979865</c:v>
                </c:pt>
                <c:pt idx="316">
                  <c:v>0.48890588405113733</c:v>
                </c:pt>
                <c:pt idx="317">
                  <c:v>0.33267069133308286</c:v>
                </c:pt>
                <c:pt idx="318">
                  <c:v>0.54016704152191719</c:v>
                </c:pt>
                <c:pt idx="320">
                  <c:v>0.5520787410686544</c:v>
                </c:pt>
                <c:pt idx="321">
                  <c:v>0.51762524947284982</c:v>
                </c:pt>
                <c:pt idx="322">
                  <c:v>0.77086450232789083</c:v>
                </c:pt>
                <c:pt idx="325">
                  <c:v>0.48600072322018312</c:v>
                </c:pt>
                <c:pt idx="326">
                  <c:v>0.56881606266041784</c:v>
                </c:pt>
                <c:pt idx="330">
                  <c:v>0.21599012215920949</c:v>
                </c:pt>
                <c:pt idx="331">
                  <c:v>0.29467923329029838</c:v>
                </c:pt>
                <c:pt idx="335">
                  <c:v>0.46414716002936146</c:v>
                </c:pt>
                <c:pt idx="336">
                  <c:v>0.45475923932163209</c:v>
                </c:pt>
                <c:pt idx="337">
                  <c:v>0.52210018439275396</c:v>
                </c:pt>
                <c:pt idx="338">
                  <c:v>0.22145514449750667</c:v>
                </c:pt>
                <c:pt idx="339">
                  <c:v>0.29514925697074001</c:v>
                </c:pt>
                <c:pt idx="340">
                  <c:v>0.1862294903682622</c:v>
                </c:pt>
                <c:pt idx="344">
                  <c:v>0.45672136771803784</c:v>
                </c:pt>
                <c:pt idx="346">
                  <c:v>0.40518861683989227</c:v>
                </c:pt>
              </c:numCache>
            </c:numRef>
          </c:xVal>
          <c:yVal>
            <c:numRef>
              <c:f>'All Tumor-Benign'!$N$2:$N$348</c:f>
              <c:numCache>
                <c:formatCode>General</c:formatCode>
                <c:ptCount val="347"/>
                <c:pt idx="0">
                  <c:v>1.5583428354237976E-2</c:v>
                </c:pt>
                <c:pt idx="1">
                  <c:v>2.0120724346076413E-3</c:v>
                </c:pt>
                <c:pt idx="2">
                  <c:v>5.4963084495488215E-2</c:v>
                </c:pt>
                <c:pt idx="3">
                  <c:v>6.1072756240042533E-3</c:v>
                </c:pt>
                <c:pt idx="4">
                  <c:v>8.1159420289855067E-2</c:v>
                </c:pt>
                <c:pt idx="5">
                  <c:v>3.9639639639639651E-2</c:v>
                </c:pt>
                <c:pt idx="6">
                  <c:v>2.1798365122615852E-2</c:v>
                </c:pt>
                <c:pt idx="7">
                  <c:v>5.5825242718446612E-2</c:v>
                </c:pt>
                <c:pt idx="8">
                  <c:v>0</c:v>
                </c:pt>
                <c:pt idx="9">
                  <c:v>5.5944055944055944E-3</c:v>
                </c:pt>
                <c:pt idx="10">
                  <c:v>0.17054986020503271</c:v>
                </c:pt>
                <c:pt idx="12">
                  <c:v>1.0670731707317117E-2</c:v>
                </c:pt>
                <c:pt idx="13">
                  <c:v>2.6794742163801819E-2</c:v>
                </c:pt>
                <c:pt idx="14">
                  <c:v>1.6585644838432941E-2</c:v>
                </c:pt>
                <c:pt idx="15">
                  <c:v>4.3973941368078175E-2</c:v>
                </c:pt>
                <c:pt idx="16">
                  <c:v>3.5001750087504477E-3</c:v>
                </c:pt>
                <c:pt idx="17">
                  <c:v>0.27380952380952439</c:v>
                </c:pt>
                <c:pt idx="18">
                  <c:v>6.6585956416464875E-3</c:v>
                </c:pt>
                <c:pt idx="19">
                  <c:v>7.6628352490421452E-3</c:v>
                </c:pt>
                <c:pt idx="20">
                  <c:v>1.3556258472661546E-3</c:v>
                </c:pt>
                <c:pt idx="21">
                  <c:v>6.666666666666668E-2</c:v>
                </c:pt>
                <c:pt idx="22">
                  <c:v>0.18734593262120025</c:v>
                </c:pt>
                <c:pt idx="23">
                  <c:v>3.2467532467532552E-3</c:v>
                </c:pt>
                <c:pt idx="24">
                  <c:v>0.13490813648294026</c:v>
                </c:pt>
                <c:pt idx="25">
                  <c:v>0.18635437881873726</c:v>
                </c:pt>
                <c:pt idx="26">
                  <c:v>9.0651558073654673E-2</c:v>
                </c:pt>
                <c:pt idx="27">
                  <c:v>2.4170157911698356E-3</c:v>
                </c:pt>
                <c:pt idx="28">
                  <c:v>9.2442801016870825E-4</c:v>
                </c:pt>
                <c:pt idx="29">
                  <c:v>4.0979244278871743E-2</c:v>
                </c:pt>
                <c:pt idx="30">
                  <c:v>0.13041649137568398</c:v>
                </c:pt>
                <c:pt idx="31">
                  <c:v>4.8000000000000001E-2</c:v>
                </c:pt>
                <c:pt idx="33">
                  <c:v>0.37171052631578982</c:v>
                </c:pt>
                <c:pt idx="35">
                  <c:v>0.16702082447938787</c:v>
                </c:pt>
                <c:pt idx="36">
                  <c:v>8.9506172839506452E-3</c:v>
                </c:pt>
                <c:pt idx="37">
                  <c:v>1.3267429760666024E-2</c:v>
                </c:pt>
                <c:pt idx="38">
                  <c:v>5.7471264367816178E-3</c:v>
                </c:pt>
                <c:pt idx="39">
                  <c:v>7.9526692350027725E-2</c:v>
                </c:pt>
                <c:pt idx="41">
                  <c:v>7.7873918417799753E-2</c:v>
                </c:pt>
                <c:pt idx="42">
                  <c:v>2.5689819219790692E-2</c:v>
                </c:pt>
                <c:pt idx="43">
                  <c:v>5.1070840197693576E-3</c:v>
                </c:pt>
                <c:pt idx="44">
                  <c:v>1.929355891956076E-2</c:v>
                </c:pt>
                <c:pt idx="45">
                  <c:v>8.9775561097257244E-3</c:v>
                </c:pt>
                <c:pt idx="46">
                  <c:v>9.5000000000000043E-2</c:v>
                </c:pt>
                <c:pt idx="47">
                  <c:v>1.414790996784566E-2</c:v>
                </c:pt>
                <c:pt idx="48">
                  <c:v>4.3907793633369925E-3</c:v>
                </c:pt>
                <c:pt idx="49">
                  <c:v>2.5229357798165208E-2</c:v>
                </c:pt>
                <c:pt idx="51">
                  <c:v>9.4776521270867234E-2</c:v>
                </c:pt>
                <c:pt idx="52">
                  <c:v>0.24435318275154036</c:v>
                </c:pt>
                <c:pt idx="53">
                  <c:v>0.13488657265481263</c:v>
                </c:pt>
                <c:pt idx="54">
                  <c:v>8.1818181818181471E-2</c:v>
                </c:pt>
                <c:pt idx="56">
                  <c:v>0.10400000000000002</c:v>
                </c:pt>
                <c:pt idx="57">
                  <c:v>1.1317120154105485E-2</c:v>
                </c:pt>
                <c:pt idx="58">
                  <c:v>3.2026768642447419E-2</c:v>
                </c:pt>
                <c:pt idx="59">
                  <c:v>4.4977511244377833E-3</c:v>
                </c:pt>
                <c:pt idx="60">
                  <c:v>9.1533180778032245E-3</c:v>
                </c:pt>
                <c:pt idx="61">
                  <c:v>4.6801872074882945E-3</c:v>
                </c:pt>
                <c:pt idx="62">
                  <c:v>0.53690560681334365</c:v>
                </c:pt>
                <c:pt idx="64">
                  <c:v>8.4784254352763058E-2</c:v>
                </c:pt>
                <c:pt idx="65">
                  <c:v>2.6919242273180505E-2</c:v>
                </c:pt>
                <c:pt idx="66">
                  <c:v>1.7496635262449527E-2</c:v>
                </c:pt>
                <c:pt idx="67">
                  <c:v>2.4639423076923156E-2</c:v>
                </c:pt>
                <c:pt idx="68">
                  <c:v>3.2287822878228865E-2</c:v>
                </c:pt>
                <c:pt idx="69">
                  <c:v>1.2454801124949778E-2</c:v>
                </c:pt>
                <c:pt idx="70">
                  <c:v>3.4666666666666682E-3</c:v>
                </c:pt>
                <c:pt idx="71">
                  <c:v>2.7754415475189299E-2</c:v>
                </c:pt>
                <c:pt idx="73">
                  <c:v>2.8571428571428591E-2</c:v>
                </c:pt>
                <c:pt idx="74">
                  <c:v>4.4776119402985093E-2</c:v>
                </c:pt>
                <c:pt idx="75">
                  <c:v>9.2843326885880095E-2</c:v>
                </c:pt>
                <c:pt idx="76">
                  <c:v>2.3154453827294978E-2</c:v>
                </c:pt>
                <c:pt idx="78">
                  <c:v>3.866317169069463E-2</c:v>
                </c:pt>
                <c:pt idx="79">
                  <c:v>5.6338028169014086E-2</c:v>
                </c:pt>
                <c:pt idx="80">
                  <c:v>3.1007751937984489E-2</c:v>
                </c:pt>
                <c:pt idx="81">
                  <c:v>6.4267352185089957E-2</c:v>
                </c:pt>
                <c:pt idx="82">
                  <c:v>3.2000000000000042E-2</c:v>
                </c:pt>
                <c:pt idx="83">
                  <c:v>9.3956043956044386E-2</c:v>
                </c:pt>
                <c:pt idx="85">
                  <c:v>3.9841623360554385E-2</c:v>
                </c:pt>
                <c:pt idx="86">
                  <c:v>1.6740088105726889E-2</c:v>
                </c:pt>
                <c:pt idx="87">
                  <c:v>8.503401360544241E-3</c:v>
                </c:pt>
                <c:pt idx="88">
                  <c:v>1.90136660724896E-2</c:v>
                </c:pt>
                <c:pt idx="91">
                  <c:v>1.8468223791417753E-2</c:v>
                </c:pt>
                <c:pt idx="92">
                  <c:v>1.8348623853211021E-2</c:v>
                </c:pt>
                <c:pt idx="93">
                  <c:v>4.0366972477064222E-2</c:v>
                </c:pt>
                <c:pt idx="94">
                  <c:v>3.0742204655248152E-3</c:v>
                </c:pt>
                <c:pt idx="95">
                  <c:v>2.6737967914438579E-3</c:v>
                </c:pt>
                <c:pt idx="96">
                  <c:v>0.1336858006042296</c:v>
                </c:pt>
                <c:pt idx="97">
                  <c:v>5.4545454545454515E-2</c:v>
                </c:pt>
                <c:pt idx="99">
                  <c:v>3.5023041474654459E-2</c:v>
                </c:pt>
                <c:pt idx="100">
                  <c:v>0.13359788359788413</c:v>
                </c:pt>
                <c:pt idx="101">
                  <c:v>8.3967391304348077E-2</c:v>
                </c:pt>
                <c:pt idx="102">
                  <c:v>1.2026458208057764E-2</c:v>
                </c:pt>
                <c:pt idx="103">
                  <c:v>0.95611285266457924</c:v>
                </c:pt>
                <c:pt idx="105">
                  <c:v>1.9333146539646962E-2</c:v>
                </c:pt>
                <c:pt idx="106">
                  <c:v>1.746724890829692E-3</c:v>
                </c:pt>
                <c:pt idx="107">
                  <c:v>0.14790575916230425</c:v>
                </c:pt>
                <c:pt idx="108">
                  <c:v>1.50093808630394E-2</c:v>
                </c:pt>
                <c:pt idx="110">
                  <c:v>2.8919330289193374E-2</c:v>
                </c:pt>
                <c:pt idx="111">
                  <c:v>5.8165548098433995E-2</c:v>
                </c:pt>
                <c:pt idx="112">
                  <c:v>7.344064386317907E-2</c:v>
                </c:pt>
                <c:pt idx="113">
                  <c:v>0.10844793713163066</c:v>
                </c:pt>
                <c:pt idx="114">
                  <c:v>0.48070562293274532</c:v>
                </c:pt>
                <c:pt idx="115">
                  <c:v>5.3846153846153863E-2</c:v>
                </c:pt>
                <c:pt idx="117">
                  <c:v>0.59934853420195333</c:v>
                </c:pt>
                <c:pt idx="118">
                  <c:v>0.13541666666666671</c:v>
                </c:pt>
                <c:pt idx="119">
                  <c:v>2.6714801444043378E-2</c:v>
                </c:pt>
                <c:pt idx="120">
                  <c:v>1.563314226159458E-3</c:v>
                </c:pt>
                <c:pt idx="121">
                  <c:v>1.8062397372742199E-2</c:v>
                </c:pt>
                <c:pt idx="122">
                  <c:v>5.6022408963585504E-3</c:v>
                </c:pt>
                <c:pt idx="123">
                  <c:v>1.4265335235378062E-3</c:v>
                </c:pt>
                <c:pt idx="124">
                  <c:v>3.5186488388458831E-4</c:v>
                </c:pt>
                <c:pt idx="125">
                  <c:v>1.6505406943653961E-2</c:v>
                </c:pt>
                <c:pt idx="126">
                  <c:v>2.3654916512059438E-2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3.8216560509554152E-2</c:v>
                </c:pt>
                <c:pt idx="131">
                  <c:v>0.43741403026134862</c:v>
                </c:pt>
                <c:pt idx="132">
                  <c:v>0.32892249527410372</c:v>
                </c:pt>
                <c:pt idx="133">
                  <c:v>0</c:v>
                </c:pt>
                <c:pt idx="135">
                  <c:v>1.7182130584192461E-3</c:v>
                </c:pt>
                <c:pt idx="136">
                  <c:v>3.2930845225027545E-3</c:v>
                </c:pt>
                <c:pt idx="137">
                  <c:v>2.6595744680851115E-3</c:v>
                </c:pt>
                <c:pt idx="138">
                  <c:v>1.8587360594795564E-3</c:v>
                </c:pt>
                <c:pt idx="139">
                  <c:v>7.4441687344913444E-4</c:v>
                </c:pt>
                <c:pt idx="140">
                  <c:v>0.17450042217844094</c:v>
                </c:pt>
                <c:pt idx="141">
                  <c:v>2.9304029304029304E-2</c:v>
                </c:pt>
                <c:pt idx="142">
                  <c:v>2.3566378633150038E-2</c:v>
                </c:pt>
                <c:pt idx="143">
                  <c:v>2.773006134969325E-2</c:v>
                </c:pt>
                <c:pt idx="145">
                  <c:v>0.11232876712328767</c:v>
                </c:pt>
                <c:pt idx="146">
                  <c:v>7.7946768060836502E-2</c:v>
                </c:pt>
                <c:pt idx="147">
                  <c:v>3.0250000000000006E-2</c:v>
                </c:pt>
                <c:pt idx="148">
                  <c:v>4.1435117480744847E-2</c:v>
                </c:pt>
                <c:pt idx="150">
                  <c:v>3.1590413943355121E-2</c:v>
                </c:pt>
                <c:pt idx="151">
                  <c:v>6.3789868667917448E-3</c:v>
                </c:pt>
                <c:pt idx="152">
                  <c:v>1.9430051813471543E-3</c:v>
                </c:pt>
                <c:pt idx="153">
                  <c:v>1.7271157167530261E-3</c:v>
                </c:pt>
                <c:pt idx="154">
                  <c:v>1.4330653617616242E-2</c:v>
                </c:pt>
                <c:pt idx="155">
                  <c:v>1.0441767068273105E-2</c:v>
                </c:pt>
                <c:pt idx="156">
                  <c:v>1.0386151797603242E-2</c:v>
                </c:pt>
                <c:pt idx="157">
                  <c:v>5.7309941520467839E-2</c:v>
                </c:pt>
                <c:pt idx="158">
                  <c:v>0</c:v>
                </c:pt>
                <c:pt idx="159">
                  <c:v>1.3513513513513521E-2</c:v>
                </c:pt>
                <c:pt idx="160">
                  <c:v>0.25323974082073358</c:v>
                </c:pt>
                <c:pt idx="162">
                  <c:v>7.0721357850070847E-3</c:v>
                </c:pt>
                <c:pt idx="163">
                  <c:v>2.3092596785148287E-2</c:v>
                </c:pt>
                <c:pt idx="165">
                  <c:v>1.7615176151761516E-2</c:v>
                </c:pt>
                <c:pt idx="166">
                  <c:v>2.8070175438596492E-2</c:v>
                </c:pt>
                <c:pt idx="167">
                  <c:v>0.14869888475836474</c:v>
                </c:pt>
                <c:pt idx="170">
                  <c:v>2.9069767441860525E-3</c:v>
                </c:pt>
                <c:pt idx="171">
                  <c:v>2.0631318341242052E-3</c:v>
                </c:pt>
                <c:pt idx="172">
                  <c:v>8.2932692307692582E-2</c:v>
                </c:pt>
                <c:pt idx="173">
                  <c:v>2.6212319790301442E-3</c:v>
                </c:pt>
                <c:pt idx="174">
                  <c:v>5.5555555555555455E-2</c:v>
                </c:pt>
                <c:pt idx="175">
                  <c:v>2.7785573954532697E-2</c:v>
                </c:pt>
                <c:pt idx="176">
                  <c:v>1.3729977116704805E-3</c:v>
                </c:pt>
                <c:pt idx="177">
                  <c:v>1.1398176291793345E-3</c:v>
                </c:pt>
                <c:pt idx="178">
                  <c:v>1.287001287001287E-3</c:v>
                </c:pt>
                <c:pt idx="180">
                  <c:v>3.7453183520599364E-3</c:v>
                </c:pt>
                <c:pt idx="181">
                  <c:v>4.2274360600295886E-4</c:v>
                </c:pt>
                <c:pt idx="182">
                  <c:v>2.0349670392662653E-2</c:v>
                </c:pt>
                <c:pt idx="183">
                  <c:v>2.5523226135783562E-3</c:v>
                </c:pt>
                <c:pt idx="184">
                  <c:v>2.4154589371980586E-2</c:v>
                </c:pt>
                <c:pt idx="185">
                  <c:v>1.8251273344651951E-2</c:v>
                </c:pt>
                <c:pt idx="186">
                  <c:v>0.15283342873497424</c:v>
                </c:pt>
                <c:pt idx="187">
                  <c:v>0.434624697336563</c:v>
                </c:pt>
                <c:pt idx="188">
                  <c:v>5.2461139896373132E-2</c:v>
                </c:pt>
                <c:pt idx="189">
                  <c:v>0.2612879348630644</c:v>
                </c:pt>
                <c:pt idx="190">
                  <c:v>1.1371712864250177E-2</c:v>
                </c:pt>
                <c:pt idx="191">
                  <c:v>5.3918044572250166E-3</c:v>
                </c:pt>
                <c:pt idx="192">
                  <c:v>4.2387543252595174E-2</c:v>
                </c:pt>
                <c:pt idx="194">
                  <c:v>0</c:v>
                </c:pt>
                <c:pt idx="195">
                  <c:v>1.1813349084465483E-3</c:v>
                </c:pt>
                <c:pt idx="196">
                  <c:v>3.0349013657056229E-3</c:v>
                </c:pt>
                <c:pt idx="197">
                  <c:v>3.7926675094816691E-3</c:v>
                </c:pt>
                <c:pt idx="198">
                  <c:v>7.9470198675496692E-2</c:v>
                </c:pt>
                <c:pt idx="199">
                  <c:v>6.7708333333333544E-3</c:v>
                </c:pt>
                <c:pt idx="201">
                  <c:v>0.24545454545454545</c:v>
                </c:pt>
                <c:pt idx="202">
                  <c:v>8.4925690021231664E-3</c:v>
                </c:pt>
                <c:pt idx="203">
                  <c:v>1.3846819558632662E-2</c:v>
                </c:pt>
                <c:pt idx="204">
                  <c:v>2.0100502512562814E-2</c:v>
                </c:pt>
                <c:pt idx="205">
                  <c:v>0.17944785276073663</c:v>
                </c:pt>
                <c:pt idx="206">
                  <c:v>3.1612223393045311E-3</c:v>
                </c:pt>
                <c:pt idx="208">
                  <c:v>0.16367713004484305</c:v>
                </c:pt>
                <c:pt idx="209">
                  <c:v>1.2851023322227513E-2</c:v>
                </c:pt>
                <c:pt idx="210">
                  <c:v>0.10661764705882359</c:v>
                </c:pt>
                <c:pt idx="211">
                  <c:v>0.13250000000000001</c:v>
                </c:pt>
                <c:pt idx="212">
                  <c:v>8.6559734513274367E-2</c:v>
                </c:pt>
                <c:pt idx="214">
                  <c:v>6.0819744380784489E-2</c:v>
                </c:pt>
                <c:pt idx="216">
                  <c:v>2.1381578947368422E-2</c:v>
                </c:pt>
                <c:pt idx="217">
                  <c:v>1.7027863777089782E-2</c:v>
                </c:pt>
                <c:pt idx="219">
                  <c:v>4.2168674698795192E-2</c:v>
                </c:pt>
                <c:pt idx="221">
                  <c:v>5.3465346534653457E-2</c:v>
                </c:pt>
                <c:pt idx="222">
                  <c:v>0</c:v>
                </c:pt>
                <c:pt idx="224">
                  <c:v>1.5503875968992302E-3</c:v>
                </c:pt>
                <c:pt idx="225">
                  <c:v>2.1598272138228952E-3</c:v>
                </c:pt>
                <c:pt idx="227">
                  <c:v>7.5187969924812123E-2</c:v>
                </c:pt>
                <c:pt idx="229">
                  <c:v>1.5629884338855934E-3</c:v>
                </c:pt>
                <c:pt idx="232">
                  <c:v>0.23702031602708803</c:v>
                </c:pt>
                <c:pt idx="233">
                  <c:v>2.9761904761904812E-3</c:v>
                </c:pt>
                <c:pt idx="234">
                  <c:v>5.6764427625354882E-3</c:v>
                </c:pt>
                <c:pt idx="235">
                  <c:v>2.7845036319612645E-2</c:v>
                </c:pt>
                <c:pt idx="236">
                  <c:v>3.6585365853658604E-2</c:v>
                </c:pt>
                <c:pt idx="237">
                  <c:v>8.6078955179578528E-3</c:v>
                </c:pt>
                <c:pt idx="239">
                  <c:v>5.980861244019154E-2</c:v>
                </c:pt>
                <c:pt idx="241">
                  <c:v>1.3248688931824454E-2</c:v>
                </c:pt>
                <c:pt idx="242">
                  <c:v>1.4260249554367201E-3</c:v>
                </c:pt>
                <c:pt idx="243">
                  <c:v>0.1330304996755354</c:v>
                </c:pt>
                <c:pt idx="244">
                  <c:v>6.9166666666666807E-2</c:v>
                </c:pt>
                <c:pt idx="245">
                  <c:v>2.2328548644338107E-2</c:v>
                </c:pt>
                <c:pt idx="246">
                  <c:v>0.29838709677419417</c:v>
                </c:pt>
                <c:pt idx="247">
                  <c:v>6.1895551257253413E-2</c:v>
                </c:pt>
                <c:pt idx="248">
                  <c:v>3.2679738562091617E-3</c:v>
                </c:pt>
                <c:pt idx="249">
                  <c:v>0.37304075235109718</c:v>
                </c:pt>
                <c:pt idx="251">
                  <c:v>0.32162001191185352</c:v>
                </c:pt>
                <c:pt idx="252">
                  <c:v>7.2115384615384609E-2</c:v>
                </c:pt>
                <c:pt idx="253">
                  <c:v>0.13767670559311618</c:v>
                </c:pt>
                <c:pt idx="254">
                  <c:v>0.39743589743589808</c:v>
                </c:pt>
                <c:pt idx="255">
                  <c:v>7.6328502415458896E-2</c:v>
                </c:pt>
                <c:pt idx="256">
                  <c:v>0.22988505747126464</c:v>
                </c:pt>
                <c:pt idx="257">
                  <c:v>1.7077798861480076E-2</c:v>
                </c:pt>
                <c:pt idx="258">
                  <c:v>0.10850439882697961</c:v>
                </c:pt>
                <c:pt idx="259">
                  <c:v>0.21618852459016394</c:v>
                </c:pt>
                <c:pt idx="260">
                  <c:v>1.2345679012345704E-2</c:v>
                </c:pt>
                <c:pt idx="261">
                  <c:v>0.18533333333333377</c:v>
                </c:pt>
                <c:pt idx="262">
                  <c:v>7.5079872204472847E-2</c:v>
                </c:pt>
                <c:pt idx="264">
                  <c:v>3.5208572522005439E-2</c:v>
                </c:pt>
                <c:pt idx="265">
                  <c:v>0.16831683168316841</c:v>
                </c:pt>
                <c:pt idx="266">
                  <c:v>0.35457063711911435</c:v>
                </c:pt>
                <c:pt idx="267">
                  <c:v>2.4741340530814305E-3</c:v>
                </c:pt>
                <c:pt idx="268">
                  <c:v>1.6440501043841385E-2</c:v>
                </c:pt>
                <c:pt idx="269">
                  <c:v>5.7485029940119871E-2</c:v>
                </c:pt>
                <c:pt idx="270">
                  <c:v>0</c:v>
                </c:pt>
                <c:pt idx="271">
                  <c:v>7.3469387755102089E-2</c:v>
                </c:pt>
                <c:pt idx="272">
                  <c:v>9.3936806148591262E-2</c:v>
                </c:pt>
                <c:pt idx="273">
                  <c:v>0</c:v>
                </c:pt>
                <c:pt idx="274">
                  <c:v>6.7249495628782783E-4</c:v>
                </c:pt>
                <c:pt idx="275">
                  <c:v>3.0446194225721802E-2</c:v>
                </c:pt>
                <c:pt idx="276">
                  <c:v>7.3746312684365781E-3</c:v>
                </c:pt>
                <c:pt idx="278">
                  <c:v>2.9797377830750892E-3</c:v>
                </c:pt>
                <c:pt idx="279">
                  <c:v>1.0518012095713911E-3</c:v>
                </c:pt>
                <c:pt idx="280">
                  <c:v>0.18419033000767498</c:v>
                </c:pt>
                <c:pt idx="281">
                  <c:v>1.9444444444444445E-2</c:v>
                </c:pt>
                <c:pt idx="283">
                  <c:v>8.9117395029991567E-2</c:v>
                </c:pt>
                <c:pt idx="284">
                  <c:v>0.26090828138913696</c:v>
                </c:pt>
                <c:pt idx="287">
                  <c:v>1.2468827930174564E-2</c:v>
                </c:pt>
                <c:pt idx="288">
                  <c:v>3.553299492385787E-2</c:v>
                </c:pt>
                <c:pt idx="291">
                  <c:v>2.0242914979757092E-2</c:v>
                </c:pt>
                <c:pt idx="292">
                  <c:v>3.1791907514450976E-2</c:v>
                </c:pt>
                <c:pt idx="293">
                  <c:v>1.7047391749062443E-3</c:v>
                </c:pt>
                <c:pt idx="294">
                  <c:v>4.0290088638195E-3</c:v>
                </c:pt>
                <c:pt idx="295">
                  <c:v>1.3491280026324446E-2</c:v>
                </c:pt>
                <c:pt idx="296">
                  <c:v>2.982403817476887E-2</c:v>
                </c:pt>
                <c:pt idx="297">
                  <c:v>6.6964285714285711E-3</c:v>
                </c:pt>
                <c:pt idx="298">
                  <c:v>1.5515515515515549E-2</c:v>
                </c:pt>
                <c:pt idx="299">
                  <c:v>2.4660912453760868E-3</c:v>
                </c:pt>
                <c:pt idx="300">
                  <c:v>2.635782747603839E-2</c:v>
                </c:pt>
                <c:pt idx="302">
                  <c:v>1.1285909712722333E-2</c:v>
                </c:pt>
                <c:pt idx="303">
                  <c:v>6.8451559481093008E-2</c:v>
                </c:pt>
                <c:pt idx="304">
                  <c:v>1.4626218851570958E-2</c:v>
                </c:pt>
                <c:pt idx="305">
                  <c:v>0.21737823211064344</c:v>
                </c:pt>
                <c:pt idx="306">
                  <c:v>7.7619663648124341E-3</c:v>
                </c:pt>
                <c:pt idx="307">
                  <c:v>1.0915197313182225E-2</c:v>
                </c:pt>
                <c:pt idx="308">
                  <c:v>4.6172539489671906E-2</c:v>
                </c:pt>
                <c:pt idx="309">
                  <c:v>2.9382957884427096E-3</c:v>
                </c:pt>
                <c:pt idx="310">
                  <c:v>0</c:v>
                </c:pt>
                <c:pt idx="311">
                  <c:v>2.6841448189762869E-2</c:v>
                </c:pt>
                <c:pt idx="312">
                  <c:v>0.1581818181818182</c:v>
                </c:pt>
                <c:pt idx="313">
                  <c:v>5.2700922266139733E-2</c:v>
                </c:pt>
                <c:pt idx="314">
                  <c:v>5.5555555555555455E-2</c:v>
                </c:pt>
                <c:pt idx="315">
                  <c:v>6.0975609756097563E-3</c:v>
                </c:pt>
                <c:pt idx="316">
                  <c:v>6.7961165048543819E-3</c:v>
                </c:pt>
                <c:pt idx="317">
                  <c:v>1.0138248847926258E-2</c:v>
                </c:pt>
                <c:pt idx="318">
                  <c:v>3.9299749910682389E-3</c:v>
                </c:pt>
                <c:pt idx="320">
                  <c:v>2.9579067121729342E-2</c:v>
                </c:pt>
                <c:pt idx="321">
                  <c:v>1.4925373134328361E-2</c:v>
                </c:pt>
                <c:pt idx="322">
                  <c:v>8.8983050847457626E-2</c:v>
                </c:pt>
                <c:pt idx="325">
                  <c:v>4.7852760736196445E-2</c:v>
                </c:pt>
                <c:pt idx="326">
                  <c:v>1.5303682448589201E-2</c:v>
                </c:pt>
                <c:pt idx="330">
                  <c:v>3.77358490566039E-3</c:v>
                </c:pt>
                <c:pt idx="331">
                  <c:v>3.1847133757961867E-3</c:v>
                </c:pt>
                <c:pt idx="335">
                  <c:v>5.0371155885471875E-3</c:v>
                </c:pt>
                <c:pt idx="336">
                  <c:v>1.5981735159817399E-2</c:v>
                </c:pt>
                <c:pt idx="337">
                  <c:v>2.9799029799029802E-2</c:v>
                </c:pt>
                <c:pt idx="338">
                  <c:v>3.4965034965034982E-3</c:v>
                </c:pt>
                <c:pt idx="339">
                  <c:v>2.818224518553319E-3</c:v>
                </c:pt>
                <c:pt idx="340">
                  <c:v>0</c:v>
                </c:pt>
                <c:pt idx="344">
                  <c:v>3.4965034965034982E-3</c:v>
                </c:pt>
                <c:pt idx="346">
                  <c:v>2.5252525252525255E-3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6237440"/>
        <c:axId val="226276480"/>
      </c:scatterChart>
      <c:valAx>
        <c:axId val="226237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Normalized Average Intensity</a:t>
                </a:r>
                <a:endParaRPr lang="en-US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26276480"/>
        <c:crosses val="autoZero"/>
        <c:crossBetween val="midCat"/>
      </c:valAx>
      <c:valAx>
        <c:axId val="226276480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% positive cells</a:t>
                </a:r>
                <a:endParaRPr lang="en-US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2623744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900">
                <a:latin typeface="Helvetica" panose="020B0604020202020204" pitchFamily="34" charset="0"/>
                <a:cs typeface="Helvetica" panose="020B0604020202020204" pitchFamily="34" charset="0"/>
              </a:rPr>
              <a:t>TMPRSS2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Sheet1!$B$54</c:f>
              <c:strCache>
                <c:ptCount val="1"/>
                <c:pt idx="0">
                  <c:v>-dox -R1881</c:v>
                </c:pt>
              </c:strCache>
            </c:strRef>
          </c:tx>
          <c:invertIfNegative val="0"/>
          <c:cat>
            <c:strRef>
              <c:f>Sheet1!$A$55:$A$58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Sheet1!$B$55:$B$58</c:f>
              <c:numCache>
                <c:formatCode>General</c:formatCode>
                <c:ptCount val="4"/>
                <c:pt idx="0">
                  <c:v>1.7513288420945816</c:v>
                </c:pt>
                <c:pt idx="1">
                  <c:v>1</c:v>
                </c:pt>
                <c:pt idx="2">
                  <c:v>1.6312749866780265</c:v>
                </c:pt>
                <c:pt idx="3">
                  <c:v>3.2284686099810966</c:v>
                </c:pt>
              </c:numCache>
            </c:numRef>
          </c:val>
        </c:ser>
        <c:ser>
          <c:idx val="1"/>
          <c:order val="1"/>
          <c:tx>
            <c:strRef>
              <c:f>Sheet1!$C$54</c:f>
              <c:strCache>
                <c:ptCount val="1"/>
                <c:pt idx="0">
                  <c:v>-dox +R1881</c:v>
                </c:pt>
              </c:strCache>
            </c:strRef>
          </c:tx>
          <c:invertIfNegative val="0"/>
          <c:cat>
            <c:strRef>
              <c:f>Sheet1!$A$55:$A$58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Sheet1!$C$55:$C$58</c:f>
              <c:numCache>
                <c:formatCode>General</c:formatCode>
                <c:ptCount val="4"/>
                <c:pt idx="0">
                  <c:v>21.279612874541563</c:v>
                </c:pt>
                <c:pt idx="1">
                  <c:v>16.099567197814991</c:v>
                </c:pt>
                <c:pt idx="2">
                  <c:v>25.789287318623909</c:v>
                </c:pt>
                <c:pt idx="3">
                  <c:v>38.405738866749658</c:v>
                </c:pt>
              </c:numCache>
            </c:numRef>
          </c:val>
        </c:ser>
        <c:ser>
          <c:idx val="2"/>
          <c:order val="2"/>
          <c:tx>
            <c:strRef>
              <c:f>Sheet1!$D$54</c:f>
              <c:strCache>
                <c:ptCount val="1"/>
                <c:pt idx="0">
                  <c:v>+dox -R1881</c:v>
                </c:pt>
              </c:strCache>
            </c:strRef>
          </c:tx>
          <c:invertIfNegative val="0"/>
          <c:cat>
            <c:strRef>
              <c:f>Sheet1!$A$55:$A$58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Sheet1!$D$55:$D$58</c:f>
              <c:numCache>
                <c:formatCode>General</c:formatCode>
                <c:ptCount val="4"/>
                <c:pt idx="0">
                  <c:v>2.8671154526234042</c:v>
                </c:pt>
                <c:pt idx="1">
                  <c:v>1.677834015350615</c:v>
                </c:pt>
                <c:pt idx="2">
                  <c:v>3.508367798168099</c:v>
                </c:pt>
                <c:pt idx="3">
                  <c:v>2.0288328355370315</c:v>
                </c:pt>
              </c:numCache>
            </c:numRef>
          </c:val>
        </c:ser>
        <c:ser>
          <c:idx val="3"/>
          <c:order val="3"/>
          <c:tx>
            <c:strRef>
              <c:f>Sheet1!$E$54</c:f>
              <c:strCache>
                <c:ptCount val="1"/>
                <c:pt idx="0">
                  <c:v>+dox +R1881</c:v>
                </c:pt>
              </c:strCache>
            </c:strRef>
          </c:tx>
          <c:invertIfNegative val="0"/>
          <c:cat>
            <c:strRef>
              <c:f>Sheet1!$A$55:$A$58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Sheet1!$E$55:$E$58</c:f>
              <c:numCache>
                <c:formatCode>General</c:formatCode>
                <c:ptCount val="4"/>
                <c:pt idx="0">
                  <c:v>17.799317275453834</c:v>
                </c:pt>
                <c:pt idx="1">
                  <c:v>13.434307021684818</c:v>
                </c:pt>
                <c:pt idx="2">
                  <c:v>11.819933387800162</c:v>
                </c:pt>
                <c:pt idx="3">
                  <c:v>16.900570005629714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7840640"/>
        <c:axId val="237850624"/>
      </c:barChart>
      <c:catAx>
        <c:axId val="23784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 sz="800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37850624"/>
        <c:crosses val="autoZero"/>
        <c:auto val="1"/>
        <c:lblAlgn val="ctr"/>
        <c:lblOffset val="100"/>
        <c:noMultiLvlLbl val="0"/>
      </c:catAx>
      <c:valAx>
        <c:axId val="237850624"/>
        <c:scaling>
          <c:logBase val="2"/>
          <c:orientation val="minMax"/>
          <c:min val="0.5"/>
        </c:scaling>
        <c:delete val="0"/>
        <c:axPos val="l"/>
        <c:title>
          <c:tx>
            <c:rich>
              <a:bodyPr/>
              <a:lstStyle/>
              <a:p>
                <a:pPr>
                  <a:defRPr sz="800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sz="800">
                    <a:latin typeface="Helvetica" panose="020B0604020202020204" pitchFamily="34" charset="0"/>
                    <a:cs typeface="Helvetica" panose="020B0604020202020204" pitchFamily="34" charset="0"/>
                  </a:rPr>
                  <a:t>Fold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37840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800">
              <a:latin typeface="Helvetica" panose="020B0604020202020204" pitchFamily="34" charset="0"/>
              <a:cs typeface="Helvetica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7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900">
                <a:latin typeface="Helvetica" panose="020B0604020202020204" pitchFamily="34" charset="0"/>
                <a:cs typeface="Helvetica" panose="020B0604020202020204" pitchFamily="34" charset="0"/>
              </a:rPr>
              <a:t>PSA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Sheet1!$B$60</c:f>
              <c:strCache>
                <c:ptCount val="1"/>
                <c:pt idx="0">
                  <c:v>-dox -R1881</c:v>
                </c:pt>
              </c:strCache>
            </c:strRef>
          </c:tx>
          <c:invertIfNegative val="0"/>
          <c:cat>
            <c:strRef>
              <c:f>Sheet1!$A$61:$A$64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Sheet1!$B$61:$B$64</c:f>
              <c:numCache>
                <c:formatCode>General</c:formatCode>
                <c:ptCount val="4"/>
                <c:pt idx="0">
                  <c:v>1.4210427927376612</c:v>
                </c:pt>
                <c:pt idx="1">
                  <c:v>1</c:v>
                </c:pt>
                <c:pt idx="2">
                  <c:v>0.6337123339030819</c:v>
                </c:pt>
                <c:pt idx="3">
                  <c:v>0.62024065556151453</c:v>
                </c:pt>
              </c:numCache>
            </c:numRef>
          </c:val>
        </c:ser>
        <c:ser>
          <c:idx val="1"/>
          <c:order val="1"/>
          <c:tx>
            <c:strRef>
              <c:f>Sheet1!$C$60</c:f>
              <c:strCache>
                <c:ptCount val="1"/>
                <c:pt idx="0">
                  <c:v>-dox +R1881</c:v>
                </c:pt>
              </c:strCache>
            </c:strRef>
          </c:tx>
          <c:invertIfNegative val="0"/>
          <c:cat>
            <c:strRef>
              <c:f>Sheet1!$A$61:$A$64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Sheet1!$C$61:$C$64</c:f>
              <c:numCache>
                <c:formatCode>General</c:formatCode>
                <c:ptCount val="4"/>
                <c:pt idx="0">
                  <c:v>13.243384852975103</c:v>
                </c:pt>
                <c:pt idx="1">
                  <c:v>10.404963506634271</c:v>
                </c:pt>
                <c:pt idx="2">
                  <c:v>33.104375278504115</c:v>
                </c:pt>
                <c:pt idx="3">
                  <c:v>42.981680937289994</c:v>
                </c:pt>
              </c:numCache>
            </c:numRef>
          </c:val>
        </c:ser>
        <c:ser>
          <c:idx val="2"/>
          <c:order val="2"/>
          <c:tx>
            <c:strRef>
              <c:f>Sheet1!$D$60</c:f>
              <c:strCache>
                <c:ptCount val="1"/>
                <c:pt idx="0">
                  <c:v>+dox -R1881</c:v>
                </c:pt>
              </c:strCache>
            </c:strRef>
          </c:tx>
          <c:invertIfNegative val="0"/>
          <c:cat>
            <c:strRef>
              <c:f>Sheet1!$A$61:$A$64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Sheet1!$D$61:$D$64</c:f>
              <c:numCache>
                <c:formatCode>General</c:formatCode>
                <c:ptCount val="4"/>
                <c:pt idx="0">
                  <c:v>1.4334583631057967</c:v>
                </c:pt>
                <c:pt idx="1">
                  <c:v>1.2175660186629818</c:v>
                </c:pt>
                <c:pt idx="2">
                  <c:v>0.7225904034885261</c:v>
                </c:pt>
                <c:pt idx="3">
                  <c:v>0.31663661509244256</c:v>
                </c:pt>
              </c:numCache>
            </c:numRef>
          </c:val>
        </c:ser>
        <c:ser>
          <c:idx val="3"/>
          <c:order val="3"/>
          <c:tx>
            <c:strRef>
              <c:f>Sheet1!$E$60</c:f>
              <c:strCache>
                <c:ptCount val="1"/>
                <c:pt idx="0">
                  <c:v>+dox +R1881</c:v>
                </c:pt>
              </c:strCache>
            </c:strRef>
          </c:tx>
          <c:invertIfNegative val="0"/>
          <c:cat>
            <c:strRef>
              <c:f>Sheet1!$A$61:$A$64</c:f>
              <c:strCache>
                <c:ptCount val="4"/>
                <c:pt idx="0">
                  <c:v>NEK6</c:v>
                </c:pt>
                <c:pt idx="1">
                  <c:v>K74M/K75M</c:v>
                </c:pt>
                <c:pt idx="2">
                  <c:v>AKT1</c:v>
                </c:pt>
                <c:pt idx="3">
                  <c:v>RAF1</c:v>
                </c:pt>
              </c:strCache>
            </c:strRef>
          </c:cat>
          <c:val>
            <c:numRef>
              <c:f>Sheet1!$E$61:$E$64</c:f>
              <c:numCache>
                <c:formatCode>General</c:formatCode>
                <c:ptCount val="4"/>
                <c:pt idx="0">
                  <c:v>6.6568977102279066</c:v>
                </c:pt>
                <c:pt idx="1">
                  <c:v>7.7923042043506436</c:v>
                </c:pt>
                <c:pt idx="2">
                  <c:v>7.453406785742823</c:v>
                </c:pt>
                <c:pt idx="3">
                  <c:v>10.673785357422156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2031232"/>
        <c:axId val="242049408"/>
      </c:barChart>
      <c:catAx>
        <c:axId val="24203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 sz="800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049408"/>
        <c:crosses val="autoZero"/>
        <c:auto val="1"/>
        <c:lblAlgn val="ctr"/>
        <c:lblOffset val="100"/>
        <c:noMultiLvlLbl val="0"/>
      </c:catAx>
      <c:valAx>
        <c:axId val="242049408"/>
        <c:scaling>
          <c:logBase val="2"/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800"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 sz="800">
                    <a:latin typeface="Helvetica" panose="020B0604020202020204" pitchFamily="34" charset="0"/>
                    <a:cs typeface="Helvetica" panose="020B0604020202020204" pitchFamily="34" charset="0"/>
                  </a:rPr>
                  <a:t>Fold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0312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800">
              <a:latin typeface="Helvetica" panose="020B0604020202020204" pitchFamily="34" charset="0"/>
              <a:cs typeface="Helvetica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7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900">
                <a:latin typeface="Helvetica" panose="020B0604020202020204" pitchFamily="34" charset="0"/>
                <a:cs typeface="Helvetica" panose="020B0604020202020204" pitchFamily="34" charset="0"/>
              </a:rPr>
              <a:t>LNCaP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Sheet1!$C$18</c:f>
              <c:strCache>
                <c:ptCount val="1"/>
                <c:pt idx="0">
                  <c:v>0.00E+00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Sheet1!$C$20:$C$24</c:f>
              <c:numCache>
                <c:formatCode>General</c:formatCode>
                <c:ptCount val="5"/>
                <c:pt idx="0">
                  <c:v>0.426826099117117</c:v>
                </c:pt>
                <c:pt idx="1">
                  <c:v>1.2192305482016468</c:v>
                </c:pt>
                <c:pt idx="2">
                  <c:v>0.73677517746989707</c:v>
                </c:pt>
                <c:pt idx="3">
                  <c:v>1.5156944646021298</c:v>
                </c:pt>
                <c:pt idx="4">
                  <c:v>0.96744046493592817</c:v>
                </c:pt>
              </c:numCache>
            </c:numRef>
          </c:val>
        </c:ser>
        <c:ser>
          <c:idx val="1"/>
          <c:order val="1"/>
          <c:tx>
            <c:strRef>
              <c:f>Sheet1!$D$18</c:f>
              <c:strCache>
                <c:ptCount val="1"/>
                <c:pt idx="0">
                  <c:v>1.00E-11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Sheet1!$D$20:$D$24</c:f>
              <c:numCache>
                <c:formatCode>General</c:formatCode>
                <c:ptCount val="5"/>
                <c:pt idx="0">
                  <c:v>0.35798049250467445</c:v>
                </c:pt>
                <c:pt idx="1">
                  <c:v>0.7405295820531107</c:v>
                </c:pt>
                <c:pt idx="2">
                  <c:v>1.078986864713311</c:v>
                </c:pt>
                <c:pt idx="3">
                  <c:v>1.5509473486688681</c:v>
                </c:pt>
                <c:pt idx="4">
                  <c:v>1.7907786653407827</c:v>
                </c:pt>
              </c:numCache>
            </c:numRef>
          </c:val>
        </c:ser>
        <c:ser>
          <c:idx val="2"/>
          <c:order val="2"/>
          <c:tx>
            <c:strRef>
              <c:f>Sheet1!$E$18</c:f>
              <c:strCache>
                <c:ptCount val="1"/>
                <c:pt idx="0">
                  <c:v>1.00E-10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Sheet1!$E$20:$E$24</c:f>
              <c:numCache>
                <c:formatCode>General</c:formatCode>
                <c:ptCount val="5"/>
                <c:pt idx="0">
                  <c:v>0.80917841790822465</c:v>
                </c:pt>
                <c:pt idx="1">
                  <c:v>1.1711732143637987</c:v>
                </c:pt>
                <c:pt idx="2">
                  <c:v>1.8411286255681598</c:v>
                </c:pt>
                <c:pt idx="3">
                  <c:v>3.8769576933172409</c:v>
                </c:pt>
                <c:pt idx="4">
                  <c:v>12.675539731489138</c:v>
                </c:pt>
              </c:numCache>
            </c:numRef>
          </c:val>
        </c:ser>
        <c:ser>
          <c:idx val="3"/>
          <c:order val="3"/>
          <c:tx>
            <c:strRef>
              <c:f>Sheet1!$F$18</c:f>
              <c:strCache>
                <c:ptCount val="1"/>
                <c:pt idx="0">
                  <c:v>1.00E-09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Sheet1!$F$20:$F$24</c:f>
              <c:numCache>
                <c:formatCode>General</c:formatCode>
                <c:ptCount val="5"/>
                <c:pt idx="0">
                  <c:v>0.89675345027834263</c:v>
                </c:pt>
                <c:pt idx="1">
                  <c:v>7.4876842550060845</c:v>
                </c:pt>
                <c:pt idx="2">
                  <c:v>9.1301234510013831</c:v>
                </c:pt>
                <c:pt idx="3">
                  <c:v>15.708943237288302</c:v>
                </c:pt>
                <c:pt idx="4">
                  <c:v>42.003858939121663</c:v>
                </c:pt>
              </c:numCache>
            </c:numRef>
          </c:val>
        </c:ser>
        <c:ser>
          <c:idx val="4"/>
          <c:order val="4"/>
          <c:tx>
            <c:strRef>
              <c:f>Sheet1!$G$18</c:f>
              <c:strCache>
                <c:ptCount val="1"/>
                <c:pt idx="0">
                  <c:v>1.00E-08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Sheet1!$G$20:$G$24</c:f>
              <c:numCache>
                <c:formatCode>General</c:formatCode>
                <c:ptCount val="5"/>
                <c:pt idx="0">
                  <c:v>0.92476095415011283</c:v>
                </c:pt>
                <c:pt idx="1">
                  <c:v>8.8147252257094468</c:v>
                </c:pt>
                <c:pt idx="2">
                  <c:v>10.13503059762373</c:v>
                </c:pt>
                <c:pt idx="3">
                  <c:v>25.03854441568453</c:v>
                </c:pt>
                <c:pt idx="4">
                  <c:v>72.215519540314631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2685440"/>
        <c:axId val="242687360"/>
      </c:barChart>
      <c:catAx>
        <c:axId val="242685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>
                    <a:latin typeface="Helvetica" panose="020B0604020202020204" pitchFamily="34" charset="0"/>
                    <a:cs typeface="Helvetica" panose="020B0604020202020204" pitchFamily="34" charset="0"/>
                  </a:rPr>
                  <a:t>Cells/well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687360"/>
        <c:crosses val="autoZero"/>
        <c:auto val="1"/>
        <c:lblAlgn val="ctr"/>
        <c:lblOffset val="100"/>
        <c:noMultiLvlLbl val="0"/>
      </c:catAx>
      <c:valAx>
        <c:axId val="2426873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>
                    <a:latin typeface="Helvetica" panose="020B0604020202020204" pitchFamily="34" charset="0"/>
                    <a:cs typeface="Helvetica" panose="020B0604020202020204" pitchFamily="34" charset="0"/>
                  </a:rPr>
                  <a:t>Luminescence (fold background)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6854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Helvetica" panose="020B0604020202020204" pitchFamily="34" charset="0"/>
              <a:cs typeface="Helvetica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700"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>
                <a:latin typeface="Helvetica" panose="020B0604020202020204" pitchFamily="34" charset="0"/>
                <a:cs typeface="Helvetica" panose="020B0604020202020204" pitchFamily="34" charset="0"/>
              </a:defRPr>
            </a:pPr>
            <a:r>
              <a:rPr lang="en-US" sz="900">
                <a:latin typeface="Helvetica" panose="020B0604020202020204" pitchFamily="34" charset="0"/>
                <a:cs typeface="Helvetica" panose="020B0604020202020204" pitchFamily="34" charset="0"/>
              </a:rPr>
              <a:t>LNCaP + NEK6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Sheet1!$H$18</c:f>
              <c:strCache>
                <c:ptCount val="1"/>
                <c:pt idx="0">
                  <c:v>0.00E+00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Sheet1!$H$20:$H$24</c:f>
              <c:numCache>
                <c:formatCode>General</c:formatCode>
                <c:ptCount val="5"/>
                <c:pt idx="0">
                  <c:v>2.5732580562707423</c:v>
                </c:pt>
                <c:pt idx="1">
                  <c:v>0.97495629985588383</c:v>
                </c:pt>
                <c:pt idx="2">
                  <c:v>0.43071544329704375</c:v>
                </c:pt>
                <c:pt idx="3">
                  <c:v>1.2753236752810553</c:v>
                </c:pt>
                <c:pt idx="4">
                  <c:v>1.5812721223266133</c:v>
                </c:pt>
              </c:numCache>
            </c:numRef>
          </c:val>
        </c:ser>
        <c:ser>
          <c:idx val="1"/>
          <c:order val="1"/>
          <c:tx>
            <c:strRef>
              <c:f>Sheet1!$I$18</c:f>
              <c:strCache>
                <c:ptCount val="1"/>
                <c:pt idx="0">
                  <c:v>1.00E-11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Sheet1!$I$20:$I$24</c:f>
              <c:numCache>
                <c:formatCode>General</c:formatCode>
                <c:ptCount val="5"/>
                <c:pt idx="0">
                  <c:v>0.64330787326463712</c:v>
                </c:pt>
                <c:pt idx="1">
                  <c:v>0.57098942737520064</c:v>
                </c:pt>
                <c:pt idx="2">
                  <c:v>0.30940093815634812</c:v>
                </c:pt>
                <c:pt idx="3">
                  <c:v>1.2648272570063348</c:v>
                </c:pt>
                <c:pt idx="4">
                  <c:v>1.1209082163038309</c:v>
                </c:pt>
              </c:numCache>
            </c:numRef>
          </c:val>
        </c:ser>
        <c:ser>
          <c:idx val="2"/>
          <c:order val="2"/>
          <c:tx>
            <c:strRef>
              <c:f>Sheet1!$J$18</c:f>
              <c:strCache>
                <c:ptCount val="1"/>
                <c:pt idx="0">
                  <c:v>1.00E-10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Sheet1!$J$20:$J$24</c:f>
              <c:numCache>
                <c:formatCode>General</c:formatCode>
                <c:ptCount val="5"/>
                <c:pt idx="0">
                  <c:v>1.0275329986141082</c:v>
                </c:pt>
                <c:pt idx="1">
                  <c:v>1.3370799243428018</c:v>
                </c:pt>
                <c:pt idx="2">
                  <c:v>1.7523160696940043</c:v>
                </c:pt>
                <c:pt idx="3">
                  <c:v>3.2970344230597775</c:v>
                </c:pt>
                <c:pt idx="4">
                  <c:v>6.7223536144922784</c:v>
                </c:pt>
              </c:numCache>
            </c:numRef>
          </c:val>
        </c:ser>
        <c:ser>
          <c:idx val="3"/>
          <c:order val="3"/>
          <c:tx>
            <c:strRef>
              <c:f>Sheet1!$K$18</c:f>
              <c:strCache>
                <c:ptCount val="1"/>
                <c:pt idx="0">
                  <c:v>1.00E-09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Sheet1!$K$20:$K$24</c:f>
              <c:numCache>
                <c:formatCode>General</c:formatCode>
                <c:ptCount val="5"/>
                <c:pt idx="0">
                  <c:v>0.58407066588557854</c:v>
                </c:pt>
                <c:pt idx="1">
                  <c:v>5.2992749291026424</c:v>
                </c:pt>
                <c:pt idx="2">
                  <c:v>9.3438671867094953</c:v>
                </c:pt>
                <c:pt idx="3">
                  <c:v>18.836841865138531</c:v>
                </c:pt>
                <c:pt idx="4">
                  <c:v>43.145304906789164</c:v>
                </c:pt>
              </c:numCache>
            </c:numRef>
          </c:val>
        </c:ser>
        <c:ser>
          <c:idx val="4"/>
          <c:order val="4"/>
          <c:tx>
            <c:strRef>
              <c:f>Sheet1!$L$18</c:f>
              <c:strCache>
                <c:ptCount val="1"/>
                <c:pt idx="0">
                  <c:v>1.00E-08</c:v>
                </c:pt>
              </c:strCache>
            </c:strRef>
          </c:tx>
          <c:invertIfNegative val="0"/>
          <c:cat>
            <c:numRef>
              <c:f>Sheet1!$A$20:$A$24</c:f>
              <c:numCache>
                <c:formatCode>General</c:formatCode>
                <c:ptCount val="5"/>
                <c:pt idx="0">
                  <c:v>0</c:v>
                </c:pt>
                <c:pt idx="1">
                  <c:v>2500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</c:numCache>
            </c:numRef>
          </c:cat>
          <c:val>
            <c:numRef>
              <c:f>Sheet1!$L$20:$L$24</c:f>
              <c:numCache>
                <c:formatCode>General</c:formatCode>
                <c:ptCount val="5"/>
                <c:pt idx="0">
                  <c:v>0.38936972545741716</c:v>
                </c:pt>
                <c:pt idx="1">
                  <c:v>10.887686509070488</c:v>
                </c:pt>
                <c:pt idx="2">
                  <c:v>14.182732325334516</c:v>
                </c:pt>
                <c:pt idx="3">
                  <c:v>15.364483490595974</c:v>
                </c:pt>
                <c:pt idx="4">
                  <c:v>64.380166443781448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2822144"/>
        <c:axId val="242828416"/>
      </c:barChart>
      <c:catAx>
        <c:axId val="242822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>
                    <a:latin typeface="Helvetica" panose="020B0604020202020204" pitchFamily="34" charset="0"/>
                    <a:cs typeface="Helvetica" panose="020B0604020202020204" pitchFamily="34" charset="0"/>
                  </a:rPr>
                  <a:t>Cells/well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828416"/>
        <c:crosses val="autoZero"/>
        <c:auto val="1"/>
        <c:lblAlgn val="ctr"/>
        <c:lblOffset val="100"/>
        <c:noMultiLvlLbl val="0"/>
      </c:catAx>
      <c:valAx>
        <c:axId val="242828416"/>
        <c:scaling>
          <c:orientation val="minMax"/>
          <c:max val="8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Helvetica" panose="020B0604020202020204" pitchFamily="34" charset="0"/>
                    <a:cs typeface="Helvetica" panose="020B0604020202020204" pitchFamily="34" charset="0"/>
                  </a:defRPr>
                </a:pPr>
                <a:r>
                  <a:rPr lang="en-US">
                    <a:latin typeface="Helvetica" panose="020B0604020202020204" pitchFamily="34" charset="0"/>
                    <a:cs typeface="Helvetica" panose="020B0604020202020204" pitchFamily="34" charset="0"/>
                  </a:rPr>
                  <a:t>Luminescence (fold background)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242822144"/>
        <c:crosses val="autoZero"/>
        <c:crossBetween val="between"/>
      </c:valAx>
    </c:plotArea>
    <c:legend>
      <c:legendPos val="tr"/>
      <c:layout/>
      <c:overlay val="0"/>
      <c:txPr>
        <a:bodyPr/>
        <a:lstStyle/>
        <a:p>
          <a:pPr>
            <a:defRPr>
              <a:latin typeface="Helvetica" panose="020B0604020202020204" pitchFamily="34" charset="0"/>
              <a:cs typeface="Helvetica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700"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'[061013 Proliferation LacZ vs Nek6.xls]Sheet1'!$E$2</c:f>
              <c:strCache>
                <c:ptCount val="1"/>
                <c:pt idx="0">
                  <c:v>LacZ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2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'[061013 Proliferation LacZ vs Nek6.xls]Sheet1'!$B$3:$B$9</c:f>
              <c:numCache>
                <c:formatCode>0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14</c:v>
                </c:pt>
              </c:numCache>
            </c:numRef>
          </c:xVal>
          <c:yVal>
            <c:numRef>
              <c:f>'[061013 Proliferation LacZ vs Nek6.xls]Sheet1'!$E$3:$E$9</c:f>
              <c:numCache>
                <c:formatCode>General</c:formatCode>
                <c:ptCount val="7"/>
                <c:pt idx="0">
                  <c:v>1</c:v>
                </c:pt>
                <c:pt idx="1">
                  <c:v>5.1366666666666694</c:v>
                </c:pt>
                <c:pt idx="2">
                  <c:v>32.60071111111111</c:v>
                </c:pt>
                <c:pt idx="3">
                  <c:v>324.92042074074067</c:v>
                </c:pt>
                <c:pt idx="4">
                  <c:v>1999.3436556246913</c:v>
                </c:pt>
                <c:pt idx="5">
                  <c:v>14475.248066722788</c:v>
                </c:pt>
                <c:pt idx="6">
                  <c:v>195705.3538620912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'[061013 Proliferation LacZ vs Nek6.xls]Sheet1'!$I$2</c:f>
              <c:strCache>
                <c:ptCount val="1"/>
                <c:pt idx="0">
                  <c:v>NEK6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square"/>
            <c:size val="2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'[061013 Proliferation LacZ vs Nek6.xls]Sheet1'!$B$3:$B$9</c:f>
              <c:numCache>
                <c:formatCode>0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14</c:v>
                </c:pt>
              </c:numCache>
            </c:numRef>
          </c:xVal>
          <c:yVal>
            <c:numRef>
              <c:f>'[061013 Proliferation LacZ vs Nek6.xls]Sheet1'!$I$3:$I$9</c:f>
              <c:numCache>
                <c:formatCode>General</c:formatCode>
                <c:ptCount val="7"/>
                <c:pt idx="0">
                  <c:v>1</c:v>
                </c:pt>
                <c:pt idx="1">
                  <c:v>5.1199999999999966</c:v>
                </c:pt>
                <c:pt idx="2">
                  <c:v>38.212266666666537</c:v>
                </c:pt>
                <c:pt idx="3">
                  <c:v>330.53610666666663</c:v>
                </c:pt>
                <c:pt idx="4">
                  <c:v>1778.2842538666671</c:v>
                </c:pt>
                <c:pt idx="5">
                  <c:v>14510.799511552024</c:v>
                </c:pt>
                <c:pt idx="6">
                  <c:v>134176.52615015078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6425088"/>
        <c:axId val="266427392"/>
      </c:scatterChart>
      <c:valAx>
        <c:axId val="266425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(days)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66427392"/>
        <c:crosses val="autoZero"/>
        <c:crossBetween val="midCat"/>
      </c:valAx>
      <c:valAx>
        <c:axId val="266427392"/>
        <c:scaling>
          <c:logBase val="10"/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Relative cell count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66425088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Helvetica" panose="020B0604020202020204" pitchFamily="34" charset="0"/>
          <a:ea typeface="Arial"/>
          <a:cs typeface="Helvetica" panose="020B0604020202020204" pitchFamily="34" charset="0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CA421-A236-4054-AD39-FACF3FCC8DEA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42F41-BCFC-48FF-A54B-358C0A04E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7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DE81-C67D-4836-A45F-D8145E9B64A8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C858D-4596-4A5C-BD2E-67F66AD68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33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105C-A2BC-465F-9CA8-07361548CCA9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C0C0-589E-44B0-92F5-A1A92AC1E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2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85E7A-9251-4FC9-B2DD-B9A8F77AEFA9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5C820-1812-4CE3-9123-66BC8C850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0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C98EB-28AD-4E27-AADE-0ED946B7279F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E116-7203-4705-91F0-0DE449227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5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1F0C-1E27-4C8E-AD22-3466E605776C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8BE9-3417-43F5-BF15-DB1035B67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5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1073-0F0A-406A-AD2A-C9C385114681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45E4-F914-420F-80D6-E15C6DE8F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2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3B0-4BCB-47FD-939C-B50CC5402719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A401E-AFB3-4D41-989D-4B3F755A5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8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6F42-0C99-42ED-8976-640F655A1D6B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9370B-858C-45CA-886E-D9C2CE88E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7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69D5-182E-40EB-8C40-69314AB20DE7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D6A30-D08C-4E20-AF51-46F745730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1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43F4D-2B0A-421A-AA3B-43C871AF56E0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69CBA-6662-4518-9C2B-A4481E7E4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0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53B21-213E-4CFB-9191-82BF284F841E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12A74B-0DAF-4A54-91CA-35BBE39F3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chart" Target="../charts/chart6.xml"/><Relationship Id="rId12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8.xml"/><Relationship Id="rId5" Type="http://schemas.openxmlformats.org/officeDocument/2006/relationships/image" Target="../media/image9.png"/><Relationship Id="rId10" Type="http://schemas.openxmlformats.org/officeDocument/2006/relationships/chart" Target="../charts/chart7.xml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23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2.jpeg"/><Relationship Id="rId2" Type="http://schemas.openxmlformats.org/officeDocument/2006/relationships/image" Target="../media/image13.jpe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1.jpeg"/><Relationship Id="rId5" Type="http://schemas.openxmlformats.org/officeDocument/2006/relationships/image" Target="../media/image16.jpe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eg"/><Relationship Id="rId18" Type="http://schemas.openxmlformats.org/officeDocument/2006/relationships/image" Target="../media/image43.jpeg"/><Relationship Id="rId3" Type="http://schemas.openxmlformats.org/officeDocument/2006/relationships/image" Target="../media/image28.png"/><Relationship Id="rId21" Type="http://schemas.openxmlformats.org/officeDocument/2006/relationships/image" Target="../media/image46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" Type="http://schemas.openxmlformats.org/officeDocument/2006/relationships/image" Target="../media/image27.png"/><Relationship Id="rId16" Type="http://schemas.openxmlformats.org/officeDocument/2006/relationships/image" Target="../media/image41.jpe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jpeg"/><Relationship Id="rId10" Type="http://schemas.openxmlformats.org/officeDocument/2006/relationships/image" Target="../media/image35.png"/><Relationship Id="rId19" Type="http://schemas.openxmlformats.org/officeDocument/2006/relationships/image" Target="../media/image44.jpe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jpeg"/><Relationship Id="rId22" Type="http://schemas.openxmlformats.org/officeDocument/2006/relationships/chart" Target="../charts/char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4"/>
          <p:cNvGraphicFramePr>
            <a:graphicFrameLocks/>
          </p:cNvGraphicFramePr>
          <p:nvPr/>
        </p:nvGraphicFramePr>
        <p:xfrm>
          <a:off x="542925" y="3770313"/>
          <a:ext cx="1874838" cy="503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4946"/>
                <a:gridCol w="624946"/>
                <a:gridCol w="624946"/>
              </a:tblGrid>
              <a:tr h="304992"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r>
                        <a:rPr lang="en-US" sz="9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wt</a:t>
                      </a:r>
                    </a:p>
                    <a:p>
                      <a:pPr algn="ctr"/>
                      <a:r>
                        <a:rPr lang="en-US" sz="9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castrated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 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</a:t>
                      </a:r>
                      <a:endParaRPr lang="en-US" sz="900" dirty="0" smtClean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castrated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824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tumors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4/6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0/6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9525" y="96837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19074" y="914400"/>
          <a:ext cx="2600326" cy="2752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62" name="Picture 12" descr="NEK6 shAR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73660" b="12500"/>
          <a:stretch>
            <a:fillRect/>
          </a:stretch>
        </p:blipFill>
        <p:spPr bwMode="auto">
          <a:xfrm>
            <a:off x="4364038" y="4181475"/>
            <a:ext cx="11239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3687763" y="3636963"/>
          <a:ext cx="1874838" cy="503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4946"/>
                <a:gridCol w="624946"/>
                <a:gridCol w="624946"/>
              </a:tblGrid>
              <a:tr h="304992"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shAR</a:t>
                      </a:r>
                      <a:endParaRPr lang="en-US" sz="900" dirty="0" smtClean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shAR</a:t>
                      </a:r>
                      <a:endParaRPr lang="en-US" sz="900" dirty="0" smtClean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824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tumors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5/6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5/9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924175" y="939800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sp>
        <p:nvSpPr>
          <p:cNvPr id="2074" name="TextBox 10"/>
          <p:cNvSpPr txBox="1">
            <a:spLocks noChangeArrowheads="1"/>
          </p:cNvSpPr>
          <p:nvPr/>
        </p:nvSpPr>
        <p:spPr bwMode="auto">
          <a:xfrm>
            <a:off x="3973513" y="4219575"/>
            <a:ext cx="442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/>
              <a:t>AR</a:t>
            </a:r>
          </a:p>
        </p:txBody>
      </p:sp>
      <p:sp>
        <p:nvSpPr>
          <p:cNvPr id="2075" name="TextBox 9"/>
          <p:cNvSpPr txBox="1">
            <a:spLocks noChangeArrowheads="1"/>
          </p:cNvSpPr>
          <p:nvPr/>
        </p:nvSpPr>
        <p:spPr bwMode="auto">
          <a:xfrm>
            <a:off x="-76200" y="8774113"/>
            <a:ext cx="265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Helvetica" pitchFamily="34" charset="0"/>
                <a:cs typeface="Helvetica" pitchFamily="34" charset="0"/>
              </a:rPr>
              <a:t>Supplemental Figure S1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3429000" y="914400"/>
          <a:ext cx="2590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Chart 56"/>
          <p:cNvGraphicFramePr>
            <a:graphicFrameLocks/>
          </p:cNvGraphicFramePr>
          <p:nvPr/>
        </p:nvGraphicFramePr>
        <p:xfrm>
          <a:off x="76200" y="3771900"/>
          <a:ext cx="3662955" cy="4624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8" name="Chart 57"/>
          <p:cNvGraphicFramePr>
            <a:graphicFrameLocks/>
          </p:cNvGraphicFramePr>
          <p:nvPr/>
        </p:nvGraphicFramePr>
        <p:xfrm>
          <a:off x="3181350" y="3762375"/>
          <a:ext cx="3653416" cy="461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2" b="603"/>
          <a:stretch>
            <a:fillRect/>
          </a:stretch>
        </p:blipFill>
        <p:spPr bwMode="auto">
          <a:xfrm>
            <a:off x="2165350" y="735013"/>
            <a:ext cx="1360488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63"/>
          <a:stretch>
            <a:fillRect/>
          </a:stretch>
        </p:blipFill>
        <p:spPr bwMode="auto">
          <a:xfrm>
            <a:off x="650875" y="735013"/>
            <a:ext cx="1314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2239963" y="3297238"/>
            <a:ext cx="1179512" cy="254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○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Santa Cruz H-50</a:t>
            </a: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57225" y="3297238"/>
            <a:ext cx="1285875" cy="254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○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Epitomics</a:t>
            </a:r>
            <a:r>
              <a:rPr lang="en-US" alt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 3789-1</a:t>
            </a:r>
          </a:p>
        </p:txBody>
      </p:sp>
      <p:pic>
        <p:nvPicPr>
          <p:cNvPr id="3080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711200"/>
            <a:ext cx="15859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2060575"/>
            <a:ext cx="1595438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579438" y="1035050"/>
            <a:ext cx="8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4675" y="1349375"/>
            <a:ext cx="8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4675" y="1544638"/>
            <a:ext cx="8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66738" y="2044700"/>
            <a:ext cx="84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66738" y="2316163"/>
            <a:ext cx="84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6738" y="2697163"/>
            <a:ext cx="84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5150" y="2840038"/>
            <a:ext cx="8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65150" y="3011488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527425" y="2487613"/>
            <a:ext cx="2349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1" name="TextBox 34"/>
          <p:cNvSpPr txBox="1">
            <a:spLocks noChangeArrowheads="1"/>
          </p:cNvSpPr>
          <p:nvPr/>
        </p:nvSpPr>
        <p:spPr bwMode="auto">
          <a:xfrm>
            <a:off x="211138" y="915988"/>
            <a:ext cx="42068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150</a:t>
            </a:r>
          </a:p>
          <a:p>
            <a:pPr algn="r" eaLnBrk="1" hangingPunct="1"/>
            <a:endParaRPr lang="en-US" altLang="en-US" sz="11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100</a:t>
            </a: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75</a:t>
            </a:r>
          </a:p>
          <a:p>
            <a:pPr algn="r" eaLnBrk="1" hangingPunct="1"/>
            <a:endParaRPr lang="en-US" altLang="en-US" sz="11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endParaRPr lang="en-US" altLang="en-US" sz="11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50</a:t>
            </a:r>
          </a:p>
          <a:p>
            <a:pPr algn="r" eaLnBrk="1" hangingPunct="1"/>
            <a:endParaRPr lang="en-US" altLang="en-US" sz="11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37</a:t>
            </a:r>
          </a:p>
          <a:p>
            <a:pPr algn="r" eaLnBrk="1" hangingPunct="1"/>
            <a:endParaRPr lang="en-US" altLang="en-US" sz="11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25</a:t>
            </a: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20</a:t>
            </a:r>
          </a:p>
          <a:p>
            <a:pPr algn="r" eaLnBrk="1" hangingPunct="1"/>
            <a:r>
              <a:rPr lang="en-US" altLang="en-US" sz="1100">
                <a:latin typeface="Helvetica" pitchFamily="34" charset="0"/>
                <a:cs typeface="Helvetica" pitchFamily="34" charset="0"/>
              </a:rPr>
              <a:t>15</a:t>
            </a:r>
          </a:p>
        </p:txBody>
      </p:sp>
      <p:sp>
        <p:nvSpPr>
          <p:cNvPr id="3092" name="TextBox 35"/>
          <p:cNvSpPr txBox="1">
            <a:spLocks noChangeArrowheads="1"/>
          </p:cNvSpPr>
          <p:nvPr/>
        </p:nvSpPr>
        <p:spPr bwMode="auto">
          <a:xfrm>
            <a:off x="3703638" y="2346325"/>
            <a:ext cx="6540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Helvetica" pitchFamily="34" charset="0"/>
                <a:cs typeface="Helvetica" pitchFamily="34" charset="0"/>
              </a:rPr>
              <a:t>NEK6</a:t>
            </a:r>
          </a:p>
        </p:txBody>
      </p:sp>
      <p:graphicFrame>
        <p:nvGraphicFramePr>
          <p:cNvPr id="37" name="Table 36"/>
          <p:cNvGraphicFramePr>
            <a:graphicFrameLocks noGrp="1"/>
          </p:cNvGraphicFramePr>
          <p:nvPr/>
        </p:nvGraphicFramePr>
        <p:xfrm>
          <a:off x="117475" y="438150"/>
          <a:ext cx="3367091" cy="365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78"/>
                <a:gridCol w="313157"/>
                <a:gridCol w="313157"/>
                <a:gridCol w="313157"/>
                <a:gridCol w="313157"/>
                <a:gridCol w="313157"/>
                <a:gridCol w="313157"/>
                <a:gridCol w="313157"/>
                <a:gridCol w="313157"/>
                <a:gridCol w="313157"/>
              </a:tblGrid>
              <a:tr h="3651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6" marR="91446" marT="45581" marB="45581"/>
                </a:tc>
              </a:tr>
            </a:tbl>
          </a:graphicData>
        </a:graphic>
      </p:graphicFrame>
      <p:sp>
        <p:nvSpPr>
          <p:cNvPr id="3104" name="TextBox 37"/>
          <p:cNvSpPr txBox="1">
            <a:spLocks noChangeArrowheads="1"/>
          </p:cNvSpPr>
          <p:nvPr/>
        </p:nvSpPr>
        <p:spPr bwMode="auto">
          <a:xfrm>
            <a:off x="6196013" y="1150938"/>
            <a:ext cx="5778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Helvetica" pitchFamily="34" charset="0"/>
                <a:cs typeface="Helvetica" pitchFamily="34" charset="0"/>
              </a:rPr>
              <a:t>-dox</a:t>
            </a:r>
          </a:p>
          <a:p>
            <a:pPr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eaLnBrk="1" hangingPunct="1"/>
            <a:r>
              <a:rPr lang="en-US" altLang="en-US" sz="1400">
                <a:latin typeface="Helvetica" pitchFamily="34" charset="0"/>
                <a:cs typeface="Helvetica" pitchFamily="34" charset="0"/>
              </a:rPr>
              <a:t>+dox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291013" y="53975"/>
            <a:ext cx="242887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913" y="53975"/>
            <a:ext cx="242887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723900" y="7391400"/>
            <a:ext cx="2438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810000" y="7381875"/>
            <a:ext cx="2819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Right Brace 52"/>
          <p:cNvSpPr/>
          <p:nvPr/>
        </p:nvSpPr>
        <p:spPr>
          <a:xfrm flipH="1">
            <a:off x="5133975" y="4267200"/>
            <a:ext cx="104775" cy="30702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71925" y="5675313"/>
            <a:ext cx="9477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latin typeface="Helvetica" panose="020B0604020202020204" pitchFamily="34" charset="0"/>
                <a:cs typeface="Helvetica" panose="020B0604020202020204" pitchFamily="34" charset="0"/>
              </a:rPr>
              <a:t>46/287=16%</a:t>
            </a:r>
          </a:p>
        </p:txBody>
      </p:sp>
      <p:sp>
        <p:nvSpPr>
          <p:cNvPr id="55" name="Rectangle 54"/>
          <p:cNvSpPr/>
          <p:nvPr/>
        </p:nvSpPr>
        <p:spPr>
          <a:xfrm>
            <a:off x="76200" y="376237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sp>
        <p:nvSpPr>
          <p:cNvPr id="3112" name="TextBox 9"/>
          <p:cNvSpPr txBox="1">
            <a:spLocks noChangeArrowheads="1"/>
          </p:cNvSpPr>
          <p:nvPr/>
        </p:nvSpPr>
        <p:spPr bwMode="auto">
          <a:xfrm>
            <a:off x="-76200" y="8774113"/>
            <a:ext cx="265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Helvetica" pitchFamily="34" charset="0"/>
                <a:cs typeface="Helvetica" pitchFamily="34" charset="0"/>
              </a:rPr>
              <a:t>Supplemental Figure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9"/>
          <p:cNvSpPr txBox="1">
            <a:spLocks noChangeArrowheads="1"/>
          </p:cNvSpPr>
          <p:nvPr/>
        </p:nvSpPr>
        <p:spPr bwMode="auto">
          <a:xfrm>
            <a:off x="-76200" y="8774113"/>
            <a:ext cx="265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Helvetica" pitchFamily="34" charset="0"/>
                <a:cs typeface="Helvetica" pitchFamily="34" charset="0"/>
              </a:rPr>
              <a:t>Supplemental Figure S3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90800" y="1366838"/>
          <a:ext cx="4168774" cy="7000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390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  <a:gridCol w="227774"/>
              </a:tblGrid>
              <a:tr h="197804">
                <a:tc>
                  <a:txBody>
                    <a:bodyPr/>
                    <a:lstStyle/>
                    <a:p>
                      <a:pPr algn="ctr"/>
                      <a:endParaRPr lang="en-US" sz="800" b="1" u="sng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u="sng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 wt</a:t>
                      </a:r>
                      <a:endParaRPr lang="en-US" sz="800" b="1" u="sng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u="sng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K74M/K75M</a:t>
                      </a:r>
                      <a:endParaRPr lang="en-US" sz="800" b="1" u="sng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u="sng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AKT1</a:t>
                      </a:r>
                      <a:endParaRPr lang="en-US" sz="800" b="1" u="sng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 u="sng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RAF1</a:t>
                      </a:r>
                      <a:endParaRPr lang="en-US" sz="800" b="1" u="sng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7804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untagged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-V5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untagged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-V5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untagged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-V5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untagged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-V5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447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(1 µg/ml)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4131" name="Content Placeholder 6" descr="AKT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85" b="-2878"/>
          <a:stretch>
            <a:fillRect/>
          </a:stretch>
        </p:blipFill>
        <p:spPr bwMode="auto">
          <a:xfrm>
            <a:off x="3086100" y="2341563"/>
            <a:ext cx="27051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2" name="Picture 7" descr="NEK6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89" b="-3111"/>
          <a:stretch>
            <a:fillRect/>
          </a:stretch>
        </p:blipFill>
        <p:spPr bwMode="auto">
          <a:xfrm>
            <a:off x="3086100" y="2016125"/>
            <a:ext cx="269716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3" name="Picture 9" descr="RAF1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5" b="14285"/>
          <a:stretch>
            <a:fillRect/>
          </a:stretch>
        </p:blipFill>
        <p:spPr bwMode="auto">
          <a:xfrm>
            <a:off x="4830763" y="2671763"/>
            <a:ext cx="195103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4" name="TextBox 11"/>
          <p:cNvSpPr txBox="1">
            <a:spLocks noChangeArrowheads="1"/>
          </p:cNvSpPr>
          <p:nvPr/>
        </p:nvSpPr>
        <p:spPr bwMode="auto">
          <a:xfrm>
            <a:off x="2378075" y="1868488"/>
            <a:ext cx="7461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endParaRPr lang="en-US" altLang="en-US" sz="700" b="1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en-US" altLang="en-US" sz="700" b="1">
                <a:latin typeface="Helvetica" pitchFamily="34" charset="0"/>
                <a:ea typeface="Osaka"/>
                <a:cs typeface="Helvetica" pitchFamily="34" charset="0"/>
              </a:rPr>
              <a:t>NEK6</a:t>
            </a:r>
          </a:p>
          <a:p>
            <a:pPr algn="r" eaLnBrk="1" hangingPunct="1">
              <a:lnSpc>
                <a:spcPct val="150000"/>
              </a:lnSpc>
            </a:pPr>
            <a:endParaRPr lang="en-US" altLang="en-US" sz="700" b="1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en-US" altLang="en-US" sz="700" b="1">
                <a:latin typeface="Helvetica" pitchFamily="34" charset="0"/>
                <a:ea typeface="Osaka"/>
                <a:cs typeface="Helvetica" pitchFamily="34" charset="0"/>
              </a:rPr>
              <a:t>AKT1</a:t>
            </a:r>
          </a:p>
          <a:p>
            <a:pPr algn="r" eaLnBrk="1" hangingPunct="1">
              <a:lnSpc>
                <a:spcPct val="150000"/>
              </a:lnSpc>
            </a:pPr>
            <a:endParaRPr lang="en-US" altLang="en-US" sz="700" b="1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en-US" altLang="en-US" sz="700" b="1">
                <a:latin typeface="Helvetica" pitchFamily="34" charset="0"/>
                <a:ea typeface="Osaka"/>
                <a:cs typeface="Helvetica" pitchFamily="34" charset="0"/>
              </a:rPr>
              <a:t>RAF1</a:t>
            </a:r>
          </a:p>
        </p:txBody>
      </p:sp>
      <p:pic>
        <p:nvPicPr>
          <p:cNvPr id="4135" name="Picture 12" descr="RAF1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8" r="56264" b="-5785"/>
          <a:stretch>
            <a:fillRect/>
          </a:stretch>
        </p:blipFill>
        <p:spPr bwMode="auto">
          <a:xfrm>
            <a:off x="3106738" y="2667000"/>
            <a:ext cx="9318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77788" y="4417406"/>
          <a:ext cx="3408625" cy="189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445283" y="4380403"/>
          <a:ext cx="3390542" cy="1928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138" name="Picture 2" descr="C:\Users\Atish\gsea_home\output\apr16\my_analysis.Gsea.1366248074451\enplot_MENDIRATTA_AR_SIG_63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6405563"/>
            <a:ext cx="2152650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9" name="Picture 4" descr="C:\Users\Atish\gsea_home\output\apr16\my_analysis.Gsea.1366248074451\enplot_HIERONYMUS_AR_UP_65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403975"/>
            <a:ext cx="21463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743200" y="201613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750" y="4379913"/>
            <a:ext cx="288925" cy="392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788" y="6048375"/>
            <a:ext cx="242887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</a:p>
        </p:txBody>
      </p:sp>
      <p:graphicFrame>
        <p:nvGraphicFramePr>
          <p:cNvPr id="17" name="Chart 16"/>
          <p:cNvGraphicFramePr/>
          <p:nvPr/>
        </p:nvGraphicFramePr>
        <p:xfrm>
          <a:off x="-76200" y="362257"/>
          <a:ext cx="2804891" cy="2047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8" name="Chart 17"/>
          <p:cNvGraphicFramePr/>
          <p:nvPr/>
        </p:nvGraphicFramePr>
        <p:xfrm>
          <a:off x="-76200" y="2325688"/>
          <a:ext cx="2804891" cy="2177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9" name="Rectangle 18"/>
          <p:cNvSpPr/>
          <p:nvPr/>
        </p:nvSpPr>
        <p:spPr>
          <a:xfrm>
            <a:off x="66675" y="18732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pic>
        <p:nvPicPr>
          <p:cNvPr id="4146" name="Picture 61" descr="C:\Users\Atish\gsea_home\output\jul31\my_analysis.Gsea.1375360428477\enplot_SHARMA-150-CORE_259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6405563"/>
            <a:ext cx="2144712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8170863"/>
            <a:ext cx="58864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3" y="1531938"/>
            <a:ext cx="1379537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1524000"/>
            <a:ext cx="136683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1530350"/>
            <a:ext cx="13747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387350"/>
            <a:ext cx="13763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3" y="381000"/>
            <a:ext cx="1366837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87350"/>
            <a:ext cx="137636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749425" y="114300"/>
          <a:ext cx="4122738" cy="307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4246"/>
                <a:gridCol w="1374246"/>
                <a:gridCol w="1374246"/>
              </a:tblGrid>
              <a:tr h="30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0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5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133" name="TextBox 41"/>
          <p:cNvSpPr txBox="1">
            <a:spLocks noChangeArrowheads="1"/>
          </p:cNvSpPr>
          <p:nvPr/>
        </p:nvSpPr>
        <p:spPr bwMode="auto">
          <a:xfrm>
            <a:off x="-76200" y="8850313"/>
            <a:ext cx="239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/>
              <a:t>Supplemental Figure S4</a:t>
            </a:r>
          </a:p>
        </p:txBody>
      </p:sp>
      <p:pic>
        <p:nvPicPr>
          <p:cNvPr id="5134" name="Content Placeholder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3" y="4465638"/>
            <a:ext cx="4194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3" y="3963988"/>
            <a:ext cx="41941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3" y="4922838"/>
            <a:ext cx="4194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3" y="5380038"/>
            <a:ext cx="4194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724695" y="2791746"/>
          <a:ext cx="4114796" cy="10560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  <a:gridCol w="293914"/>
              </a:tblGrid>
              <a:tr h="202176"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-GF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+GF 5min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+GF</a:t>
                      </a:r>
                      <a:r>
                        <a:rPr lang="en-US" sz="9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5min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1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GFP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GFP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673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K74M/K75M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Y108A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Δ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13-44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K74M/K75M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Y108A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Δ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13-44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K74M/K75M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Y108A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Δ</a:t>
                      </a:r>
                      <a:r>
                        <a:rPr lang="en-US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13-44</a:t>
                      </a:r>
                      <a:endParaRPr lang="en-US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vert="vert"/>
                </a:tc>
              </a:tr>
            </a:tbl>
          </a:graphicData>
        </a:graphic>
      </p:graphicFrame>
      <p:sp>
        <p:nvSpPr>
          <p:cNvPr id="5139" name="TextBox 17"/>
          <p:cNvSpPr txBox="1">
            <a:spLocks noChangeArrowheads="1"/>
          </p:cNvSpPr>
          <p:nvPr/>
        </p:nvSpPr>
        <p:spPr bwMode="auto">
          <a:xfrm>
            <a:off x="198438" y="3905250"/>
            <a:ext cx="1630362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210000"/>
              </a:lnSpc>
            </a:pPr>
            <a:r>
              <a:rPr lang="en-US" altLang="en-US" sz="1400">
                <a:latin typeface="Helvetica" pitchFamily="34" charset="0"/>
              </a:rPr>
              <a:t>NEK6</a:t>
            </a:r>
          </a:p>
          <a:p>
            <a:pPr algn="r" eaLnBrk="1" hangingPunct="1">
              <a:lnSpc>
                <a:spcPct val="210000"/>
              </a:lnSpc>
            </a:pPr>
            <a:r>
              <a:rPr lang="el-GR" altLang="en-US" sz="1400">
                <a:latin typeface="Helvetica" pitchFamily="34" charset="0"/>
              </a:rPr>
              <a:t>β</a:t>
            </a:r>
            <a:r>
              <a:rPr lang="en-US" altLang="en-US" sz="1400">
                <a:latin typeface="Helvetica" pitchFamily="34" charset="0"/>
              </a:rPr>
              <a:t>-actin</a:t>
            </a:r>
          </a:p>
          <a:p>
            <a:pPr algn="r" eaLnBrk="1" hangingPunct="1">
              <a:lnSpc>
                <a:spcPct val="210000"/>
              </a:lnSpc>
            </a:pPr>
            <a:r>
              <a:rPr lang="en-US" altLang="en-US" sz="1400">
                <a:latin typeface="Helvetica" pitchFamily="34" charset="0"/>
              </a:rPr>
              <a:t>pT412-RPS6KB1</a:t>
            </a:r>
          </a:p>
          <a:p>
            <a:pPr algn="r" eaLnBrk="1" hangingPunct="1">
              <a:lnSpc>
                <a:spcPct val="210000"/>
              </a:lnSpc>
            </a:pPr>
            <a:r>
              <a:rPr lang="en-US" altLang="en-US" sz="1400">
                <a:latin typeface="Helvetica" pitchFamily="34" charset="0"/>
              </a:rPr>
              <a:t>pS727-STAT3</a:t>
            </a:r>
          </a:p>
        </p:txBody>
      </p:sp>
      <p:sp>
        <p:nvSpPr>
          <p:cNvPr id="5140" name="TextBox 26"/>
          <p:cNvSpPr txBox="1">
            <a:spLocks noChangeArrowheads="1"/>
          </p:cNvSpPr>
          <p:nvPr/>
        </p:nvSpPr>
        <p:spPr bwMode="auto">
          <a:xfrm>
            <a:off x="304800" y="825500"/>
            <a:ext cx="1285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latin typeface="Helvetica" pitchFamily="34" charset="0"/>
                <a:cs typeface="Helvetica" pitchFamily="34" charset="0"/>
              </a:rPr>
              <a:t>NEK6</a:t>
            </a:r>
          </a:p>
          <a:p>
            <a:pPr algn="r"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endParaRPr lang="en-US" altLang="en-US" sz="1400">
              <a:latin typeface="Helvetica" pitchFamily="34" charset="0"/>
              <a:cs typeface="Helvetica" pitchFamily="34" charset="0"/>
            </a:endParaRPr>
          </a:p>
          <a:p>
            <a:pPr algn="r" eaLnBrk="1" hangingPunct="1"/>
            <a:r>
              <a:rPr lang="el-GR" altLang="en-US" sz="1400">
                <a:latin typeface="Helvetica" pitchFamily="34" charset="0"/>
                <a:cs typeface="Helvetica" pitchFamily="34" charset="0"/>
              </a:rPr>
              <a:t>β</a:t>
            </a:r>
            <a:r>
              <a:rPr lang="en-US" altLang="en-US" sz="1400">
                <a:latin typeface="Helvetica" pitchFamily="34" charset="0"/>
                <a:cs typeface="Helvetica" pitchFamily="34" charset="0"/>
              </a:rPr>
              <a:t>-catenin</a:t>
            </a:r>
          </a:p>
        </p:txBody>
      </p:sp>
      <p:sp>
        <p:nvSpPr>
          <p:cNvPr id="28" name="Left Brace 27"/>
          <p:cNvSpPr/>
          <p:nvPr/>
        </p:nvSpPr>
        <p:spPr>
          <a:xfrm rot="5400000">
            <a:off x="3606800" y="2268538"/>
            <a:ext cx="46037" cy="139858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Left Brace 28"/>
          <p:cNvSpPr/>
          <p:nvPr/>
        </p:nvSpPr>
        <p:spPr>
          <a:xfrm rot="5400000">
            <a:off x="5081588" y="2268538"/>
            <a:ext cx="46037" cy="139858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Left Brace 29"/>
          <p:cNvSpPr/>
          <p:nvPr/>
        </p:nvSpPr>
        <p:spPr>
          <a:xfrm rot="5400000">
            <a:off x="2300288" y="2395538"/>
            <a:ext cx="46037" cy="114458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6200" y="152400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6200" y="294322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B</a:t>
            </a:r>
          </a:p>
        </p:txBody>
      </p:sp>
      <p:pic>
        <p:nvPicPr>
          <p:cNvPr id="5146" name="Content Placeholder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7772400"/>
            <a:ext cx="58864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7373938"/>
            <a:ext cx="58801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6992938"/>
            <a:ext cx="58801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004888" y="5868988"/>
          <a:ext cx="5811840" cy="109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  <a:gridCol w="242160"/>
              </a:tblGrid>
              <a:tr h="274638"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pTRIPz</a:t>
                      </a:r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-GFP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pTRIPz-NEK6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63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0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0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5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638"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12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219" name="TextBox 11"/>
          <p:cNvSpPr txBox="1">
            <a:spLocks noChangeArrowheads="1"/>
          </p:cNvSpPr>
          <p:nvPr/>
        </p:nvSpPr>
        <p:spPr bwMode="auto">
          <a:xfrm>
            <a:off x="-55563" y="6900863"/>
            <a:ext cx="10810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229000"/>
              </a:lnSpc>
            </a:pPr>
            <a:r>
              <a:rPr lang="en-US" altLang="en-US" sz="1100">
                <a:latin typeface="Helvetica" pitchFamily="34" charset="0"/>
              </a:rPr>
              <a:t>NEK6 (short)</a:t>
            </a:r>
          </a:p>
          <a:p>
            <a:pPr algn="r" eaLnBrk="1" hangingPunct="1">
              <a:lnSpc>
                <a:spcPct val="229000"/>
              </a:lnSpc>
            </a:pPr>
            <a:r>
              <a:rPr lang="en-US" altLang="en-US" sz="1100">
                <a:latin typeface="Helvetica" pitchFamily="34" charset="0"/>
              </a:rPr>
              <a:t>NEK6 (long)</a:t>
            </a:r>
          </a:p>
          <a:p>
            <a:pPr algn="r" eaLnBrk="1" hangingPunct="1">
              <a:lnSpc>
                <a:spcPct val="229000"/>
              </a:lnSpc>
              <a:buFont typeface="Arial" pitchFamily="34" charset="0"/>
              <a:buNone/>
            </a:pPr>
            <a:r>
              <a:rPr lang="el-GR" altLang="en-US" sz="1100">
                <a:latin typeface="Helvetica" pitchFamily="34" charset="0"/>
              </a:rPr>
              <a:t>β</a:t>
            </a:r>
            <a:r>
              <a:rPr lang="en-US" altLang="en-US" sz="1100">
                <a:latin typeface="Helvetica" pitchFamily="34" charset="0"/>
              </a:rPr>
              <a:t>-actin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en-US" sz="1100">
                <a:latin typeface="Helvetica" pitchFamily="34" charset="0"/>
              </a:rPr>
              <a:t>pT412-</a:t>
            </a:r>
          </a:p>
          <a:p>
            <a:pPr algn="r" eaLnBrk="1" hangingPunct="1"/>
            <a:r>
              <a:rPr lang="en-US" altLang="en-US" sz="1100">
                <a:latin typeface="Helvetica" pitchFamily="34" charset="0"/>
              </a:rPr>
              <a:t>RPS6KB1</a:t>
            </a:r>
          </a:p>
          <a:p>
            <a:pPr algn="r" eaLnBrk="1" hangingPunct="1">
              <a:lnSpc>
                <a:spcPct val="229000"/>
              </a:lnSpc>
            </a:pPr>
            <a:r>
              <a:rPr lang="en-US" altLang="en-US" sz="1100">
                <a:latin typeface="Helvetica" pitchFamily="34" charset="0"/>
              </a:rPr>
              <a:t>pS727-STAT3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025" y="5868988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C</a:t>
            </a:r>
          </a:p>
        </p:txBody>
      </p:sp>
      <p:pic>
        <p:nvPicPr>
          <p:cNvPr id="5221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8561388"/>
            <a:ext cx="58801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488" y="2463800"/>
            <a:ext cx="9858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488" y="374650"/>
            <a:ext cx="9858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63" y="2463800"/>
            <a:ext cx="987425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63" y="374650"/>
            <a:ext cx="987425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2463800"/>
            <a:ext cx="9858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374650"/>
            <a:ext cx="98583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369888"/>
            <a:ext cx="989012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373063"/>
            <a:ext cx="9953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3" y="2457450"/>
            <a:ext cx="98583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2457450"/>
            <a:ext cx="9858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27050" y="685800"/>
            <a:ext cx="615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>
                <a:latin typeface="Helvetica" pitchFamily="34" charset="0"/>
                <a:ea typeface="Osaka"/>
                <a:cs typeface="Helvetica" pitchFamily="34" charset="0"/>
              </a:rPr>
              <a:t>-dox</a:t>
            </a:r>
          </a:p>
        </p:txBody>
      </p:sp>
      <p:graphicFrame>
        <p:nvGraphicFramePr>
          <p:cNvPr id="18" name="Content Placeholder 1"/>
          <p:cNvGraphicFramePr>
            <a:graphicFrameLocks/>
          </p:cNvGraphicFramePr>
          <p:nvPr/>
        </p:nvGraphicFramePr>
        <p:xfrm>
          <a:off x="900113" y="1249363"/>
          <a:ext cx="5119687" cy="127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5923"/>
                <a:gridCol w="450376"/>
                <a:gridCol w="450376"/>
                <a:gridCol w="450376"/>
                <a:gridCol w="450376"/>
                <a:gridCol w="450376"/>
                <a:gridCol w="450376"/>
                <a:gridCol w="450376"/>
                <a:gridCol w="450376"/>
                <a:gridCol w="450376"/>
                <a:gridCol w="450376"/>
              </a:tblGrid>
              <a:tr h="213254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async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r>
                        <a:rPr lang="en-US" sz="8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h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 h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 h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 h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3254">
                <a:tc>
                  <a:txBody>
                    <a:bodyPr/>
                    <a:lstStyle/>
                    <a:p>
                      <a:pPr algn="ctr"/>
                      <a:endParaRPr lang="en-US" sz="8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dox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</a:tr>
              <a:tr h="21325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G0/G1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54.5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54.2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69.2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67.8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58.9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57.1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57.6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51.6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51.6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</a:tr>
              <a:tr h="21325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15.5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16.2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8.4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7.1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13.6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13.1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17.8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</a:tr>
              <a:tr h="21325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G2/M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23.5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18.4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19.3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22.3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19.1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19.5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</a:tr>
              <a:tr h="21325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sub-G1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5.1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4.7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10.0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6.8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5.8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9.7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6.9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18" marR="91418" marT="45668" marB="45668" anchor="ctr"/>
                </a:tc>
              </a:tr>
            </a:tbl>
          </a:graphicData>
        </a:graphic>
      </p:graphicFrame>
      <p:sp>
        <p:nvSpPr>
          <p:cNvPr id="6238" name="TextBox 20"/>
          <p:cNvSpPr txBox="1">
            <a:spLocks noChangeArrowheads="1"/>
          </p:cNvSpPr>
          <p:nvPr/>
        </p:nvSpPr>
        <p:spPr bwMode="auto">
          <a:xfrm>
            <a:off x="533400" y="2687638"/>
            <a:ext cx="615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>
                <a:latin typeface="Helvetica" pitchFamily="34" charset="0"/>
                <a:ea typeface="Osaka"/>
                <a:cs typeface="Helvetica" pitchFamily="34" charset="0"/>
              </a:rPr>
              <a:t>+dox</a:t>
            </a:r>
          </a:p>
        </p:txBody>
      </p:sp>
      <p:pic>
        <p:nvPicPr>
          <p:cNvPr id="6239" name="Content Placeholder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6657975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0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7007225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1" name="Picture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7356475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2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7712075"/>
            <a:ext cx="25019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3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8072438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4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6646863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5" name="Picture 1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7005638"/>
            <a:ext cx="25034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" name="Picture 1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7359650"/>
            <a:ext cx="25019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" name="Picture 1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7710488"/>
            <a:ext cx="25019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8" name="Picture 14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8070850"/>
            <a:ext cx="25019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9" name="TextBox 15"/>
          <p:cNvSpPr txBox="1">
            <a:spLocks noChangeArrowheads="1"/>
          </p:cNvSpPr>
          <p:nvPr/>
        </p:nvSpPr>
        <p:spPr bwMode="auto">
          <a:xfrm>
            <a:off x="134938" y="6567488"/>
            <a:ext cx="89535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cleaved</a:t>
            </a:r>
          </a:p>
          <a:p>
            <a:pPr algn="r"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PARP</a:t>
            </a:r>
          </a:p>
          <a:p>
            <a:pPr algn="r" eaLnBrk="1" hangingPunct="1"/>
            <a:endParaRPr lang="en-US" altLang="en-US" sz="1100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p53</a:t>
            </a:r>
          </a:p>
          <a:p>
            <a:pPr algn="r" eaLnBrk="1" hangingPunct="1"/>
            <a:endParaRPr lang="en-US" altLang="en-US" sz="1100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p21</a:t>
            </a:r>
          </a:p>
          <a:p>
            <a:pPr algn="r" eaLnBrk="1" hangingPunct="1"/>
            <a:endParaRPr lang="en-US" altLang="en-US" sz="1100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V5</a:t>
            </a:r>
          </a:p>
          <a:p>
            <a:pPr algn="r" eaLnBrk="1" hangingPunct="1"/>
            <a:endParaRPr lang="en-US" altLang="en-US" sz="1100">
              <a:latin typeface="Helvetica" pitchFamily="34" charset="0"/>
              <a:ea typeface="Osaka"/>
              <a:cs typeface="Helvetica" pitchFamily="34" charset="0"/>
            </a:endParaRPr>
          </a:p>
          <a:p>
            <a:pPr algn="r" eaLnBrk="1" hangingPunct="1"/>
            <a:r>
              <a:rPr lang="el-GR" altLang="en-US" sz="1100">
                <a:latin typeface="Helvetica" pitchFamily="34" charset="0"/>
                <a:ea typeface="Osaka"/>
                <a:cs typeface="Helvetica" pitchFamily="34" charset="0"/>
              </a:rPr>
              <a:t>β</a:t>
            </a:r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-actin</a:t>
            </a:r>
          </a:p>
        </p:txBody>
      </p:sp>
      <p:sp>
        <p:nvSpPr>
          <p:cNvPr id="6250" name="TextBox 16"/>
          <p:cNvSpPr txBox="1">
            <a:spLocks noChangeArrowheads="1"/>
          </p:cNvSpPr>
          <p:nvPr/>
        </p:nvSpPr>
        <p:spPr bwMode="auto">
          <a:xfrm>
            <a:off x="3671888" y="7747000"/>
            <a:ext cx="641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100">
                <a:latin typeface="Helvetica" pitchFamily="34" charset="0"/>
                <a:ea typeface="Osaka"/>
                <a:cs typeface="Helvetica" pitchFamily="34" charset="0"/>
              </a:rPr>
              <a:t>NEK6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0" y="6235700"/>
          <a:ext cx="3505200" cy="3952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4895"/>
                <a:gridCol w="318788"/>
                <a:gridCol w="318788"/>
                <a:gridCol w="318788"/>
                <a:gridCol w="318788"/>
                <a:gridCol w="318788"/>
                <a:gridCol w="318788"/>
                <a:gridCol w="318788"/>
                <a:gridCol w="318788"/>
              </a:tblGrid>
              <a:tr h="151459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 hours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 hours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19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</a:t>
                      </a:r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etoposide</a:t>
                      </a:r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] µM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1914">
                <a:tc>
                  <a:txBody>
                    <a:bodyPr/>
                    <a:lstStyle/>
                    <a:p>
                      <a:pPr algn="ctr"/>
                      <a:endParaRPr lang="en-US" sz="80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lacZ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lacZ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lacZ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lacZ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NEK6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269" name="TextBox 19"/>
          <p:cNvSpPr txBox="1">
            <a:spLocks noChangeArrowheads="1"/>
          </p:cNvSpPr>
          <p:nvPr/>
        </p:nvSpPr>
        <p:spPr bwMode="auto">
          <a:xfrm>
            <a:off x="1622425" y="6019800"/>
            <a:ext cx="1162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Helvetica" pitchFamily="34" charset="0"/>
                <a:ea typeface="Osaka"/>
                <a:cs typeface="Helvetica" pitchFamily="34" charset="0"/>
              </a:rPr>
              <a:t>LHSR-AR + pLX304-</a:t>
            </a:r>
          </a:p>
        </p:txBody>
      </p:sp>
      <p:sp>
        <p:nvSpPr>
          <p:cNvPr id="6270" name="TextBox 20"/>
          <p:cNvSpPr txBox="1">
            <a:spLocks noChangeArrowheads="1"/>
          </p:cNvSpPr>
          <p:nvPr/>
        </p:nvSpPr>
        <p:spPr bwMode="auto">
          <a:xfrm>
            <a:off x="4446588" y="6019800"/>
            <a:ext cx="1965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Helvetica" pitchFamily="34" charset="0"/>
                <a:ea typeface="Osaka"/>
                <a:cs typeface="Helvetica" pitchFamily="34" charset="0"/>
              </a:rPr>
              <a:t>LHSR-AR + pTRIPz-NEK6 +dox 48h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4154488" y="6235700"/>
          <a:ext cx="2443162" cy="3952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395"/>
                <a:gridCol w="305395"/>
                <a:gridCol w="305395"/>
                <a:gridCol w="305395"/>
                <a:gridCol w="305395"/>
                <a:gridCol w="305395"/>
                <a:gridCol w="305395"/>
                <a:gridCol w="305395"/>
              </a:tblGrid>
              <a:tr h="151459"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 hours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 hours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1914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19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wt</a:t>
                      </a:r>
                      <a:endPara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76200" y="152400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6200" y="350837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6200" y="5895975"/>
            <a:ext cx="242888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sp>
        <p:nvSpPr>
          <p:cNvPr id="6289" name="TextBox 41"/>
          <p:cNvSpPr txBox="1">
            <a:spLocks noChangeArrowheads="1"/>
          </p:cNvSpPr>
          <p:nvPr/>
        </p:nvSpPr>
        <p:spPr bwMode="auto">
          <a:xfrm>
            <a:off x="-76200" y="8774113"/>
            <a:ext cx="265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Helvetica" pitchFamily="34" charset="0"/>
                <a:cs typeface="Helvetica" pitchFamily="34" charset="0"/>
              </a:rPr>
              <a:t>Supplemental Figure S5</a:t>
            </a:r>
          </a:p>
        </p:txBody>
      </p:sp>
      <p:graphicFrame>
        <p:nvGraphicFramePr>
          <p:cNvPr id="36" name="Chart 35"/>
          <p:cNvGraphicFramePr>
            <a:graphicFrameLocks noGrp="1"/>
          </p:cNvGraphicFramePr>
          <p:nvPr/>
        </p:nvGraphicFramePr>
        <p:xfrm>
          <a:off x="792162" y="3543300"/>
          <a:ext cx="5759451" cy="2528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KRT13_+DOX_Day0 -10x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52800"/>
            <a:ext cx="178117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KRT13_+DOX_Day2 -10x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352800"/>
            <a:ext cx="178117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 descr="KRT13_+DOX_Day5 -10x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78117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KRT13_-DOX_Day0 -10x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65313"/>
            <a:ext cx="1779588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KRT13_-DOX_Day2 -10x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865313"/>
            <a:ext cx="1779588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6" descr="KRT13_-DOX_Day5 -10x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65313"/>
            <a:ext cx="1779588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1444625"/>
          <a:ext cx="5562600" cy="307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4200"/>
                <a:gridCol w="1854200"/>
                <a:gridCol w="1854200"/>
              </a:tblGrid>
              <a:tr h="30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0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2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Day 5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1448" marR="91448" marT="45951" marB="4595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180" name="TextBox 8"/>
          <p:cNvSpPr txBox="1">
            <a:spLocks noChangeArrowheads="1"/>
          </p:cNvSpPr>
          <p:nvPr/>
        </p:nvSpPr>
        <p:spPr bwMode="auto">
          <a:xfrm>
            <a:off x="304800" y="2360613"/>
            <a:ext cx="6381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altLang="en-US"/>
              <a:t>-dox</a:t>
            </a:r>
          </a:p>
          <a:p>
            <a:pPr algn="r" eaLnBrk="1" hangingPunct="1"/>
            <a:endParaRPr lang="en-US" altLang="en-US"/>
          </a:p>
          <a:p>
            <a:pPr algn="r" eaLnBrk="1" hangingPunct="1"/>
            <a:endParaRPr lang="en-US" altLang="en-US"/>
          </a:p>
          <a:p>
            <a:pPr algn="r" eaLnBrk="1" hangingPunct="1"/>
            <a:endParaRPr lang="en-US" altLang="en-US"/>
          </a:p>
          <a:p>
            <a:pPr algn="r" eaLnBrk="1" hangingPunct="1"/>
            <a:endParaRPr lang="en-US" altLang="en-US"/>
          </a:p>
          <a:p>
            <a:pPr algn="r" eaLnBrk="1" hangingPunct="1"/>
            <a:r>
              <a:rPr lang="en-US" altLang="en-US"/>
              <a:t>+dox</a:t>
            </a:r>
          </a:p>
        </p:txBody>
      </p:sp>
      <p:sp>
        <p:nvSpPr>
          <p:cNvPr id="7181" name="TextBox 9"/>
          <p:cNvSpPr txBox="1">
            <a:spLocks noChangeArrowheads="1"/>
          </p:cNvSpPr>
          <p:nvPr/>
        </p:nvSpPr>
        <p:spPr bwMode="auto">
          <a:xfrm>
            <a:off x="-76200" y="8774113"/>
            <a:ext cx="265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Helvetica" pitchFamily="34" charset="0"/>
                <a:cs typeface="Helvetica" pitchFamily="34" charset="0"/>
              </a:rPr>
              <a:t>Supplemental Figure S6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45946</TotalTime>
  <Words>426</Words>
  <Application>Microsoft Office PowerPoint</Application>
  <PresentationFormat>On-screen Show (4:3)</PresentationFormat>
  <Paragraphs>313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Helvetica</vt:lpstr>
      <vt:lpstr>Osaka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Dana-Farber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Atish Choudhury</dc:creator>
  <cp:lastModifiedBy>Atish Choudhury</cp:lastModifiedBy>
  <cp:revision>253</cp:revision>
  <cp:lastPrinted>2015-05-14T16:29:55Z</cp:lastPrinted>
  <dcterms:created xsi:type="dcterms:W3CDTF">2013-07-29T17:02:21Z</dcterms:created>
  <dcterms:modified xsi:type="dcterms:W3CDTF">2016-08-10T11:10:58Z</dcterms:modified>
</cp:coreProperties>
</file>