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96" y="-1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58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60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1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7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310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6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7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77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32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25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709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EDB7D-34E4-C24F-803C-111711F1C643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6887B-CB1E-9848-8F75-50F07C578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515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字方塊 23"/>
          <p:cNvSpPr txBox="1"/>
          <p:nvPr/>
        </p:nvSpPr>
        <p:spPr>
          <a:xfrm>
            <a:off x="3738951" y="188640"/>
            <a:ext cx="166609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Original dataset</a:t>
            </a:r>
            <a:endParaRPr lang="zh-TW" altLang="en-US" dirty="0"/>
          </a:p>
        </p:txBody>
      </p:sp>
      <p:sp>
        <p:nvSpPr>
          <p:cNvPr id="25" name="文字方塊 24"/>
          <p:cNvSpPr txBox="1"/>
          <p:nvPr/>
        </p:nvSpPr>
        <p:spPr>
          <a:xfrm>
            <a:off x="5562009" y="836712"/>
            <a:ext cx="174629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Markers without missing value </a:t>
            </a:r>
            <a:endParaRPr lang="zh-TW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5562010" y="1916832"/>
            <a:ext cx="1746294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dirty="0" smtClean="0"/>
              <a:t>4,110 anchors</a:t>
            </a:r>
            <a:endParaRPr lang="zh-TW" altLang="en-US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1457554" y="836712"/>
            <a:ext cx="31683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27,505 </a:t>
            </a:r>
            <a:r>
              <a:rPr lang="en-US" altLang="zh-TW" dirty="0" smtClean="0"/>
              <a:t>markers</a:t>
            </a:r>
            <a:endParaRPr lang="zh-TW" altLang="en-US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1475656" y="1796946"/>
            <a:ext cx="26642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27,505 </a:t>
            </a:r>
            <a:r>
              <a:rPr lang="en-US" altLang="zh-TW" dirty="0" smtClean="0"/>
              <a:t>markers</a:t>
            </a:r>
            <a:endParaRPr lang="zh-TW" altLang="en-US" dirty="0"/>
          </a:p>
        </p:txBody>
      </p:sp>
      <p:cxnSp>
        <p:nvCxnSpPr>
          <p:cNvPr id="31" name="直線單箭頭接點 30"/>
          <p:cNvCxnSpPr/>
          <p:nvPr/>
        </p:nvCxnSpPr>
        <p:spPr>
          <a:xfrm>
            <a:off x="5601637" y="465639"/>
            <a:ext cx="752461" cy="3083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單箭頭接點 33"/>
          <p:cNvCxnSpPr/>
          <p:nvPr/>
        </p:nvCxnSpPr>
        <p:spPr>
          <a:xfrm>
            <a:off x="6435156" y="1484784"/>
            <a:ext cx="1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單箭頭接點 38"/>
          <p:cNvCxnSpPr/>
          <p:nvPr/>
        </p:nvCxnSpPr>
        <p:spPr>
          <a:xfrm flipH="1">
            <a:off x="3061363" y="465639"/>
            <a:ext cx="502525" cy="3083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單箭頭接點 40"/>
          <p:cNvCxnSpPr/>
          <p:nvPr/>
        </p:nvCxnSpPr>
        <p:spPr>
          <a:xfrm>
            <a:off x="3491880" y="1206044"/>
            <a:ext cx="0" cy="5455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字方塊 41"/>
          <p:cNvSpPr txBox="1"/>
          <p:nvPr/>
        </p:nvSpPr>
        <p:spPr>
          <a:xfrm>
            <a:off x="1995110" y="1196752"/>
            <a:ext cx="1188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Imputed by FILLIN</a:t>
            </a:r>
            <a:endParaRPr lang="zh-TW" altLang="en-US" sz="1600" dirty="0"/>
          </a:p>
        </p:txBody>
      </p:sp>
      <p:sp>
        <p:nvSpPr>
          <p:cNvPr id="49" name="文字方塊 48"/>
          <p:cNvSpPr txBox="1"/>
          <p:nvPr/>
        </p:nvSpPr>
        <p:spPr>
          <a:xfrm>
            <a:off x="1556885" y="2166278"/>
            <a:ext cx="2022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Determine </a:t>
            </a:r>
            <a:br>
              <a:rPr lang="en-US" altLang="zh-TW" sz="1600" dirty="0" smtClean="0"/>
            </a:br>
            <a:r>
              <a:rPr lang="en-US" altLang="zh-TW" sz="1600" dirty="0" smtClean="0"/>
              <a:t>bi-parental genotypes</a:t>
            </a:r>
            <a:endParaRPr lang="zh-TW" altLang="en-US" sz="1600" dirty="0"/>
          </a:p>
        </p:txBody>
      </p:sp>
      <p:sp>
        <p:nvSpPr>
          <p:cNvPr id="54" name="文字方塊 53"/>
          <p:cNvSpPr txBox="1"/>
          <p:nvPr/>
        </p:nvSpPr>
        <p:spPr>
          <a:xfrm>
            <a:off x="4644008" y="3351570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Fisher’s exact test using flanking anchors</a:t>
            </a:r>
            <a:endParaRPr lang="zh-TW" altLang="en-US" sz="1600" dirty="0"/>
          </a:p>
        </p:txBody>
      </p:sp>
      <p:cxnSp>
        <p:nvCxnSpPr>
          <p:cNvPr id="57" name="直線單箭頭接點 56"/>
          <p:cNvCxnSpPr/>
          <p:nvPr/>
        </p:nvCxnSpPr>
        <p:spPr>
          <a:xfrm>
            <a:off x="4418266" y="1278052"/>
            <a:ext cx="9718" cy="14401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字方塊 58"/>
          <p:cNvSpPr txBox="1"/>
          <p:nvPr/>
        </p:nvSpPr>
        <p:spPr>
          <a:xfrm>
            <a:off x="2967798" y="3789040"/>
            <a:ext cx="31683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23,413 </a:t>
            </a:r>
            <a:r>
              <a:rPr lang="en-US" altLang="zh-TW" dirty="0" smtClean="0"/>
              <a:t>markers</a:t>
            </a:r>
            <a:endParaRPr lang="zh-TW" altLang="en-US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2967797" y="4653136"/>
            <a:ext cx="31683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23,413 imputed markers</a:t>
            </a:r>
            <a:endParaRPr lang="zh-TW" altLang="en-US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4555740" y="4221088"/>
            <a:ext cx="2207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Imputed by </a:t>
            </a:r>
            <a:r>
              <a:rPr lang="en-US" altLang="zh-TW" sz="1600" dirty="0" err="1" smtClean="0"/>
              <a:t>FSFHap</a:t>
            </a:r>
            <a:endParaRPr lang="zh-TW" altLang="en-US" sz="1600" dirty="0"/>
          </a:p>
        </p:txBody>
      </p:sp>
      <p:cxnSp>
        <p:nvCxnSpPr>
          <p:cNvPr id="64" name="直線單箭頭接點 63"/>
          <p:cNvCxnSpPr/>
          <p:nvPr/>
        </p:nvCxnSpPr>
        <p:spPr>
          <a:xfrm>
            <a:off x="4571999" y="4170566"/>
            <a:ext cx="1" cy="4105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字方塊 67"/>
          <p:cNvSpPr txBox="1"/>
          <p:nvPr/>
        </p:nvSpPr>
        <p:spPr>
          <a:xfrm>
            <a:off x="2967798" y="5507940"/>
            <a:ext cx="31683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22,933 </a:t>
            </a:r>
            <a:r>
              <a:rPr lang="en-US" altLang="zh-TW" dirty="0" smtClean="0"/>
              <a:t> imputed markers</a:t>
            </a:r>
            <a:endParaRPr lang="zh-TW" altLang="en-US" dirty="0"/>
          </a:p>
        </p:txBody>
      </p:sp>
      <p:cxnSp>
        <p:nvCxnSpPr>
          <p:cNvPr id="69" name="直線單箭頭接點 68"/>
          <p:cNvCxnSpPr/>
          <p:nvPr/>
        </p:nvCxnSpPr>
        <p:spPr>
          <a:xfrm>
            <a:off x="4571998" y="5013176"/>
            <a:ext cx="2" cy="4012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字方塊 69"/>
          <p:cNvSpPr txBox="1"/>
          <p:nvPr/>
        </p:nvSpPr>
        <p:spPr>
          <a:xfrm>
            <a:off x="4623982" y="5057172"/>
            <a:ext cx="2499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/>
              <a:t>Sliding window and filtering</a:t>
            </a:r>
            <a:endParaRPr lang="zh-TW" altLang="en-US" sz="1600" dirty="0"/>
          </a:p>
        </p:txBody>
      </p:sp>
      <p:sp>
        <p:nvSpPr>
          <p:cNvPr id="72" name="文字方塊 71"/>
          <p:cNvSpPr txBox="1"/>
          <p:nvPr/>
        </p:nvSpPr>
        <p:spPr>
          <a:xfrm>
            <a:off x="2078370" y="6268670"/>
            <a:ext cx="5131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Figure S1. Flow chart of data imputation and filtering</a:t>
            </a:r>
            <a:endParaRPr lang="zh-TW" altLang="en-US" dirty="0"/>
          </a:p>
        </p:txBody>
      </p:sp>
      <p:sp>
        <p:nvSpPr>
          <p:cNvPr id="26" name="文字方塊 25"/>
          <p:cNvSpPr txBox="1"/>
          <p:nvPr/>
        </p:nvSpPr>
        <p:spPr>
          <a:xfrm>
            <a:off x="1475656" y="2780928"/>
            <a:ext cx="347428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25,578 markers</a:t>
            </a:r>
            <a:endParaRPr lang="zh-TW" altLang="en-US" dirty="0"/>
          </a:p>
        </p:txBody>
      </p:sp>
      <p:cxnSp>
        <p:nvCxnSpPr>
          <p:cNvPr id="30" name="直線單箭頭接點 29"/>
          <p:cNvCxnSpPr/>
          <p:nvPr/>
        </p:nvCxnSpPr>
        <p:spPr>
          <a:xfrm>
            <a:off x="3503618" y="2166278"/>
            <a:ext cx="0" cy="5519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單箭頭接點 31"/>
          <p:cNvCxnSpPr/>
          <p:nvPr/>
        </p:nvCxnSpPr>
        <p:spPr>
          <a:xfrm>
            <a:off x="4572000" y="3284984"/>
            <a:ext cx="0" cy="4105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>
            <a:off x="3491880" y="3150260"/>
            <a:ext cx="0" cy="139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 flipV="1">
            <a:off x="3491880" y="3284984"/>
            <a:ext cx="2916324" cy="46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>
            <a:off x="6408204" y="2286164"/>
            <a:ext cx="0" cy="9988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9062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25EE384B7A58499F7B801D4EF867A9" ma:contentTypeVersion="7" ma:contentTypeDescription="Create a new document." ma:contentTypeScope="" ma:versionID="8bd2f08048968a5021e9a78c5cf4dda9">
  <xsd:schema xmlns:xsd="http://www.w3.org/2001/XMLSchema" xmlns:p="http://schemas.microsoft.com/office/2006/metadata/properties" xmlns:ns2="370fed10-a368-469c-a864-2e77a9536334" targetNamespace="http://schemas.microsoft.com/office/2006/metadata/properties" ma:root="true" ma:fieldsID="492a4b7200d5cf5d898dd4e8a312dbd3" ns2:_="">
    <xsd:import namespace="370fed10-a368-469c-a864-2e77a9536334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70fed10-a368-469c-a864-2e77a9536334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FileFormat xmlns="370fed10-a368-469c-a864-2e77a9536334">PPTX</FileFormat>
    <StageName xmlns="370fed10-a368-469c-a864-2e77a9536334" xsi:nil="true"/>
    <Checked_x0020_Out_x0020_To xmlns="370fed10-a368-469c-a864-2e77a9536334">
      <UserInfo>
        <DisplayName/>
        <AccountId xsi:nil="true"/>
        <AccountType/>
      </UserInfo>
    </Checked_x0020_Out_x0020_To>
    <DocumentId xmlns="370fed10-a368-469c-a864-2e77a9536334">Presentation 1.PPTX</DocumentId>
    <DocumentType xmlns="370fed10-a368-469c-a864-2e77a9536334">Presentation</DocumentType>
    <TitleName xmlns="370fed10-a368-469c-a864-2e77a9536334">Presentation 1.PPTX</TitleName>
    <IsDeleted xmlns="370fed10-a368-469c-a864-2e77a9536334">false</IsDeleted>
  </documentManagement>
</p:properties>
</file>

<file path=customXml/itemProps1.xml><?xml version="1.0" encoding="utf-8"?>
<ds:datastoreItem xmlns:ds="http://schemas.openxmlformats.org/officeDocument/2006/customXml" ds:itemID="{BDA75C51-7A8D-42A1-A421-389128EBC528}"/>
</file>

<file path=customXml/itemProps2.xml><?xml version="1.0" encoding="utf-8"?>
<ds:datastoreItem xmlns:ds="http://schemas.openxmlformats.org/officeDocument/2006/customXml" ds:itemID="{D2E4837C-F6C9-49EA-A77E-61BE99E22233}"/>
</file>

<file path=customXml/itemProps3.xml><?xml version="1.0" encoding="utf-8"?>
<ds:datastoreItem xmlns:ds="http://schemas.openxmlformats.org/officeDocument/2006/customXml" ds:itemID="{606D0921-9481-4EF4-A934-DFE673F23814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49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Chih-Wei Tung</dc:creator>
  <cp:lastModifiedBy>Chih-Wei Tung</cp:lastModifiedBy>
  <cp:revision>2</cp:revision>
  <dcterms:created xsi:type="dcterms:W3CDTF">2016-11-01T05:59:42Z</dcterms:created>
  <dcterms:modified xsi:type="dcterms:W3CDTF">2016-11-02T04:28:55Z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0x010100F725EE384B7A58499F7B801D4EF867A9</vt:lpwstr>
  </property>
</Properties>
</file>