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50" d="100"/>
          <a:sy n="150" d="100"/>
        </p:scale>
        <p:origin x="-2656" y="6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4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27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31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0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27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50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8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07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72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8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18E53-41F8-8347-A271-F474724A062F}" type="datetimeFigureOut">
              <a:rPr lang="en-US" smtClean="0"/>
              <a:t>12/8/15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F8DAF-42BF-3E44-91FD-726337BD0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08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579" y="866001"/>
            <a:ext cx="6230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Supplemental Figure 1.  GLM analysis results.  Images are </a:t>
            </a:r>
            <a:r>
              <a:rPr lang="en-US" sz="1200" dirty="0" err="1" smtClean="0"/>
              <a:t>thresholded</a:t>
            </a:r>
            <a:r>
              <a:rPr lang="en-US" sz="1200" dirty="0" smtClean="0"/>
              <a:t> at a FWE  rate of p&lt;.05.</a:t>
            </a:r>
            <a:endParaRPr lang="en-US" sz="1200" dirty="0"/>
          </a:p>
        </p:txBody>
      </p:sp>
      <p:grpSp>
        <p:nvGrpSpPr>
          <p:cNvPr id="9" name="Group 8"/>
          <p:cNvGrpSpPr/>
          <p:nvPr/>
        </p:nvGrpSpPr>
        <p:grpSpPr>
          <a:xfrm>
            <a:off x="313580" y="1612816"/>
            <a:ext cx="6230839" cy="4243295"/>
            <a:chOff x="313580" y="1612816"/>
            <a:chExt cx="6230839" cy="4243295"/>
          </a:xfrm>
        </p:grpSpPr>
        <p:grpSp>
          <p:nvGrpSpPr>
            <p:cNvPr id="7" name="Group 6"/>
            <p:cNvGrpSpPr/>
            <p:nvPr/>
          </p:nvGrpSpPr>
          <p:grpSpPr>
            <a:xfrm>
              <a:off x="313580" y="1984375"/>
              <a:ext cx="6230839" cy="3871736"/>
              <a:chOff x="639704" y="2252486"/>
              <a:chExt cx="6230839" cy="3871736"/>
            </a:xfrm>
          </p:grpSpPr>
          <p:pic>
            <p:nvPicPr>
              <p:cNvPr id="5" name="Picture 4" descr="LD_GLM_05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29000" y="2252486"/>
                <a:ext cx="3441543" cy="3871736"/>
              </a:xfrm>
              <a:prstGeom prst="rect">
                <a:avLst/>
              </a:prstGeom>
            </p:spPr>
          </p:pic>
          <p:pic>
            <p:nvPicPr>
              <p:cNvPr id="6" name="Picture 5" descr="Typical_GLM_05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9704" y="2252486"/>
                <a:ext cx="3441543" cy="3871736"/>
              </a:xfrm>
              <a:prstGeom prst="rect">
                <a:avLst/>
              </a:prstGeom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313580" y="1612816"/>
              <a:ext cx="6230839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      </a:t>
              </a:r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 smtClean="0">
                  <a:solidFill>
                    <a:schemeClr val="bg1"/>
                  </a:solidFill>
                </a:rPr>
                <a:t>  </a:t>
              </a:r>
              <a:r>
                <a:rPr lang="en-US" dirty="0" smtClean="0">
                  <a:solidFill>
                    <a:schemeClr val="bg1"/>
                  </a:solidFill>
                </a:rPr>
                <a:t>       </a:t>
              </a:r>
              <a:r>
                <a:rPr lang="en-US" sz="1400" dirty="0" smtClean="0">
                  <a:solidFill>
                    <a:schemeClr val="bg1"/>
                  </a:solidFill>
                </a:rPr>
                <a:t>Normal Language Group    </a:t>
              </a:r>
              <a:r>
                <a:rPr lang="en-US" sz="1400" dirty="0" smtClean="0">
                  <a:solidFill>
                    <a:schemeClr val="bg1"/>
                  </a:solidFill>
                </a:rPr>
                <a:t>                </a:t>
              </a:r>
              <a:r>
                <a:rPr lang="en-US" sz="1400" dirty="0" smtClean="0">
                  <a:solidFill>
                    <a:schemeClr val="bg1"/>
                  </a:solidFill>
                </a:rPr>
                <a:t>Language Impairment Group   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6015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28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Arizona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Plante</dc:creator>
  <cp:lastModifiedBy>Elena Plante</cp:lastModifiedBy>
  <cp:revision>1</cp:revision>
  <dcterms:created xsi:type="dcterms:W3CDTF">2015-12-08T21:37:27Z</dcterms:created>
  <dcterms:modified xsi:type="dcterms:W3CDTF">2015-12-08T21:42:48Z</dcterms:modified>
</cp:coreProperties>
</file>