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8008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S1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yangyang\Desktop\图片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620688"/>
            <a:ext cx="4536504" cy="41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58924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S1 Three forward primes (Fe1 N to Fe3 N), three reverse primers (Re1 N to Re3 N) and one probe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were tried to screen the best combination yielding the highest amplification. The amplification results of nine different combinations were shown in the figure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271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55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yang</dc:creator>
  <cp:lastModifiedBy>yangyang</cp:lastModifiedBy>
  <cp:revision>8</cp:revision>
  <dcterms:created xsi:type="dcterms:W3CDTF">2016-08-01T08:35:56Z</dcterms:created>
  <dcterms:modified xsi:type="dcterms:W3CDTF">2016-08-11T07:13:23Z</dcterms:modified>
</cp:coreProperties>
</file>