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EB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18" autoAdjust="0"/>
  </p:normalViewPr>
  <p:slideViewPr>
    <p:cSldViewPr snapToGrid="0">
      <p:cViewPr>
        <p:scale>
          <a:sx n="90" d="100"/>
          <a:sy n="90" d="100"/>
        </p:scale>
        <p:origin x="-798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41A8C7C-CBE7-4C5C-A29F-63BAD93C0817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BF25E20-E5C1-4C1C-A684-6565A6A3E9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126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1EEC9-DE13-4700-A82A-FF8F607EEDC4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51E9-0418-439A-B126-C16F7E4BF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0897" y="1503584"/>
            <a:ext cx="4187169" cy="394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Supplementary Figure 1: </a:t>
            </a:r>
            <a:endParaRPr lang="en-US" sz="12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860588" y="2340241"/>
            <a:ext cx="993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Swelling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947428" y="3074161"/>
            <a:ext cx="406825" cy="317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IG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3067" y="5069230"/>
            <a:ext cx="444793" cy="317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909" y="2146317"/>
            <a:ext cx="1171476" cy="295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976014" y="1743740"/>
            <a:ext cx="956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Swelling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86104" y="1743740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75201" y="174374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00554" y="21832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62307" y="218321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549630" y="218321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00554" y="266522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62307" y="2665229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549630" y="266522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500554" y="318622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062307" y="3186223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549630" y="318622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500554" y="367532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062307" y="3675322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549630" y="367532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500554" y="416441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062307" y="4164419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549630" y="416441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500554" y="464288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062307" y="4642884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549630" y="464288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2763</TotalTime>
  <Words>28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233</cp:revision>
  <dcterms:created xsi:type="dcterms:W3CDTF">2014-11-18T19:59:19Z</dcterms:created>
  <dcterms:modified xsi:type="dcterms:W3CDTF">2016-01-03T18:51:17Z</dcterms:modified>
</cp:coreProperties>
</file>