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B3B52-61FD-2442-BC79-64136C4A37CC}" type="datetimeFigureOut">
              <a:rPr lang="en-US" smtClean="0"/>
              <a:t>21/03/16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7D669-311E-F840-99EE-D2CA3A36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419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B3B52-61FD-2442-BC79-64136C4A37CC}" type="datetimeFigureOut">
              <a:rPr lang="en-US" smtClean="0"/>
              <a:t>21/03/16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7D669-311E-F840-99EE-D2CA3A36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653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B3B52-61FD-2442-BC79-64136C4A37CC}" type="datetimeFigureOut">
              <a:rPr lang="en-US" smtClean="0"/>
              <a:t>21/03/16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7D669-311E-F840-99EE-D2CA3A36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353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B3B52-61FD-2442-BC79-64136C4A37CC}" type="datetimeFigureOut">
              <a:rPr lang="en-US" smtClean="0"/>
              <a:t>21/03/16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7D669-311E-F840-99EE-D2CA3A36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81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B3B52-61FD-2442-BC79-64136C4A37CC}" type="datetimeFigureOut">
              <a:rPr lang="en-US" smtClean="0"/>
              <a:t>21/03/16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7D669-311E-F840-99EE-D2CA3A36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538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B3B52-61FD-2442-BC79-64136C4A37CC}" type="datetimeFigureOut">
              <a:rPr lang="en-US" smtClean="0"/>
              <a:t>21/03/16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7D669-311E-F840-99EE-D2CA3A36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709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B3B52-61FD-2442-BC79-64136C4A37CC}" type="datetimeFigureOut">
              <a:rPr lang="en-US" smtClean="0"/>
              <a:t>21/03/16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7D669-311E-F840-99EE-D2CA3A36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637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B3B52-61FD-2442-BC79-64136C4A37CC}" type="datetimeFigureOut">
              <a:rPr lang="en-US" smtClean="0"/>
              <a:t>21/03/16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7D669-311E-F840-99EE-D2CA3A36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887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B3B52-61FD-2442-BC79-64136C4A37CC}" type="datetimeFigureOut">
              <a:rPr lang="en-US" smtClean="0"/>
              <a:t>21/03/16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7D669-311E-F840-99EE-D2CA3A36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613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B3B52-61FD-2442-BC79-64136C4A37CC}" type="datetimeFigureOut">
              <a:rPr lang="en-US" smtClean="0"/>
              <a:t>21/03/16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7D669-311E-F840-99EE-D2CA3A36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929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B3B52-61FD-2442-BC79-64136C4A37CC}" type="datetimeFigureOut">
              <a:rPr lang="en-US" smtClean="0"/>
              <a:t>21/03/16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7D669-311E-F840-99EE-D2CA3A36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740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3B3B52-61FD-2442-BC79-64136C4A37CC}" type="datetimeFigureOut">
              <a:rPr lang="en-US" smtClean="0"/>
              <a:t>21/03/16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7D669-311E-F840-99EE-D2CA3A36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898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upplementary figure 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8614" y="1811564"/>
            <a:ext cx="4140200" cy="290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8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Dear</dc:creator>
  <cp:lastModifiedBy>James Dear</cp:lastModifiedBy>
  <cp:revision>1</cp:revision>
  <dcterms:created xsi:type="dcterms:W3CDTF">2016-03-21T15:19:04Z</dcterms:created>
  <dcterms:modified xsi:type="dcterms:W3CDTF">2016-03-21T15:19:32Z</dcterms:modified>
</cp:coreProperties>
</file>