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M" initials="-" lastIdx="1" clrIdx="0">
    <p:extLst/>
  </p:cmAuthor>
  <p:cmAuthor id="2" name="KM" initials="- [2]" lastIdx="1" clrIdx="1">
    <p:extLst/>
  </p:cmAuthor>
  <p:cmAuthor id="3" name="KM" initials="- [3]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7"/>
    <p:restoredTop sz="99747" autoAdjust="0"/>
  </p:normalViewPr>
  <p:slideViewPr>
    <p:cSldViewPr snapToGrid="0" snapToObjects="1">
      <p:cViewPr>
        <p:scale>
          <a:sx n="150" d="100"/>
          <a:sy n="150" d="100"/>
        </p:scale>
        <p:origin x="-1552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chou:Documents:Academic:Data:Western:160126%20CK2%20Neg%20Control:160126%20CK2%20Neg%20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ln w="254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25400"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25400"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rgbClr val="000090"/>
              </a:solidFill>
              <a:ln w="25400"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rgbClr val="3366FF"/>
              </a:solidFill>
              <a:ln w="25400">
                <a:noFill/>
              </a:ln>
            </c:spPr>
          </c:dPt>
          <c:dPt>
            <c:idx val="4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25400"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 w="25400">
                <a:noFill/>
              </a:ln>
            </c:spPr>
          </c:dPt>
          <c:dPt>
            <c:idx val="6"/>
            <c:invertIfNegative val="0"/>
            <c:bubble3D val="0"/>
            <c:spPr>
              <a:solidFill>
                <a:srgbClr val="008000"/>
              </a:solidFill>
              <a:ln w="25400">
                <a:noFill/>
              </a:ln>
            </c:spPr>
          </c:dPt>
          <c:errBars>
            <c:errBarType val="plus"/>
            <c:errValType val="percentage"/>
            <c:noEndCap val="0"/>
            <c:val val="5.0"/>
            <c:spPr>
              <a:ln w="19050"/>
            </c:spPr>
          </c:errBars>
          <c:val>
            <c:numRef>
              <c:f>Sheet2!$B$2:$H$2</c:f>
              <c:numCache>
                <c:formatCode>0.0000</c:formatCode>
                <c:ptCount val="7"/>
                <c:pt idx="0">
                  <c:v>0.0845454545454545</c:v>
                </c:pt>
                <c:pt idx="1">
                  <c:v>0.0952879581151832</c:v>
                </c:pt>
                <c:pt idx="2">
                  <c:v>0.0872576177285318</c:v>
                </c:pt>
                <c:pt idx="3">
                  <c:v>0.0935393258426966</c:v>
                </c:pt>
                <c:pt idx="4">
                  <c:v>0.092722371967655</c:v>
                </c:pt>
                <c:pt idx="5">
                  <c:v>0.0242666666666667</c:v>
                </c:pt>
                <c:pt idx="6">
                  <c:v>0.0590027700831025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80"/>
        <c:axId val="2070747336"/>
        <c:axId val="-2123330632"/>
      </c:barChart>
      <c:catAx>
        <c:axId val="20707473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25400">
            <a:solidFill>
              <a:schemeClr val="tx1"/>
            </a:solidFill>
          </a:ln>
        </c:spPr>
        <c:crossAx val="-2123330632"/>
        <c:crosses val="autoZero"/>
        <c:auto val="1"/>
        <c:lblAlgn val="ctr"/>
        <c:lblOffset val="100"/>
        <c:noMultiLvlLbl val="0"/>
      </c:catAx>
      <c:valAx>
        <c:axId val="-2123330632"/>
        <c:scaling>
          <c:orientation val="minMax"/>
          <c:max val="0.1"/>
        </c:scaling>
        <c:delete val="0"/>
        <c:axPos val="l"/>
        <c:numFmt formatCode="0.00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800" b="0" i="0">
                <a:latin typeface="Arial"/>
              </a:defRPr>
            </a:pPr>
            <a:endParaRPr lang="en-US"/>
          </a:p>
        </c:txPr>
        <c:crossAx val="2070747336"/>
        <c:crosses val="autoZero"/>
        <c:crossBetween val="between"/>
      </c:valAx>
    </c:plotArea>
    <c:plotVisOnly val="1"/>
    <c:dispBlanksAs val="gap"/>
    <c:showDLblsOverMax val="0"/>
  </c:chart>
  <c:spPr>
    <a:ln w="25400"/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C22A3-CAEB-1A4A-A737-587F53FE9813}" type="datetimeFigureOut">
              <a:rPr lang="en-US" smtClean="0"/>
              <a:t>8/5/16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A5958-2802-7D42-AB90-F7C7D0A80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34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A5958-2802-7D42-AB90-F7C7D0A80C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026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4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9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6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79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8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7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49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5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05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29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2D7E5-A35F-F74A-BA3B-2FAD883387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E020D-3E77-AB48-B7C2-BF8FD4731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7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137581"/>
              </p:ext>
            </p:extLst>
          </p:nvPr>
        </p:nvGraphicFramePr>
        <p:xfrm>
          <a:off x="381000" y="1014413"/>
          <a:ext cx="8382000" cy="491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3" imgW="8382000" imgH="4914900" progId="Word.Document.12">
                  <p:embed/>
                </p:oleObj>
              </mc:Choice>
              <mc:Fallback>
                <p:oleObj name="Document" r:id="rId3" imgW="8382000" imgH="4914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" y="1014413"/>
                        <a:ext cx="8382000" cy="491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04974" y="208690"/>
            <a:ext cx="2130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Supplemental Table </a:t>
            </a:r>
            <a:r>
              <a:rPr lang="en-US" sz="1400" b="1" dirty="0" smtClean="0">
                <a:latin typeface="Arial"/>
                <a:cs typeface="Arial"/>
              </a:rPr>
              <a:t>S1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127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04663" y="920990"/>
            <a:ext cx="6535471" cy="4667684"/>
            <a:chOff x="1304663" y="920990"/>
            <a:chExt cx="6535471" cy="466768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7000" contrast="5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673944" y="2188668"/>
              <a:ext cx="4949920" cy="17455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39000"/>
                      </a14:imgEffect>
                      <a14:imgEffect>
                        <a14:brightnessContrast bright="-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673944" y="2357522"/>
              <a:ext cx="4949920" cy="36849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 rot="16200000">
              <a:off x="436982" y="3899132"/>
              <a:ext cx="23816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expression</a:t>
              </a:r>
            </a:p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level of CK2</a:t>
              </a:r>
              <a:r>
                <a:rPr lang="el-GR" dirty="0" smtClean="0">
                  <a:latin typeface="Symbol" charset="2"/>
                  <a:cs typeface="Symbol" charset="2"/>
                </a:rPr>
                <a:t>α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8337586">
              <a:off x="2766468" y="1719024"/>
              <a:ext cx="6065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PBS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8337586">
              <a:off x="3363922" y="1445216"/>
              <a:ext cx="11998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Endoporter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8337586">
              <a:off x="4071807" y="1484708"/>
              <a:ext cx="11917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Arial"/>
                  <a:cs typeface="Arial"/>
                </a:rPr>
                <a:t>Neg</a:t>
              </a:r>
              <a:r>
                <a:rPr lang="en-US" sz="1600" dirty="0" smtClean="0">
                  <a:latin typeface="Arial"/>
                  <a:cs typeface="Arial"/>
                </a:rPr>
                <a:t> AON1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8337586">
              <a:off x="4791516" y="1484708"/>
              <a:ext cx="11917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Arial"/>
                  <a:cs typeface="Arial"/>
                </a:rPr>
                <a:t>Neg</a:t>
              </a:r>
              <a:r>
                <a:rPr lang="en-US" sz="1600" dirty="0" smtClean="0">
                  <a:latin typeface="Arial"/>
                  <a:cs typeface="Arial"/>
                </a:rPr>
                <a:t> AON2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8337586">
              <a:off x="5511491" y="1484708"/>
              <a:ext cx="11917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Arial"/>
                  <a:cs typeface="Arial"/>
                </a:rPr>
                <a:t>Neg</a:t>
              </a:r>
              <a:r>
                <a:rPr lang="en-US" sz="1600" dirty="0" smtClean="0">
                  <a:latin typeface="Arial"/>
                  <a:cs typeface="Arial"/>
                </a:rPr>
                <a:t> AON3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8337586">
              <a:off x="6213064" y="1423732"/>
              <a:ext cx="13440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CK2</a:t>
              </a:r>
              <a:r>
                <a:rPr lang="en-US" sz="1600" dirty="0" smtClean="0">
                  <a:latin typeface="Symbol" charset="2"/>
                  <a:cs typeface="Symbol" charset="2"/>
                </a:rPr>
                <a:t>a</a:t>
              </a:r>
              <a:r>
                <a:rPr lang="en-US" sz="1600" dirty="0" smtClean="0">
                  <a:latin typeface="Arial"/>
                  <a:cs typeface="Arial"/>
                </a:rPr>
                <a:t> AON1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8337586">
              <a:off x="6895277" y="1423732"/>
              <a:ext cx="13440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CK2</a:t>
              </a:r>
              <a:r>
                <a:rPr lang="en-US" sz="1600" dirty="0" smtClean="0">
                  <a:latin typeface="Symbol" charset="2"/>
                  <a:cs typeface="Symbol" charset="2"/>
                </a:rPr>
                <a:t>a</a:t>
              </a:r>
              <a:r>
                <a:rPr lang="en-US" sz="1600" dirty="0" smtClean="0">
                  <a:latin typeface="Arial"/>
                  <a:cs typeface="Arial"/>
                </a:rPr>
                <a:t> AON2</a:t>
              </a:r>
              <a:endParaRPr lang="en-US" sz="1600" dirty="0">
                <a:latin typeface="Arial"/>
                <a:cs typeface="Arial"/>
              </a:endParaRPr>
            </a:p>
          </p:txBody>
        </p:sp>
        <p:graphicFrame>
          <p:nvGraphicFramePr>
            <p:cNvPr id="18" name="Char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24900910"/>
                </p:ext>
              </p:extLst>
            </p:nvPr>
          </p:nvGraphicFramePr>
          <p:xfrm>
            <a:off x="1975891" y="2873887"/>
            <a:ext cx="5864243" cy="27147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1885583" y="2044720"/>
              <a:ext cx="7793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CK2</a:t>
              </a:r>
              <a:r>
                <a:rPr lang="en-US" dirty="0">
                  <a:latin typeface="Symbol" charset="2"/>
                  <a:cs typeface="Symbol" charset="2"/>
                </a:rPr>
                <a:t>a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59372" y="2318591"/>
              <a:ext cx="10055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GAPDH</a:t>
              </a:r>
              <a:endParaRPr lang="en-US" dirty="0"/>
            </a:p>
          </p:txBody>
        </p:sp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6853767" y="182609"/>
            <a:ext cx="1972733" cy="29999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tx1"/>
                </a:solidFill>
                <a:latin typeface="Arial"/>
                <a:cs typeface="Arial"/>
              </a:rPr>
              <a:t>Supplemental Figure S1</a:t>
            </a:r>
            <a:endParaRPr lang="en-US" sz="14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1538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26</Words>
  <Application>Microsoft Macintosh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Microsoft Word Document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Chou</dc:creator>
  <cp:lastModifiedBy>Alex Ljubimov</cp:lastModifiedBy>
  <cp:revision>18</cp:revision>
  <dcterms:created xsi:type="dcterms:W3CDTF">2016-01-26T21:56:03Z</dcterms:created>
  <dcterms:modified xsi:type="dcterms:W3CDTF">2016-08-06T02:56:32Z</dcterms:modified>
</cp:coreProperties>
</file>