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52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14450"/>
            <a:ext cx="5943600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81000" y="660738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3744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3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Jimmy</dc:creator>
  <cp:lastModifiedBy>Jimmy</cp:lastModifiedBy>
  <cp:revision>13</cp:revision>
  <dcterms:created xsi:type="dcterms:W3CDTF">2006-08-16T00:00:00Z</dcterms:created>
  <dcterms:modified xsi:type="dcterms:W3CDTF">2015-07-23T21:20:16Z</dcterms:modified>
</cp:coreProperties>
</file>