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 t="21594" r="2424" b="3233"/>
          <a:stretch/>
        </p:blipFill>
        <p:spPr bwMode="auto">
          <a:xfrm>
            <a:off x="1143000" y="914399"/>
            <a:ext cx="4381500" cy="2085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" t="12766" r="2003" b="2590"/>
          <a:stretch/>
        </p:blipFill>
        <p:spPr bwMode="auto">
          <a:xfrm>
            <a:off x="1143000" y="3267075"/>
            <a:ext cx="438150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" t="12836" r="2282" b="2085"/>
          <a:stretch/>
        </p:blipFill>
        <p:spPr bwMode="auto">
          <a:xfrm>
            <a:off x="1143001" y="6457950"/>
            <a:ext cx="43815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90600" y="6520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3048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6214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61925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744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6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Jimmy</dc:creator>
  <cp:lastModifiedBy>Jimmy</cp:lastModifiedBy>
  <cp:revision>11</cp:revision>
  <dcterms:created xsi:type="dcterms:W3CDTF">2006-08-16T00:00:00Z</dcterms:created>
  <dcterms:modified xsi:type="dcterms:W3CDTF">2015-07-23T21:20:37Z</dcterms:modified>
</cp:coreProperties>
</file>