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6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1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71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780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67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03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6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3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3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2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4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67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57F0D-016F-794C-A3A9-A8143618F082}" type="datetimeFigureOut">
              <a:rPr lang="en-US" smtClean="0"/>
              <a:t>1/2/17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E81B6-1442-7A4C-A7CB-BD692174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8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84638"/>
              </p:ext>
            </p:extLst>
          </p:nvPr>
        </p:nvGraphicFramePr>
        <p:xfrm>
          <a:off x="108295" y="276985"/>
          <a:ext cx="8929861" cy="6358286"/>
        </p:xfrm>
        <a:graphic>
          <a:graphicData uri="http://schemas.openxmlformats.org/drawingml/2006/table">
            <a:tbl>
              <a:tblPr/>
              <a:tblGrid>
                <a:gridCol w="884817"/>
                <a:gridCol w="1061782"/>
                <a:gridCol w="1497387"/>
                <a:gridCol w="4029327"/>
                <a:gridCol w="1456548"/>
              </a:tblGrid>
              <a:tr h="15163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Fold increase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genbank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genedescription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genesymbol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211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BC020708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secretory leukocyte peptidase inhibitor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SLPI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171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BC069285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defensin, beta 4A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DEFB4A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148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AF146796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solute carrier family 34 (sodium phosphate), member 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SLC34A2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142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BC105796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serum amyloid A1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SAA1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136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BC033089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lipocalin 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LCN2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129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BC150179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complement component 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123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CR542259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epithelial cell adhesion molecule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EPCAM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121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BC032350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major histocompatibility complex, class II, DR alpha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HLA-DRA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120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BC020698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chemokine (C-C motif) ligand 20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CCL20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117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BC020795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serum amyloid A2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SAA2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106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BC146663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ceruloplasmin (ferroxidase)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CP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103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M34455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indoleamine 2,3-dioxygenase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IDO1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101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BC020864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calbindin 1, 28kDa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CALB1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101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AY007723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mal, T-cell differentiation protein 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MAL2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97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AK092401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urothelial cancer associated 1 (non-protein coding)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UCA1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97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BC005324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ribonuclease, RNase A family, 1 (pancreatic)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RNASE1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95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M33011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epithelial cell adhesion molecule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EPCAM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85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BC010952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peptidase inhibitor 3, skin-derived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PI3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19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84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U39664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vanin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VNN1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83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AF414442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mucin 16, cell surface associated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MUC16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77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M61886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progestagen-associated endometrial protein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PAEP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75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AK093049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serpin peptidase inhibitor member 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SERPINA3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73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AF065388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tetraspanin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TSPAN1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69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BC003635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matrix metallopeptidase 7 (matrilysin, uterine)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MMP7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69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BC137090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metastasis associated in colon cancer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MACC1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64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AF151978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solute carrier family 6 (amino acid transporter), member 14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SLC6A14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63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J05581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mucin 1, cell surface associated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MUC1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61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BC011991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serpin peptidase inhibitor member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SERPINA1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29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AF027208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prominin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PROM1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AF272149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polymeric immunoglobulin receptor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PIGR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BC011703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transmembrane protease, serine 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TMPRSS4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EU709494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cadherin 1, type 1, E-cadherin (epithelial)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CDH1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BC002700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keratin 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KRT7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AF228422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chromosome 15 open reading frame 48 | microRNA 147b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C15orf48|MIR147B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AF203977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ets homologous factor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EHF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BC012303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PDZK1 interacting protein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PDZK1IP1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55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BC018726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Helvetica"/>
                      </a:endParaRP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CD74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38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BC047677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defensin, beta 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DEFB1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39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51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BC032722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tumor necrosis factor (ligand) superfamily, member 10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TNFSF10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6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40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49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EF152283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glucosaminyl (N-acetyl) transferase 3, mucin type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Helvetica"/>
                        </a:rPr>
                        <a:t>GCNT3</a:t>
                      </a:r>
                    </a:p>
                  </a:txBody>
                  <a:tcPr marL="7774" marR="7774" marT="77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08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</Words>
  <Application>Microsoft Macintosh PowerPoint</Application>
  <PresentationFormat>On-screen Show (4:3)</PresentationFormat>
  <Paragraphs>203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Nadia</dc:creator>
  <cp:lastModifiedBy>Nadia</cp:lastModifiedBy>
  <cp:revision>4</cp:revision>
  <dcterms:created xsi:type="dcterms:W3CDTF">2016-01-11T22:10:31Z</dcterms:created>
  <dcterms:modified xsi:type="dcterms:W3CDTF">2017-01-02T19:53:24Z</dcterms:modified>
</cp:coreProperties>
</file>