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0" y="-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FC38-B216-4D68-8C7E-F4FD2E498A46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A0AD6-05D2-4C85-90E4-1C0C52D7A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426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FC38-B216-4D68-8C7E-F4FD2E498A46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A0AD6-05D2-4C85-90E4-1C0C52D7A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996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FC38-B216-4D68-8C7E-F4FD2E498A46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A0AD6-05D2-4C85-90E4-1C0C52D7A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835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FC38-B216-4D68-8C7E-F4FD2E498A46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A0AD6-05D2-4C85-90E4-1C0C52D7A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587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FC38-B216-4D68-8C7E-F4FD2E498A46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A0AD6-05D2-4C85-90E4-1C0C52D7A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60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FC38-B216-4D68-8C7E-F4FD2E498A46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A0AD6-05D2-4C85-90E4-1C0C52D7A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613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FC38-B216-4D68-8C7E-F4FD2E498A46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A0AD6-05D2-4C85-90E4-1C0C52D7A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00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FC38-B216-4D68-8C7E-F4FD2E498A46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A0AD6-05D2-4C85-90E4-1C0C52D7A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951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FC38-B216-4D68-8C7E-F4FD2E498A46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A0AD6-05D2-4C85-90E4-1C0C52D7A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655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FC38-B216-4D68-8C7E-F4FD2E498A46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A0AD6-05D2-4C85-90E4-1C0C52D7A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762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FC38-B216-4D68-8C7E-F4FD2E498A46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A0AD6-05D2-4C85-90E4-1C0C52D7A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01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3FC38-B216-4D68-8C7E-F4FD2E498A46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A0AD6-05D2-4C85-90E4-1C0C52D7A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53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41601" y="5037951"/>
            <a:ext cx="317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 et al., Supplemental Figure 2</a:t>
            </a:r>
            <a:endParaRPr lang="en-US" dirty="0"/>
          </a:p>
        </p:txBody>
      </p:sp>
      <p:pic>
        <p:nvPicPr>
          <p:cNvPr id="3" name="Picture 2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9" r="32756" b="16345"/>
          <a:stretch/>
        </p:blipFill>
        <p:spPr bwMode="auto">
          <a:xfrm>
            <a:off x="1868284" y="1093370"/>
            <a:ext cx="1584960" cy="20574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3"/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0" t="4272" r="33199" b="19606"/>
          <a:stretch/>
        </p:blipFill>
        <p:spPr bwMode="auto">
          <a:xfrm>
            <a:off x="1868283" y="865294"/>
            <a:ext cx="1584960" cy="20574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6289" y="882131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PEDF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4241" y="1097574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16"/>
          <p:cNvSpPr txBox="1">
            <a:spLocks noChangeArrowheads="1"/>
          </p:cNvSpPr>
          <p:nvPr/>
        </p:nvSpPr>
        <p:spPr bwMode="auto">
          <a:xfrm>
            <a:off x="1984263" y="654004"/>
            <a:ext cx="609299" cy="163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en-US" altLang="zh-CN" sz="1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2626834" y="654631"/>
            <a:ext cx="958857" cy="162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en-US" altLang="zh-CN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PEDF</a:t>
            </a:r>
            <a:r>
              <a:rPr lang="en-US" altLang="zh-CN" sz="1000" b="1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endParaRPr lang="en-US" altLang="zh-CN" sz="1000" b="1" baseline="30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45"/>
          <p:cNvCxnSpPr>
            <a:cxnSpLocks noChangeShapeType="1"/>
          </p:cNvCxnSpPr>
          <p:nvPr/>
        </p:nvCxnSpPr>
        <p:spPr bwMode="auto">
          <a:xfrm>
            <a:off x="1950445" y="823028"/>
            <a:ext cx="65495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0" name="Straight Connector 45"/>
          <p:cNvCxnSpPr>
            <a:cxnSpLocks noChangeShapeType="1"/>
          </p:cNvCxnSpPr>
          <p:nvPr/>
        </p:nvCxnSpPr>
        <p:spPr bwMode="auto">
          <a:xfrm>
            <a:off x="2775188" y="823028"/>
            <a:ext cx="65495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cxnSp>
      <p:sp>
        <p:nvSpPr>
          <p:cNvPr id="11" name="TextBox 10"/>
          <p:cNvSpPr txBox="1"/>
          <p:nvPr/>
        </p:nvSpPr>
        <p:spPr>
          <a:xfrm>
            <a:off x="852273" y="450926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</a:t>
            </a:r>
            <a:endParaRPr lang="en-US" sz="14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2273" y="1314450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b</a:t>
            </a:r>
            <a:endParaRPr lang="en-US" sz="14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06519" y="1546923"/>
            <a:ext cx="2877129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20174" y="1546211"/>
            <a:ext cx="2877129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PEDF</a:t>
            </a:r>
            <a:r>
              <a:rPr lang="en-US" sz="1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-/- 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490721" y="2129128"/>
            <a:ext cx="117957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PEDF anti-sense probe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496882" y="3321961"/>
            <a:ext cx="117398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PEDF sense probe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712" y="1744267"/>
            <a:ext cx="2900809" cy="1180541"/>
          </a:xfrm>
          <a:prstGeom prst="rect">
            <a:avLst/>
          </a:prstGeom>
        </p:spPr>
      </p:pic>
      <p:pic>
        <p:nvPicPr>
          <p:cNvPr id="19" name="Picture 18"/>
          <p:cNvPicPr>
            <a:picLocks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558" y="1743549"/>
            <a:ext cx="2900809" cy="1180541"/>
          </a:xfrm>
          <a:prstGeom prst="rect">
            <a:avLst/>
          </a:prstGeom>
        </p:spPr>
      </p:pic>
      <p:pic>
        <p:nvPicPr>
          <p:cNvPr id="20" name="Picture 19"/>
          <p:cNvPicPr>
            <a:picLocks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060" y="2934640"/>
            <a:ext cx="2900809" cy="1180541"/>
          </a:xfrm>
          <a:prstGeom prst="rect">
            <a:avLst/>
          </a:prstGeom>
        </p:spPr>
      </p:pic>
      <p:pic>
        <p:nvPicPr>
          <p:cNvPr id="21" name="Picture 20"/>
          <p:cNvPicPr>
            <a:picLocks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214" y="2935021"/>
            <a:ext cx="2900809" cy="118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41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Reed Elsevier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Reed Elsevier</dc:creator>
  <cp:lastModifiedBy>Reed Elsevier</cp:lastModifiedBy>
  <cp:revision>1</cp:revision>
  <dcterms:created xsi:type="dcterms:W3CDTF">2016-10-25T16:24:29Z</dcterms:created>
  <dcterms:modified xsi:type="dcterms:W3CDTF">2016-10-25T16:24:39Z</dcterms:modified>
</cp:coreProperties>
</file>