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9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\ifs\users\sbalk\MANUSCRIPTS\2016AbiDutasteride\Copy%20of%20AR_Paper_analysis_with_NEP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s\ifs\users\sbalk\MANUSCRIPTS\2016AbiDutasteride\Copy%20of%20AR_Paper_analysis_with_NEP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Stats!$A$49</c:f>
              <c:strCache>
                <c:ptCount val="1"/>
                <c:pt idx="0">
                  <c:v>AR_sig_267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Stats!$C$48:$W$48</c:f>
              <c:strCache>
                <c:ptCount val="21"/>
                <c:pt idx="0">
                  <c:v>Baseline_1</c:v>
                </c:pt>
                <c:pt idx="1">
                  <c:v>Post_1</c:v>
                </c:pt>
                <c:pt idx="2">
                  <c:v>Baseline_33</c:v>
                </c:pt>
                <c:pt idx="3">
                  <c:v>Post_33</c:v>
                </c:pt>
                <c:pt idx="4">
                  <c:v>Post_33_1</c:v>
                </c:pt>
                <c:pt idx="5">
                  <c:v>Baseline_5</c:v>
                </c:pt>
                <c:pt idx="6">
                  <c:v>Post_5</c:v>
                </c:pt>
                <c:pt idx="7">
                  <c:v>Baseline_36</c:v>
                </c:pt>
                <c:pt idx="8">
                  <c:v>Post_36</c:v>
                </c:pt>
                <c:pt idx="9">
                  <c:v>Post_25</c:v>
                </c:pt>
                <c:pt idx="10">
                  <c:v>Post_25_1</c:v>
                </c:pt>
                <c:pt idx="11">
                  <c:v>Post_37</c:v>
                </c:pt>
                <c:pt idx="12">
                  <c:v>Baseline_41</c:v>
                </c:pt>
                <c:pt idx="13">
                  <c:v>Post_41</c:v>
                </c:pt>
                <c:pt idx="14">
                  <c:v>Baseline_28</c:v>
                </c:pt>
                <c:pt idx="15">
                  <c:v>Post_28</c:v>
                </c:pt>
                <c:pt idx="16">
                  <c:v>Mean-GBM</c:v>
                </c:pt>
                <c:pt idx="17">
                  <c:v>Mean-LAML</c:v>
                </c:pt>
                <c:pt idx="18">
                  <c:v>Mean-PAAD</c:v>
                </c:pt>
                <c:pt idx="19">
                  <c:v>Mean-PCA</c:v>
                </c:pt>
                <c:pt idx="20">
                  <c:v>Mean-NEPC</c:v>
                </c:pt>
              </c:strCache>
            </c:strRef>
          </c:cat>
          <c:val>
            <c:numRef>
              <c:f>Stats!$C$49:$W$49</c:f>
              <c:numCache>
                <c:formatCode>General</c:formatCode>
                <c:ptCount val="21"/>
                <c:pt idx="0">
                  <c:v>3642.3307694882401</c:v>
                </c:pt>
                <c:pt idx="1">
                  <c:v>3898.1723659802601</c:v>
                </c:pt>
                <c:pt idx="2">
                  <c:v>3727.3072543006601</c:v>
                </c:pt>
                <c:pt idx="3">
                  <c:v>3864.6058355647097</c:v>
                </c:pt>
                <c:pt idx="4">
                  <c:v>3729.5420798323407</c:v>
                </c:pt>
                <c:pt idx="5">
                  <c:v>3719.9209951639891</c:v>
                </c:pt>
                <c:pt idx="6">
                  <c:v>3441.2986479121291</c:v>
                </c:pt>
                <c:pt idx="7">
                  <c:v>4174.6799145101304</c:v>
                </c:pt>
                <c:pt idx="8">
                  <c:v>3758.0775058015711</c:v>
                </c:pt>
                <c:pt idx="9">
                  <c:v>3872.8362759918</c:v>
                </c:pt>
                <c:pt idx="10">
                  <c:v>3756.45092049293</c:v>
                </c:pt>
                <c:pt idx="11">
                  <c:v>4126.4544003337696</c:v>
                </c:pt>
                <c:pt idx="12">
                  <c:v>3639.7447344502398</c:v>
                </c:pt>
                <c:pt idx="13">
                  <c:v>3406.7691823250598</c:v>
                </c:pt>
                <c:pt idx="14">
                  <c:v>3999.9810404265995</c:v>
                </c:pt>
                <c:pt idx="15">
                  <c:v>3484.0291580842008</c:v>
                </c:pt>
                <c:pt idx="16">
                  <c:v>2036.1385793318987</c:v>
                </c:pt>
                <c:pt idx="17">
                  <c:v>2245.8985675226554</c:v>
                </c:pt>
                <c:pt idx="18">
                  <c:v>2669.8051698087443</c:v>
                </c:pt>
                <c:pt idx="19">
                  <c:v>3925.352203263184</c:v>
                </c:pt>
                <c:pt idx="20">
                  <c:v>1674.0820561868359</c:v>
                </c:pt>
              </c:numCache>
            </c:numRef>
          </c:val>
        </c:ser>
        <c:gapWidth val="50"/>
        <c:axId val="138355840"/>
        <c:axId val="138357376"/>
      </c:barChart>
      <c:catAx>
        <c:axId val="138355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8357376"/>
        <c:crosses val="autoZero"/>
        <c:auto val="1"/>
        <c:lblAlgn val="ctr"/>
        <c:lblOffset val="100"/>
      </c:catAx>
      <c:valAx>
        <c:axId val="1383573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835584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Stats!$A$55</c:f>
              <c:strCache>
                <c:ptCount val="1"/>
                <c:pt idx="0">
                  <c:v>Selected_AR_13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Stats!$C$48:$W$48</c:f>
              <c:strCache>
                <c:ptCount val="21"/>
                <c:pt idx="0">
                  <c:v>Baseline_1</c:v>
                </c:pt>
                <c:pt idx="1">
                  <c:v>Post_1</c:v>
                </c:pt>
                <c:pt idx="2">
                  <c:v>Baseline_33</c:v>
                </c:pt>
                <c:pt idx="3">
                  <c:v>Post_33</c:v>
                </c:pt>
                <c:pt idx="4">
                  <c:v>Post_33_1</c:v>
                </c:pt>
                <c:pt idx="5">
                  <c:v>Baseline_5</c:v>
                </c:pt>
                <c:pt idx="6">
                  <c:v>Post_5</c:v>
                </c:pt>
                <c:pt idx="7">
                  <c:v>Baseline_36</c:v>
                </c:pt>
                <c:pt idx="8">
                  <c:v>Post_36</c:v>
                </c:pt>
                <c:pt idx="9">
                  <c:v>Post_25</c:v>
                </c:pt>
                <c:pt idx="10">
                  <c:v>Post_25_1</c:v>
                </c:pt>
                <c:pt idx="11">
                  <c:v>Post_37</c:v>
                </c:pt>
                <c:pt idx="12">
                  <c:v>Baseline_41</c:v>
                </c:pt>
                <c:pt idx="13">
                  <c:v>Post_41</c:v>
                </c:pt>
                <c:pt idx="14">
                  <c:v>Baseline_28</c:v>
                </c:pt>
                <c:pt idx="15">
                  <c:v>Post_28</c:v>
                </c:pt>
                <c:pt idx="16">
                  <c:v>Mean-GBM</c:v>
                </c:pt>
                <c:pt idx="17">
                  <c:v>Mean-LAML</c:v>
                </c:pt>
                <c:pt idx="18">
                  <c:v>Mean-PAAD</c:v>
                </c:pt>
                <c:pt idx="19">
                  <c:v>Mean-PCA</c:v>
                </c:pt>
                <c:pt idx="20">
                  <c:v>Mean-NEPC</c:v>
                </c:pt>
              </c:strCache>
            </c:strRef>
          </c:cat>
          <c:val>
            <c:numRef>
              <c:f>Stats!$C$55:$W$55</c:f>
              <c:numCache>
                <c:formatCode>General</c:formatCode>
                <c:ptCount val="21"/>
                <c:pt idx="0">
                  <c:v>3284.48165969709</c:v>
                </c:pt>
                <c:pt idx="1">
                  <c:v>3753.8537485184811</c:v>
                </c:pt>
                <c:pt idx="2">
                  <c:v>3488.4043365419616</c:v>
                </c:pt>
                <c:pt idx="3">
                  <c:v>3525.1616620130499</c:v>
                </c:pt>
                <c:pt idx="4">
                  <c:v>3577.0000425359108</c:v>
                </c:pt>
                <c:pt idx="5">
                  <c:v>4161.57957823794</c:v>
                </c:pt>
                <c:pt idx="6">
                  <c:v>3614.419558542801</c:v>
                </c:pt>
                <c:pt idx="7">
                  <c:v>3529.9202895776598</c:v>
                </c:pt>
                <c:pt idx="8">
                  <c:v>3758.4837345442311</c:v>
                </c:pt>
                <c:pt idx="9">
                  <c:v>5881.9606781946704</c:v>
                </c:pt>
                <c:pt idx="10">
                  <c:v>5845.3370057390384</c:v>
                </c:pt>
                <c:pt idx="11">
                  <c:v>3771.4236102354416</c:v>
                </c:pt>
                <c:pt idx="12">
                  <c:v>4551.1859007760304</c:v>
                </c:pt>
                <c:pt idx="13">
                  <c:v>4488.6772091968614</c:v>
                </c:pt>
                <c:pt idx="14">
                  <c:v>4846.3884088468485</c:v>
                </c:pt>
                <c:pt idx="15">
                  <c:v>869.78546658531195</c:v>
                </c:pt>
                <c:pt idx="16">
                  <c:v>-3715.8276065350055</c:v>
                </c:pt>
                <c:pt idx="17">
                  <c:v>-3333.688058329928</c:v>
                </c:pt>
                <c:pt idx="18">
                  <c:v>-1235.9465465973763</c:v>
                </c:pt>
                <c:pt idx="19">
                  <c:v>4668.1182676976905</c:v>
                </c:pt>
                <c:pt idx="20">
                  <c:v>2166.9855139617453</c:v>
                </c:pt>
              </c:numCache>
            </c:numRef>
          </c:val>
        </c:ser>
        <c:gapWidth val="50"/>
        <c:axId val="138377856"/>
        <c:axId val="138383744"/>
      </c:barChart>
      <c:catAx>
        <c:axId val="138377856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8383744"/>
        <c:crosses val="autoZero"/>
        <c:auto val="1"/>
        <c:lblAlgn val="ctr"/>
        <c:lblOffset val="100"/>
      </c:catAx>
      <c:valAx>
        <c:axId val="1383837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8377856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391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716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757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39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881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120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765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895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771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514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492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E3843-9241-4429-B185-5A7E37D8D1F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075E5-76F9-473D-B465-9EFC1B4EA1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627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079500" y="722312"/>
          <a:ext cx="6985000" cy="541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304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46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079500" y="722312"/>
          <a:ext cx="6985000" cy="541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304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6606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BIDMC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Balk,Steven (HMFP - Hematology:Oncology)</dc:creator>
  <cp:lastModifiedBy>RMCKAY</cp:lastModifiedBy>
  <cp:revision>2</cp:revision>
  <dcterms:created xsi:type="dcterms:W3CDTF">2016-09-06T11:37:31Z</dcterms:created>
  <dcterms:modified xsi:type="dcterms:W3CDTF">2016-09-10T02:52:20Z</dcterms:modified>
</cp:coreProperties>
</file>