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9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855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873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13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0735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311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727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10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778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9598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798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918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157A-A5A8-45B2-B60E-B55D53E60D8D}" type="datetimeFigureOut">
              <a:rPr lang="en-US" smtClean="0"/>
              <a:pPr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6EC82-BED6-416F-8C34-72C2FAC278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693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558" y="4343400"/>
            <a:ext cx="2971800" cy="201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495" y="228600"/>
            <a:ext cx="3088153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378" y="2362200"/>
            <a:ext cx="2976979" cy="202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8524" y="90347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00524" y="28310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98524" y="4888468"/>
            <a:ext cx="55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2286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 Figure 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23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BIDMC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Balk,Steven (HMFP - Hematology:Oncology)</dc:creator>
  <cp:lastModifiedBy>RMCKAY</cp:lastModifiedBy>
  <cp:revision>12</cp:revision>
  <cp:lastPrinted>2016-08-25T18:28:50Z</cp:lastPrinted>
  <dcterms:created xsi:type="dcterms:W3CDTF">2016-08-25T12:16:13Z</dcterms:created>
  <dcterms:modified xsi:type="dcterms:W3CDTF">2016-09-10T02:51:21Z</dcterms:modified>
</cp:coreProperties>
</file>