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87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064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5499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0299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87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13292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327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3368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6644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2555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94309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350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F3A76-04A5-4C7B-8EF5-5FABA6FB447A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0D3A6-FD61-4170-B9EA-445E9806E7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7379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094" y="0"/>
            <a:ext cx="686781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228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3 Panel </a:t>
            </a:r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1539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094" y="0"/>
            <a:ext cx="686781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28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3 Panel </a:t>
            </a:r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9849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094" y="0"/>
            <a:ext cx="686781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28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3 Panel </a:t>
            </a:r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3189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11" y="0"/>
            <a:ext cx="666177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28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3 Panel </a:t>
            </a:r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1728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11" y="0"/>
            <a:ext cx="666177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28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3 Panel </a:t>
            </a:r>
            <a:r>
              <a:rPr lang="en-US" dirty="0" smtClean="0"/>
              <a:t>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9348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11" y="0"/>
            <a:ext cx="666177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28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3 Panel </a:t>
            </a:r>
            <a:r>
              <a:rPr lang="en-US" dirty="0" smtClean="0"/>
              <a:t>F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9223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11" y="0"/>
            <a:ext cx="666177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28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3 Panel </a:t>
            </a:r>
            <a:r>
              <a:rPr lang="en-US" dirty="0" smtClean="0"/>
              <a:t>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1318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219200" y="228600"/>
            <a:ext cx="6934200" cy="6172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3048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3 Panel </a:t>
            </a:r>
            <a:r>
              <a:rPr lang="en-US" dirty="0" smtClean="0"/>
              <a:t>H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40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Lillian Werner</dc:creator>
  <cp:lastModifiedBy>RMCKAY</cp:lastModifiedBy>
  <cp:revision>4</cp:revision>
  <dcterms:created xsi:type="dcterms:W3CDTF">2016-09-06T22:10:33Z</dcterms:created>
  <dcterms:modified xsi:type="dcterms:W3CDTF">2016-09-10T02:54:41Z</dcterms:modified>
</cp:coreProperties>
</file>