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6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29A4-88A9-414B-B7D0-542D84D454E4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05D3E-D38B-4246-A9E7-D71360079E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29A4-88A9-414B-B7D0-542D84D454E4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05D3E-D38B-4246-A9E7-D71360079E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29A4-88A9-414B-B7D0-542D84D454E4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05D3E-D38B-4246-A9E7-D71360079E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29A4-88A9-414B-B7D0-542D84D454E4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05D3E-D38B-4246-A9E7-D71360079E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29A4-88A9-414B-B7D0-542D84D454E4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05D3E-D38B-4246-A9E7-D71360079E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29A4-88A9-414B-B7D0-542D84D454E4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05D3E-D38B-4246-A9E7-D71360079E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29A4-88A9-414B-B7D0-542D84D454E4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05D3E-D38B-4246-A9E7-D71360079E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29A4-88A9-414B-B7D0-542D84D454E4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05D3E-D38B-4246-A9E7-D71360079E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29A4-88A9-414B-B7D0-542D84D454E4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05D3E-D38B-4246-A9E7-D71360079E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29A4-88A9-414B-B7D0-542D84D454E4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05D3E-D38B-4246-A9E7-D71360079E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29A4-88A9-414B-B7D0-542D84D454E4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05D3E-D38B-4246-A9E7-D71360079E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929A4-88A9-414B-B7D0-542D84D454E4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05D3E-D38B-4246-A9E7-D71360079E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128046225"/>
              </p:ext>
            </p:extLst>
          </p:nvPr>
        </p:nvGraphicFramePr>
        <p:xfrm>
          <a:off x="116632" y="1124908"/>
          <a:ext cx="3636963" cy="2982913"/>
        </p:xfrm>
        <a:graphic>
          <a:graphicData uri="http://schemas.openxmlformats.org/presentationml/2006/ole">
            <p:oleObj spid="_x0000_s1026" name="Prism 5" r:id="rId3" imgW="5622120" imgH="4604040" progId="">
              <p:embed/>
            </p:oleObj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673325057"/>
              </p:ext>
            </p:extLst>
          </p:nvPr>
        </p:nvGraphicFramePr>
        <p:xfrm>
          <a:off x="3501008" y="1196916"/>
          <a:ext cx="3312368" cy="2602685"/>
        </p:xfrm>
        <a:graphic>
          <a:graphicData uri="http://schemas.openxmlformats.org/presentationml/2006/ole">
            <p:oleObj spid="_x0000_s1027" name="Prism 5" r:id="rId4" imgW="4632840" imgH="3451680" progId="">
              <p:embed/>
            </p:oleObj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116632" y="9716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284984" y="9716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293096" y="56982"/>
            <a:ext cx="2601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 smtClean="0">
                <a:latin typeface="Arial" pitchFamily="34" charset="0"/>
                <a:cs typeface="Arial" pitchFamily="34" charset="0"/>
              </a:rPr>
              <a:t>Supplementary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 figure S1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48680" y="4499992"/>
            <a:ext cx="58326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Supplementary figure S1. Synergy between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AsiDNA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and PARP defect in DT40 cells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(A)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Cytotoxicity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AsiDNA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toward various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isogenic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DT40 cell lines.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(B)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Comparison of cell survival to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AsiDNA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in DT40 cells wild-type (WT; black) or PARP KO (red) alone (continuous line) or in combination with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veliparib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1µM (blue discontinuous line). Survivals were monitored by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ATPlite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1-step kit  (72 hours after treatment) in various mutant DT40 cells as described in (36)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Survival is expressed as % of non-treated cells. Results are represented as mean survival ± SEM for three independent experiments.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endParaRPr lang="fr-FR" sz="1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118</Words>
  <Application>Microsoft Office PowerPoint</Application>
  <PresentationFormat>Affichage à l'écran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Prism 5</vt:lpstr>
      <vt:lpstr>Diapositive 1</vt:lpstr>
    </vt:vector>
  </TitlesOfParts>
  <Company>ONXEO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Wael Jdey</dc:creator>
  <cp:lastModifiedBy>Wael Jdey</cp:lastModifiedBy>
  <cp:revision>2</cp:revision>
  <dcterms:created xsi:type="dcterms:W3CDTF">2016-05-09T14:56:39Z</dcterms:created>
  <dcterms:modified xsi:type="dcterms:W3CDTF">2016-05-09T15:19:19Z</dcterms:modified>
</cp:coreProperties>
</file>