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80" y="9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2C6C0-5A3C-4516-B123-65A5F81C35FA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A7E0E-9663-44E9-AC52-901446E664D9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458" y="2411596"/>
            <a:ext cx="3209536" cy="23142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5127" y="4859868"/>
            <a:ext cx="3213867" cy="23044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6"/>
          <p:cNvSpPr txBox="1"/>
          <p:nvPr/>
        </p:nvSpPr>
        <p:spPr>
          <a:xfrm>
            <a:off x="1903579" y="170220"/>
            <a:ext cx="304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256006" y="-36512"/>
            <a:ext cx="2601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figure S3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" descr="C:\Users\WJ1\Desktop\Image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5587" y="211764"/>
            <a:ext cx="2886069" cy="2160240"/>
          </a:xfrm>
          <a:prstGeom prst="rect">
            <a:avLst/>
          </a:prstGeom>
          <a:noFill/>
        </p:spPr>
      </p:pic>
      <p:sp>
        <p:nvSpPr>
          <p:cNvPr id="9" name="TextBox 6"/>
          <p:cNvSpPr txBox="1"/>
          <p:nvPr/>
        </p:nvSpPr>
        <p:spPr>
          <a:xfrm>
            <a:off x="3500375" y="235169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itchFamily="34" charset="0"/>
                <a:cs typeface="Arial" pitchFamily="34" charset="0"/>
              </a:rPr>
              <a:t>C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3500375" y="479997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itchFamily="34" charset="0"/>
                <a:cs typeface="Arial" pitchFamily="34" charset="0"/>
              </a:rPr>
              <a:t>D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16632" y="7169512"/>
            <a:ext cx="66247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Supplementary figure S3. Estimation and functions of genes uniquely correlated with sensitivity to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AsiDNA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or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olaparib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. (A)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Number of non-overlapping genes correlated with survival to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AsiDNA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and Ola. Relationship between the number of non-overlapping genes and the p-value from LOO Spearman correlation analysis of expression data from BC cell lines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(B)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Atlas of Cancer Signaling Network (ACSN) global map.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(C, D)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Coverage of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ACSN map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with unique genes correlated with survival to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AsiDNA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or Ola in BC cell lines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Distribution of non-overlapping genes robustly correlated with survival to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AsiDNA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(C)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or Ola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(D)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Red - Positive correlation with survival to treatment; Green - Negative correlation with survival to treatment. Functional modules as WNT-canonical, Cell-matrix adhesion, Cell polarity, MOMP are implicated in survival to both treatments, but regulated in an opposite manner.</a:t>
            </a:r>
            <a:endParaRPr 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wj1\Desktop\acs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8640" y="2411760"/>
            <a:ext cx="3266729" cy="4752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TextBox 6"/>
          <p:cNvSpPr txBox="1"/>
          <p:nvPr/>
        </p:nvSpPr>
        <p:spPr>
          <a:xfrm>
            <a:off x="165403" y="237200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B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164</Words>
  <Application>Microsoft Office PowerPoint</Application>
  <PresentationFormat>Affichage à l'écran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Wael JDEY</dc:creator>
  <cp:lastModifiedBy>Wael JDEY</cp:lastModifiedBy>
  <cp:revision>9</cp:revision>
  <dcterms:created xsi:type="dcterms:W3CDTF">2016-06-30T11:59:23Z</dcterms:created>
  <dcterms:modified xsi:type="dcterms:W3CDTF">2016-06-30T12:59:25Z</dcterms:modified>
</cp:coreProperties>
</file>