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512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407A-BAB8-4A9E-958A-E09B576B1181}" type="datetimeFigureOut">
              <a:rPr lang="fr-FR" smtClean="0"/>
              <a:pPr/>
              <a:t>09/05/2016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474EB-33D7-4F53-AB3A-FB5C86D933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407A-BAB8-4A9E-958A-E09B576B1181}" type="datetimeFigureOut">
              <a:rPr lang="fr-FR" smtClean="0"/>
              <a:pPr/>
              <a:t>09/05/2016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474EB-33D7-4F53-AB3A-FB5C86D933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407A-BAB8-4A9E-958A-E09B576B1181}" type="datetimeFigureOut">
              <a:rPr lang="fr-FR" smtClean="0"/>
              <a:pPr/>
              <a:t>09/05/2016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474EB-33D7-4F53-AB3A-FB5C86D933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407A-BAB8-4A9E-958A-E09B576B1181}" type="datetimeFigureOut">
              <a:rPr lang="fr-FR" smtClean="0"/>
              <a:pPr/>
              <a:t>09/05/2016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474EB-33D7-4F53-AB3A-FB5C86D933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407A-BAB8-4A9E-958A-E09B576B1181}" type="datetimeFigureOut">
              <a:rPr lang="fr-FR" smtClean="0"/>
              <a:pPr/>
              <a:t>09/05/2016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474EB-33D7-4F53-AB3A-FB5C86D933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407A-BAB8-4A9E-958A-E09B576B1181}" type="datetimeFigureOut">
              <a:rPr lang="fr-FR" smtClean="0"/>
              <a:pPr/>
              <a:t>09/05/2016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474EB-33D7-4F53-AB3A-FB5C86D933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407A-BAB8-4A9E-958A-E09B576B1181}" type="datetimeFigureOut">
              <a:rPr lang="fr-FR" smtClean="0"/>
              <a:pPr/>
              <a:t>09/05/2016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474EB-33D7-4F53-AB3A-FB5C86D933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407A-BAB8-4A9E-958A-E09B576B1181}" type="datetimeFigureOut">
              <a:rPr lang="fr-FR" smtClean="0"/>
              <a:pPr/>
              <a:t>09/05/2016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474EB-33D7-4F53-AB3A-FB5C86D933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407A-BAB8-4A9E-958A-E09B576B1181}" type="datetimeFigureOut">
              <a:rPr lang="fr-FR" smtClean="0"/>
              <a:pPr/>
              <a:t>09/05/2016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474EB-33D7-4F53-AB3A-FB5C86D933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407A-BAB8-4A9E-958A-E09B576B1181}" type="datetimeFigureOut">
              <a:rPr lang="fr-FR" smtClean="0"/>
              <a:pPr/>
              <a:t>09/05/2016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474EB-33D7-4F53-AB3A-FB5C86D933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407A-BAB8-4A9E-958A-E09B576B1181}" type="datetimeFigureOut">
              <a:rPr lang="fr-FR" smtClean="0"/>
              <a:pPr/>
              <a:t>09/05/2016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474EB-33D7-4F53-AB3A-FB5C86D933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F8407A-BAB8-4A9E-958A-E09B576B1181}" type="datetimeFigureOut">
              <a:rPr lang="fr-FR" smtClean="0"/>
              <a:pPr/>
              <a:t>09/05/2016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F474EB-33D7-4F53-AB3A-FB5C86D933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58288224"/>
              </p:ext>
            </p:extLst>
          </p:nvPr>
        </p:nvGraphicFramePr>
        <p:xfrm>
          <a:off x="188641" y="323528"/>
          <a:ext cx="6552727" cy="7874230"/>
        </p:xfrm>
        <a:graphic>
          <a:graphicData uri="http://schemas.openxmlformats.org/drawingml/2006/table">
            <a:tbl>
              <a:tblPr firstRow="1" firstCol="1" bandRow="1"/>
              <a:tblGrid>
                <a:gridCol w="941980"/>
                <a:gridCol w="787097"/>
                <a:gridCol w="760794"/>
                <a:gridCol w="822496"/>
                <a:gridCol w="720080"/>
                <a:gridCol w="792088"/>
                <a:gridCol w="864096"/>
                <a:gridCol w="864096"/>
              </a:tblGrid>
              <a:tr h="38864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 err="1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AsiDNA</a:t>
                      </a:r>
                      <a:endParaRPr lang="en-US" sz="12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Olaparib</a:t>
                      </a:r>
                      <a:endParaRPr lang="en-US" sz="12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err="1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AsiDNA</a:t>
                      </a:r>
                      <a:endParaRPr lang="en-US" sz="1200" dirty="0" smtClean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49276" marR="492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 err="1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Olaparib</a:t>
                      </a:r>
                      <a:endParaRPr lang="en-US" sz="12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49276" marR="492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5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gene.name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 Correlation </a:t>
                      </a:r>
                      <a:r>
                        <a:rPr lang="en-US" sz="1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with survival 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gene.name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 Correlation </a:t>
                      </a:r>
                      <a:r>
                        <a:rPr lang="en-US" sz="1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with survival 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gene.name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Correlation </a:t>
                      </a:r>
                      <a:r>
                        <a:rPr lang="en-US" sz="1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with survival 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gene.name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Correlation </a:t>
                      </a:r>
                      <a:r>
                        <a:rPr lang="en-US" sz="1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with survival 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5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PIN1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0.94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DPY30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0.91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XRCC1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-0.63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ABL1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-0.51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5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GLI3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0.88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MYH6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0.84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HDAC11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-0.72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SMC5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-0.55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5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S100A7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0.88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CSK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0.83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BCL2L11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-0.73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POLB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-0.67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5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PPP2R5C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0.88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PFKFB3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0.83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TJP3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-0.73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NDUFS5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-0.72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5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RAP1GDS1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0.86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RB1CC1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0.83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CCS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-0.73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KLHL33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-0.73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5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DLD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0.85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ATR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0.82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FZD5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-0.73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MCPH1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-0.74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5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PTEN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0.84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RNF7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0.82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GADD45B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-0.73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ATP5J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-0.75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14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TGFA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0.82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MAPK6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0.81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NGEF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-0.73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COX6B1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-0.75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5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CCNA1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0.82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CBLB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0.81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GNG7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-0.74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CXADR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-0.75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5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NOTCH1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0.82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UBE2Q2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0.81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ENO2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-0.75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PPP1R3G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-0.75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5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RCHY1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0.79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MBD4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0.79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NR4A1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-0.75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ARHGAP31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-0.75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5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TUBA3E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0.79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FECH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0.79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TMEM198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-0.75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CDH2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-0.77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5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ECSIT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0.78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TP53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0.78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ADCY2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-0.76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MIR375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-0.77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5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SIRT2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0.78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COPS2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0.78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NDUFB9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-0.76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PRKAG3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-0.78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5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FANCE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0.78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CTNND2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0.78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GPR15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-0.77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PTCH1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-0.78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5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TEAD1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0.78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AKAP1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0.78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IQGAP2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-0.77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TKTL1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-0.78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5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KLHL21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0.77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OS9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0.78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MYCN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-0.77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TWIST2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-0.78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5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NDUFA5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0.77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PHF10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0.78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FYN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-0.78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LAMA4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-0.78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5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PIK3CA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0.77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GNB5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0.78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SMAD6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-0.78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NDUFS7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-0.80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5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MAPKAPK5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0.76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NEDD4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0.77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FOXP3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-0.78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MMP12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-0.80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5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HIF1AN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0.75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TAB2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0.77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KLHL36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-0.79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PPARGC1B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-0.80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5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STK11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0.75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TMEM70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0.77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TLE6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-0.80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PRDX2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-0.80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5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ROCK1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0.75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NFE2L1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0.76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COX7A2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-0.80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NEIL2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-0.81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5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SMAD5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0.75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GATA3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0.75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NOX1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-0.80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ACTA1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-0.81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5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MBD2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0.75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PRKCH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0.75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GRK6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-0.80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GADD45G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-0.81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5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VAMP2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0.75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PPP2R5E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0.75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GAS7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-0.80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PRKCB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-0.83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5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CDH3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0.75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UBE2Z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0.75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GPC4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-0.81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CYBA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-0.83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5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FGD4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0.73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STAG2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0.75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PPP2R5D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-0.81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TCF3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-0.83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5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HRAS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0.73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EIF4G3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0.75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NDUFA6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-0.82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HDAC4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-0.85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5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USP15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0.73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FKBP8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0.75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HSPA1A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-0.82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5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DEF6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0.73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SNAP23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0.74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COL1A1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-0.82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5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PKP3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0.73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PAX9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0.74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FLT1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-0.82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5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CAPN2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0.72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PIAS1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0.74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AKT3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-0.83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5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CUL1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0.72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SUFU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0.74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ROR2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-0.85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5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PABPC1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0.72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RAC2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0.73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COL6A2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-0.88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8710" marR="5871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5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SLC1A5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0.72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ANP32A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0.73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5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ARHGEF1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0.70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GCLC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0.73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5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MRE11A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0.69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ITGB4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0.73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5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MAX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0.67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PPP1R21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0.73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5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PPP1R14D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0.72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5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RPS6KA5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0.72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5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RAD51C</a:t>
                      </a:r>
                      <a:endParaRPr lang="en-US" sz="10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0.66</a:t>
                      </a: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49276" marR="4927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ZoneTexte 6"/>
          <p:cNvSpPr txBox="1"/>
          <p:nvPr/>
        </p:nvSpPr>
        <p:spPr>
          <a:xfrm>
            <a:off x="4483632" y="-36512"/>
            <a:ext cx="23743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600" b="1" dirty="0" err="1" smtClean="0">
                <a:latin typeface="Arial" pitchFamily="34" charset="0"/>
                <a:cs typeface="Arial" pitchFamily="34" charset="0"/>
              </a:rPr>
              <a:t>Supplementary</a:t>
            </a:r>
            <a:r>
              <a:rPr lang="fr-FR" sz="1600" b="1" dirty="0" smtClean="0">
                <a:latin typeface="Arial" pitchFamily="34" charset="0"/>
                <a:cs typeface="Arial" pitchFamily="34" charset="0"/>
              </a:rPr>
              <a:t> table 1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88640" y="8244408"/>
            <a:ext cx="65527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Supplementary Table 1. Unique genes robustly correlated with survival to </a:t>
            </a:r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AsiDNA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or </a:t>
            </a:r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Olaparib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in BC cell lines.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The values are correlation coefficients (Spearman r; P value &lt;0.005) between gene expression and survival to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AsiDNA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or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Olaparib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. Blue: genes involved in DNA repair or cell cycle. (+): positive correlation; (-): negative correlation.</a:t>
            </a:r>
            <a:endParaRPr lang="fr-FR" sz="12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3263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443</Words>
  <Application>Microsoft Office PowerPoint</Application>
  <PresentationFormat>Affichage à l'écran (4:3)</PresentationFormat>
  <Paragraphs>322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ONXEO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Wael Jdey</dc:creator>
  <cp:lastModifiedBy>Wael Jdey</cp:lastModifiedBy>
  <cp:revision>3</cp:revision>
  <dcterms:created xsi:type="dcterms:W3CDTF">2016-05-09T14:58:39Z</dcterms:created>
  <dcterms:modified xsi:type="dcterms:W3CDTF">2016-05-09T15:34:45Z</dcterms:modified>
</cp:coreProperties>
</file>