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6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6165B-363A-48FA-A216-5F68DABAA092}" type="datetimeFigureOut">
              <a:rPr lang="fr-FR" smtClean="0"/>
              <a:pPr/>
              <a:t>09/05/2016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691B6-9E68-44F8-A906-28FA2813403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6073177"/>
              </p:ext>
            </p:extLst>
          </p:nvPr>
        </p:nvGraphicFramePr>
        <p:xfrm>
          <a:off x="188640" y="436186"/>
          <a:ext cx="6498481" cy="7764833"/>
        </p:xfrm>
        <a:graphic>
          <a:graphicData uri="http://schemas.openxmlformats.org/drawingml/2006/table">
            <a:tbl>
              <a:tblPr firstRow="1" firstCol="1" bandRow="1"/>
              <a:tblGrid>
                <a:gridCol w="1525264"/>
                <a:gridCol w="423750"/>
                <a:gridCol w="423750"/>
                <a:gridCol w="508023"/>
                <a:gridCol w="3617694"/>
              </a:tblGrid>
              <a:tr h="4278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Modules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Module size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Genes in module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Genes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71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Apoptosis map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MITOCH_METABOLISM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442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2.8e-03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CAPN2 DLD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ECSIT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MRE11A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NDUFA5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SLC1A5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STK11</a:t>
                      </a: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VAMP2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92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BCL2L11 COX7A2 ENO2 NDUFA6 5NR4A1 </a:t>
                      </a:r>
                      <a:endParaRPr lang="en-US" sz="800" b="1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CASPASES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2.1e-02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CAPN2 STK11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92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BCL2L11 HSPA1A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MOMP_REGULATION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2.9e-05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CAPN2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CUL1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92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BCL2L11 NR4A1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APOPTOSIS_GENES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2.8e-03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PTEN NOTCH1 HIF1AN SLC1A5 MAX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BCL2L11 COX7A2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71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Cell Cycle map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CELL_CYCLE_MASTER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256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1.5e-03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CCNA1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92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BCL2L11 MYCN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71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Cell Survival map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HEDGEHOG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291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1.5e-04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CUL1 GLI3 HRAS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PIK3CA PTEN S100A7 TEAD1 HRAS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92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AKT3 BCL2L11 </a:t>
                      </a:r>
                      <a:r>
                        <a:rPr lang="en-GB" sz="800" b="1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FOXP3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GAS7</a:t>
                      </a:r>
                      <a:r>
                        <a:rPr lang="en-GB" sz="800" b="1" dirty="0">
                          <a:solidFill>
                            <a:srgbClr val="0092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GNG7 GPC4 GRK6</a:t>
                      </a:r>
                      <a:r>
                        <a:rPr lang="en-GB" sz="800" b="1" dirty="0">
                          <a:solidFill>
                            <a:srgbClr val="0092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MYCN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8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WNT_NON_CANONICAL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428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3.5e-05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CAPN2 CUL1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HRAS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PIN1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PPP2R5C PTEN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ROCK1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TUBA3E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ADCY2 AKT3 FLT1 FZD5 GNG7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HDAC11 HSPA1A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IQGAP2 PPP2R5D ROR2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PI3K_AKT_MTOR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301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7.8e-03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CUL1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HRAS PABPC1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PIK3CA PPP2R5C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PTEN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RCHY1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AKT3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BCL2L11 FLT1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GADD45B PPP2R5D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MAPK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1.4e-02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HRAS MAPKAPK5 PIK3CA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TEAD1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AKT3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FLT1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GADD45B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GPR15</a:t>
                      </a: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GRK6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WNT_CANONICAL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431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2.3e-03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CUL1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KLHL21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MBD2 NOTCH1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SIRT2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TEAD1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USP15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FZD5 GNG7 KLHL36 NDUFA6 ROR2 TLE6</a:t>
                      </a:r>
                      <a:r>
                        <a:rPr lang="en-GB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800" b="1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TMEM198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71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EMT and Cell Motility map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CELL_CELL_ADHESIONS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3.5e-05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ARHGEF1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CDH3 DEF6 PKP3 RAP1GDS1 ROCK1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FYN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NGEF TJP3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CYTOSKELETON_POLARITY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179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1.9e-04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ARHGEF1 DEF6 FGD4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HRAS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RAP1GDS1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ROCK1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FYN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NGEF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ECM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157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1.6e-02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TGFA</a:t>
                      </a: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COL1A1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COL6A2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FLT1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FYN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EMT_REGULATORS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2.5e-02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NOTCH1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PTEN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SMAD5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SMAD6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CELL_MATRIX_ADHESIONS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4.5e-03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COL1A1 COL6A2 FYN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71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DNA Repair map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FANONI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3.2e-03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FANCE MRE11A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XRCC1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G1_CC_PHASE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68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5.2e-04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CCNA1 PPP2R5C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MRE11A MAX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PPP2R5D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S_CC_PHASE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112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2.2e-03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CCNA1 PPP2R5C</a:t>
                      </a: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MRE11A MAX 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PPP2R5D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SPINDLE_CHECKPOINT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51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8.8e-04</a:t>
                      </a:r>
                      <a:endParaRPr lang="en-US" sz="80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CCNA1 PPP2R5C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PPP2R5D</a:t>
                      </a:r>
                      <a:endParaRPr lang="en-US" sz="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7133" marR="37133" marT="37133" marB="371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4077072" y="76146"/>
            <a:ext cx="2547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table 2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3"/>
          <p:cNvSpPr txBox="1"/>
          <p:nvPr/>
        </p:nvSpPr>
        <p:spPr>
          <a:xfrm>
            <a:off x="188640" y="8246149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Supplementary Table 2. ACSN functional modules enrichment by unique genes robustly correlated with survival to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AsiDNA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in BC cell lines.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Red - positive correlation, green - negative correlation. (P value &lt;0.02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).</a:t>
            </a:r>
            <a:endParaRPr lang="fr-FR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63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286</Words>
  <Application>Microsoft Office PowerPoint</Application>
  <PresentationFormat>Affichage à l'écran (4:3)</PresentationFormat>
  <Paragraphs>125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ONXEO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Wael Jdey</dc:creator>
  <cp:lastModifiedBy>Wael Jdey</cp:lastModifiedBy>
  <cp:revision>3</cp:revision>
  <dcterms:created xsi:type="dcterms:W3CDTF">2016-05-09T14:59:16Z</dcterms:created>
  <dcterms:modified xsi:type="dcterms:W3CDTF">2016-05-09T15:37:06Z</dcterms:modified>
</cp:coreProperties>
</file>