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6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A1663-9801-4801-A879-6F1B4EA611AA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0674E-29E4-4712-91C3-89B21286C7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4419207"/>
              </p:ext>
            </p:extLst>
          </p:nvPr>
        </p:nvGraphicFramePr>
        <p:xfrm>
          <a:off x="1556792" y="1547664"/>
          <a:ext cx="3744416" cy="2376265"/>
        </p:xfrm>
        <a:graphic>
          <a:graphicData uri="http://schemas.openxmlformats.org/drawingml/2006/table">
            <a:tbl>
              <a:tblPr/>
              <a:tblGrid>
                <a:gridCol w="1463554"/>
                <a:gridCol w="1140431"/>
                <a:gridCol w="1140431"/>
              </a:tblGrid>
              <a:tr h="353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IC20 (µM)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 (µM)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8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Olaparib</a:t>
                      </a:r>
                      <a:endParaRPr lang="en-US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38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Rucaparib</a:t>
                      </a:r>
                      <a:endParaRPr lang="en-US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8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Iniparib</a:t>
                      </a:r>
                      <a:endParaRPr lang="en-US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8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Niraparib</a:t>
                      </a: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8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AZD2461</a:t>
                      </a: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3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BMN673</a:t>
                      </a: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861048" y="467544"/>
            <a:ext cx="21705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600" b="1" dirty="0" err="1" smtClean="0"/>
              <a:t>Supplementary</a:t>
            </a:r>
            <a:r>
              <a:rPr lang="fr-FR" sz="1600" b="1" dirty="0" smtClean="0"/>
              <a:t> table 4</a:t>
            </a:r>
            <a:endParaRPr lang="en-US" sz="16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188640" y="4357717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Supplementary Table 4. IC20 and IC50 of different PARP inhibitors in MDAMB231 cell line.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IC20 and IC50 were calculated according to the dose-response curves of the different PARP inhibitors using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GraphPadPrism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software.</a:t>
            </a:r>
            <a:endParaRPr lang="fr-FR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4154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Affichage à l'écran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ONXEO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Wael Jdey</dc:creator>
  <cp:lastModifiedBy>Wael Jdey</cp:lastModifiedBy>
  <cp:revision>2</cp:revision>
  <dcterms:created xsi:type="dcterms:W3CDTF">2016-05-09T15:00:32Z</dcterms:created>
  <dcterms:modified xsi:type="dcterms:W3CDTF">2016-05-09T15:37:46Z</dcterms:modified>
</cp:coreProperties>
</file>