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906000" type="A4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81" d="100"/>
          <a:sy n="81" d="100"/>
        </p:scale>
        <p:origin x="-696" y="-108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2F469-BAE2-4129-BEBA-AA37444434C6}" type="datetimeFigureOut">
              <a:rPr lang="sv-SE" smtClean="0"/>
              <a:t>2016-10-05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9BAD-73D3-4E3A-B7BB-B04705E73C4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12707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2F469-BAE2-4129-BEBA-AA37444434C6}" type="datetimeFigureOut">
              <a:rPr lang="sv-SE" smtClean="0"/>
              <a:t>2016-10-05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9BAD-73D3-4E3A-B7BB-B04705E73C4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58854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2F469-BAE2-4129-BEBA-AA37444434C6}" type="datetimeFigureOut">
              <a:rPr lang="sv-SE" smtClean="0"/>
              <a:t>2016-10-05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9BAD-73D3-4E3A-B7BB-B04705E73C4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07743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2F469-BAE2-4129-BEBA-AA37444434C6}" type="datetimeFigureOut">
              <a:rPr lang="sv-SE" smtClean="0"/>
              <a:t>2016-10-05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9BAD-73D3-4E3A-B7BB-B04705E73C4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467361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2F469-BAE2-4129-BEBA-AA37444434C6}" type="datetimeFigureOut">
              <a:rPr lang="sv-SE" smtClean="0"/>
              <a:t>2016-10-05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9BAD-73D3-4E3A-B7BB-B04705E73C4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53296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2F469-BAE2-4129-BEBA-AA37444434C6}" type="datetimeFigureOut">
              <a:rPr lang="sv-SE" smtClean="0"/>
              <a:t>2016-10-05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9BAD-73D3-4E3A-B7BB-B04705E73C4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98725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2F469-BAE2-4129-BEBA-AA37444434C6}" type="datetimeFigureOut">
              <a:rPr lang="sv-SE" smtClean="0"/>
              <a:t>2016-10-05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9BAD-73D3-4E3A-B7BB-B04705E73C4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73151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2F469-BAE2-4129-BEBA-AA37444434C6}" type="datetimeFigureOut">
              <a:rPr lang="sv-SE" smtClean="0"/>
              <a:t>2016-10-05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9BAD-73D3-4E3A-B7BB-B04705E73C4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6760009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2F469-BAE2-4129-BEBA-AA37444434C6}" type="datetimeFigureOut">
              <a:rPr lang="sv-SE" smtClean="0"/>
              <a:t>2016-10-05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9BAD-73D3-4E3A-B7BB-B04705E73C4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30265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2F469-BAE2-4129-BEBA-AA37444434C6}" type="datetimeFigureOut">
              <a:rPr lang="sv-SE" smtClean="0"/>
              <a:t>2016-10-05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9BAD-73D3-4E3A-B7BB-B04705E73C4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07174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2F469-BAE2-4129-BEBA-AA37444434C6}" type="datetimeFigureOut">
              <a:rPr lang="sv-SE" smtClean="0"/>
              <a:t>2016-10-05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9BAD-73D3-4E3A-B7BB-B04705E73C4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79014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C2F469-BAE2-4129-BEBA-AA37444434C6}" type="datetimeFigureOut">
              <a:rPr lang="sv-SE" smtClean="0"/>
              <a:t>2016-10-05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419BAD-73D3-4E3A-B7BB-B04705E73C4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65501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Line 30"/>
          <p:cNvSpPr>
            <a:spLocks noChangeShapeType="1"/>
          </p:cNvSpPr>
          <p:nvPr/>
        </p:nvSpPr>
        <p:spPr bwMode="auto">
          <a:xfrm>
            <a:off x="838703" y="1690155"/>
            <a:ext cx="22225" cy="0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v-SE"/>
          </a:p>
        </p:txBody>
      </p:sp>
      <p:sp>
        <p:nvSpPr>
          <p:cNvPr id="113" name="Freeform 57"/>
          <p:cNvSpPr>
            <a:spLocks/>
          </p:cNvSpPr>
          <p:nvPr/>
        </p:nvSpPr>
        <p:spPr bwMode="auto">
          <a:xfrm>
            <a:off x="865691" y="1906055"/>
            <a:ext cx="5262563" cy="1119188"/>
          </a:xfrm>
          <a:custGeom>
            <a:avLst/>
            <a:gdLst>
              <a:gd name="T0" fmla="*/ 52 w 3315"/>
              <a:gd name="T1" fmla="*/ 674 h 705"/>
              <a:gd name="T2" fmla="*/ 104 w 3315"/>
              <a:gd name="T3" fmla="*/ 692 h 705"/>
              <a:gd name="T4" fmla="*/ 156 w 3315"/>
              <a:gd name="T5" fmla="*/ 692 h 705"/>
              <a:gd name="T6" fmla="*/ 208 w 3315"/>
              <a:gd name="T7" fmla="*/ 692 h 705"/>
              <a:gd name="T8" fmla="*/ 260 w 3315"/>
              <a:gd name="T9" fmla="*/ 692 h 705"/>
              <a:gd name="T10" fmla="*/ 312 w 3315"/>
              <a:gd name="T11" fmla="*/ 692 h 705"/>
              <a:gd name="T12" fmla="*/ 364 w 3315"/>
              <a:gd name="T13" fmla="*/ 692 h 705"/>
              <a:gd name="T14" fmla="*/ 416 w 3315"/>
              <a:gd name="T15" fmla="*/ 692 h 705"/>
              <a:gd name="T16" fmla="*/ 467 w 3315"/>
              <a:gd name="T17" fmla="*/ 692 h 705"/>
              <a:gd name="T18" fmla="*/ 519 w 3315"/>
              <a:gd name="T19" fmla="*/ 696 h 705"/>
              <a:gd name="T20" fmla="*/ 571 w 3315"/>
              <a:gd name="T21" fmla="*/ 696 h 705"/>
              <a:gd name="T22" fmla="*/ 623 w 3315"/>
              <a:gd name="T23" fmla="*/ 696 h 705"/>
              <a:gd name="T24" fmla="*/ 675 w 3315"/>
              <a:gd name="T25" fmla="*/ 692 h 705"/>
              <a:gd name="T26" fmla="*/ 727 w 3315"/>
              <a:gd name="T27" fmla="*/ 696 h 705"/>
              <a:gd name="T28" fmla="*/ 782 w 3315"/>
              <a:gd name="T29" fmla="*/ 203 h 705"/>
              <a:gd name="T30" fmla="*/ 834 w 3315"/>
              <a:gd name="T31" fmla="*/ 688 h 705"/>
              <a:gd name="T32" fmla="*/ 886 w 3315"/>
              <a:gd name="T33" fmla="*/ 692 h 705"/>
              <a:gd name="T34" fmla="*/ 938 w 3315"/>
              <a:gd name="T35" fmla="*/ 692 h 705"/>
              <a:gd name="T36" fmla="*/ 990 w 3315"/>
              <a:gd name="T37" fmla="*/ 696 h 705"/>
              <a:gd name="T38" fmla="*/ 1042 w 3315"/>
              <a:gd name="T39" fmla="*/ 696 h 705"/>
              <a:gd name="T40" fmla="*/ 1094 w 3315"/>
              <a:gd name="T41" fmla="*/ 696 h 705"/>
              <a:gd name="T42" fmla="*/ 1146 w 3315"/>
              <a:gd name="T43" fmla="*/ 696 h 705"/>
              <a:gd name="T44" fmla="*/ 1200 w 3315"/>
              <a:gd name="T45" fmla="*/ 696 h 705"/>
              <a:gd name="T46" fmla="*/ 1252 w 3315"/>
              <a:gd name="T47" fmla="*/ 692 h 705"/>
              <a:gd name="T48" fmla="*/ 1304 w 3315"/>
              <a:gd name="T49" fmla="*/ 696 h 705"/>
              <a:gd name="T50" fmla="*/ 1356 w 3315"/>
              <a:gd name="T51" fmla="*/ 696 h 705"/>
              <a:gd name="T52" fmla="*/ 1408 w 3315"/>
              <a:gd name="T53" fmla="*/ 696 h 705"/>
              <a:gd name="T54" fmla="*/ 1460 w 3315"/>
              <a:gd name="T55" fmla="*/ 696 h 705"/>
              <a:gd name="T56" fmla="*/ 1512 w 3315"/>
              <a:gd name="T57" fmla="*/ 696 h 705"/>
              <a:gd name="T58" fmla="*/ 1564 w 3315"/>
              <a:gd name="T59" fmla="*/ 696 h 705"/>
              <a:gd name="T60" fmla="*/ 1619 w 3315"/>
              <a:gd name="T61" fmla="*/ 692 h 705"/>
              <a:gd name="T62" fmla="*/ 1671 w 3315"/>
              <a:gd name="T63" fmla="*/ 688 h 705"/>
              <a:gd name="T64" fmla="*/ 1723 w 3315"/>
              <a:gd name="T65" fmla="*/ 683 h 705"/>
              <a:gd name="T66" fmla="*/ 1775 w 3315"/>
              <a:gd name="T67" fmla="*/ 670 h 705"/>
              <a:gd name="T68" fmla="*/ 1827 w 3315"/>
              <a:gd name="T69" fmla="*/ 670 h 705"/>
              <a:gd name="T70" fmla="*/ 1878 w 3315"/>
              <a:gd name="T71" fmla="*/ 652 h 705"/>
              <a:gd name="T72" fmla="*/ 1930 w 3315"/>
              <a:gd name="T73" fmla="*/ 683 h 705"/>
              <a:gd name="T74" fmla="*/ 1982 w 3315"/>
              <a:gd name="T75" fmla="*/ 688 h 705"/>
              <a:gd name="T76" fmla="*/ 2037 w 3315"/>
              <a:gd name="T77" fmla="*/ 696 h 705"/>
              <a:gd name="T78" fmla="*/ 2089 w 3315"/>
              <a:gd name="T79" fmla="*/ 696 h 705"/>
              <a:gd name="T80" fmla="*/ 2141 w 3315"/>
              <a:gd name="T81" fmla="*/ 701 h 705"/>
              <a:gd name="T82" fmla="*/ 2193 w 3315"/>
              <a:gd name="T83" fmla="*/ 696 h 705"/>
              <a:gd name="T84" fmla="*/ 2245 w 3315"/>
              <a:gd name="T85" fmla="*/ 701 h 705"/>
              <a:gd name="T86" fmla="*/ 2297 w 3315"/>
              <a:gd name="T87" fmla="*/ 696 h 705"/>
              <a:gd name="T88" fmla="*/ 2352 w 3315"/>
              <a:gd name="T89" fmla="*/ 701 h 705"/>
              <a:gd name="T90" fmla="*/ 2404 w 3315"/>
              <a:gd name="T91" fmla="*/ 701 h 705"/>
              <a:gd name="T92" fmla="*/ 2456 w 3315"/>
              <a:gd name="T93" fmla="*/ 701 h 705"/>
              <a:gd name="T94" fmla="*/ 2507 w 3315"/>
              <a:gd name="T95" fmla="*/ 701 h 705"/>
              <a:gd name="T96" fmla="*/ 2559 w 3315"/>
              <a:gd name="T97" fmla="*/ 701 h 705"/>
              <a:gd name="T98" fmla="*/ 2611 w 3315"/>
              <a:gd name="T99" fmla="*/ 701 h 705"/>
              <a:gd name="T100" fmla="*/ 2666 w 3315"/>
              <a:gd name="T101" fmla="*/ 701 h 705"/>
              <a:gd name="T102" fmla="*/ 2718 w 3315"/>
              <a:gd name="T103" fmla="*/ 696 h 705"/>
              <a:gd name="T104" fmla="*/ 2770 w 3315"/>
              <a:gd name="T105" fmla="*/ 701 h 705"/>
              <a:gd name="T106" fmla="*/ 2822 w 3315"/>
              <a:gd name="T107" fmla="*/ 701 h 705"/>
              <a:gd name="T108" fmla="*/ 2874 w 3315"/>
              <a:gd name="T109" fmla="*/ 696 h 705"/>
              <a:gd name="T110" fmla="*/ 2926 w 3315"/>
              <a:gd name="T111" fmla="*/ 701 h 705"/>
              <a:gd name="T112" fmla="*/ 2978 w 3315"/>
              <a:gd name="T113" fmla="*/ 701 h 705"/>
              <a:gd name="T114" fmla="*/ 3033 w 3315"/>
              <a:gd name="T115" fmla="*/ 701 h 705"/>
              <a:gd name="T116" fmla="*/ 3085 w 3315"/>
              <a:gd name="T117" fmla="*/ 701 h 705"/>
              <a:gd name="T118" fmla="*/ 3136 w 3315"/>
              <a:gd name="T119" fmla="*/ 701 h 705"/>
              <a:gd name="T120" fmla="*/ 3188 w 3315"/>
              <a:gd name="T121" fmla="*/ 701 h 705"/>
              <a:gd name="T122" fmla="*/ 3240 w 3315"/>
              <a:gd name="T123" fmla="*/ 701 h 705"/>
              <a:gd name="T124" fmla="*/ 3292 w 3315"/>
              <a:gd name="T125" fmla="*/ 701 h 7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315" h="705">
                <a:moveTo>
                  <a:pt x="0" y="692"/>
                </a:moveTo>
                <a:lnTo>
                  <a:pt x="0" y="692"/>
                </a:lnTo>
                <a:lnTo>
                  <a:pt x="3" y="692"/>
                </a:lnTo>
                <a:lnTo>
                  <a:pt x="3" y="692"/>
                </a:lnTo>
                <a:lnTo>
                  <a:pt x="6" y="692"/>
                </a:lnTo>
                <a:lnTo>
                  <a:pt x="6" y="688"/>
                </a:lnTo>
                <a:lnTo>
                  <a:pt x="9" y="692"/>
                </a:lnTo>
                <a:lnTo>
                  <a:pt x="9" y="692"/>
                </a:lnTo>
                <a:lnTo>
                  <a:pt x="12" y="683"/>
                </a:lnTo>
                <a:lnTo>
                  <a:pt x="12" y="692"/>
                </a:lnTo>
                <a:lnTo>
                  <a:pt x="12" y="692"/>
                </a:lnTo>
                <a:lnTo>
                  <a:pt x="14" y="688"/>
                </a:lnTo>
                <a:lnTo>
                  <a:pt x="14" y="692"/>
                </a:lnTo>
                <a:lnTo>
                  <a:pt x="17" y="692"/>
                </a:lnTo>
                <a:lnTo>
                  <a:pt x="17" y="692"/>
                </a:lnTo>
                <a:lnTo>
                  <a:pt x="20" y="692"/>
                </a:lnTo>
                <a:lnTo>
                  <a:pt x="20" y="692"/>
                </a:lnTo>
                <a:lnTo>
                  <a:pt x="23" y="692"/>
                </a:lnTo>
                <a:lnTo>
                  <a:pt x="23" y="674"/>
                </a:lnTo>
                <a:lnTo>
                  <a:pt x="26" y="674"/>
                </a:lnTo>
                <a:lnTo>
                  <a:pt x="26" y="683"/>
                </a:lnTo>
                <a:lnTo>
                  <a:pt x="26" y="692"/>
                </a:lnTo>
                <a:lnTo>
                  <a:pt x="29" y="692"/>
                </a:lnTo>
                <a:lnTo>
                  <a:pt x="29" y="692"/>
                </a:lnTo>
                <a:lnTo>
                  <a:pt x="32" y="692"/>
                </a:lnTo>
                <a:lnTo>
                  <a:pt x="32" y="692"/>
                </a:lnTo>
                <a:lnTo>
                  <a:pt x="35" y="696"/>
                </a:lnTo>
                <a:lnTo>
                  <a:pt x="35" y="688"/>
                </a:lnTo>
                <a:lnTo>
                  <a:pt x="38" y="692"/>
                </a:lnTo>
                <a:lnTo>
                  <a:pt x="38" y="692"/>
                </a:lnTo>
                <a:lnTo>
                  <a:pt x="38" y="696"/>
                </a:lnTo>
                <a:lnTo>
                  <a:pt x="40" y="692"/>
                </a:lnTo>
                <a:lnTo>
                  <a:pt x="40" y="692"/>
                </a:lnTo>
                <a:lnTo>
                  <a:pt x="43" y="696"/>
                </a:lnTo>
                <a:lnTo>
                  <a:pt x="43" y="692"/>
                </a:lnTo>
                <a:lnTo>
                  <a:pt x="46" y="692"/>
                </a:lnTo>
                <a:lnTo>
                  <a:pt x="46" y="560"/>
                </a:lnTo>
                <a:lnTo>
                  <a:pt x="49" y="595"/>
                </a:lnTo>
                <a:lnTo>
                  <a:pt x="49" y="644"/>
                </a:lnTo>
                <a:lnTo>
                  <a:pt x="52" y="674"/>
                </a:lnTo>
                <a:lnTo>
                  <a:pt x="52" y="688"/>
                </a:lnTo>
                <a:lnTo>
                  <a:pt x="52" y="692"/>
                </a:lnTo>
                <a:lnTo>
                  <a:pt x="55" y="696"/>
                </a:lnTo>
                <a:lnTo>
                  <a:pt x="55" y="688"/>
                </a:lnTo>
                <a:lnTo>
                  <a:pt x="58" y="692"/>
                </a:lnTo>
                <a:lnTo>
                  <a:pt x="58" y="692"/>
                </a:lnTo>
                <a:lnTo>
                  <a:pt x="61" y="692"/>
                </a:lnTo>
                <a:lnTo>
                  <a:pt x="61" y="692"/>
                </a:lnTo>
                <a:lnTo>
                  <a:pt x="64" y="696"/>
                </a:lnTo>
                <a:lnTo>
                  <a:pt x="64" y="692"/>
                </a:lnTo>
                <a:lnTo>
                  <a:pt x="64" y="692"/>
                </a:lnTo>
                <a:lnTo>
                  <a:pt x="66" y="696"/>
                </a:lnTo>
                <a:lnTo>
                  <a:pt x="66" y="692"/>
                </a:lnTo>
                <a:lnTo>
                  <a:pt x="69" y="692"/>
                </a:lnTo>
                <a:lnTo>
                  <a:pt x="69" y="692"/>
                </a:lnTo>
                <a:lnTo>
                  <a:pt x="72" y="692"/>
                </a:lnTo>
                <a:lnTo>
                  <a:pt x="72" y="683"/>
                </a:lnTo>
                <a:lnTo>
                  <a:pt x="75" y="683"/>
                </a:lnTo>
                <a:lnTo>
                  <a:pt x="75" y="688"/>
                </a:lnTo>
                <a:lnTo>
                  <a:pt x="75" y="692"/>
                </a:lnTo>
                <a:lnTo>
                  <a:pt x="78" y="692"/>
                </a:lnTo>
                <a:lnTo>
                  <a:pt x="78" y="692"/>
                </a:lnTo>
                <a:lnTo>
                  <a:pt x="81" y="692"/>
                </a:lnTo>
                <a:lnTo>
                  <a:pt x="81" y="692"/>
                </a:lnTo>
                <a:lnTo>
                  <a:pt x="84" y="692"/>
                </a:lnTo>
                <a:lnTo>
                  <a:pt x="84" y="692"/>
                </a:lnTo>
                <a:lnTo>
                  <a:pt x="87" y="696"/>
                </a:lnTo>
                <a:lnTo>
                  <a:pt x="87" y="692"/>
                </a:lnTo>
                <a:lnTo>
                  <a:pt x="89" y="696"/>
                </a:lnTo>
                <a:lnTo>
                  <a:pt x="89" y="692"/>
                </a:lnTo>
                <a:lnTo>
                  <a:pt x="89" y="692"/>
                </a:lnTo>
                <a:lnTo>
                  <a:pt x="92" y="692"/>
                </a:lnTo>
                <a:lnTo>
                  <a:pt x="92" y="692"/>
                </a:lnTo>
                <a:lnTo>
                  <a:pt x="95" y="696"/>
                </a:lnTo>
                <a:lnTo>
                  <a:pt x="95" y="692"/>
                </a:lnTo>
                <a:lnTo>
                  <a:pt x="98" y="696"/>
                </a:lnTo>
                <a:lnTo>
                  <a:pt x="98" y="696"/>
                </a:lnTo>
                <a:lnTo>
                  <a:pt x="101" y="696"/>
                </a:lnTo>
                <a:lnTo>
                  <a:pt x="101" y="696"/>
                </a:lnTo>
                <a:lnTo>
                  <a:pt x="104" y="692"/>
                </a:lnTo>
                <a:lnTo>
                  <a:pt x="104" y="692"/>
                </a:lnTo>
                <a:lnTo>
                  <a:pt x="104" y="696"/>
                </a:lnTo>
                <a:lnTo>
                  <a:pt x="107" y="696"/>
                </a:lnTo>
                <a:lnTo>
                  <a:pt x="107" y="692"/>
                </a:lnTo>
                <a:lnTo>
                  <a:pt x="110" y="692"/>
                </a:lnTo>
                <a:lnTo>
                  <a:pt x="110" y="688"/>
                </a:lnTo>
                <a:lnTo>
                  <a:pt x="113" y="692"/>
                </a:lnTo>
                <a:lnTo>
                  <a:pt x="113" y="696"/>
                </a:lnTo>
                <a:lnTo>
                  <a:pt x="115" y="696"/>
                </a:lnTo>
                <a:lnTo>
                  <a:pt x="115" y="692"/>
                </a:lnTo>
                <a:lnTo>
                  <a:pt x="118" y="692"/>
                </a:lnTo>
                <a:lnTo>
                  <a:pt x="118" y="696"/>
                </a:lnTo>
                <a:lnTo>
                  <a:pt x="118" y="696"/>
                </a:lnTo>
                <a:lnTo>
                  <a:pt x="121" y="696"/>
                </a:lnTo>
                <a:lnTo>
                  <a:pt x="121" y="692"/>
                </a:lnTo>
                <a:lnTo>
                  <a:pt x="124" y="692"/>
                </a:lnTo>
                <a:lnTo>
                  <a:pt x="124" y="688"/>
                </a:lnTo>
                <a:lnTo>
                  <a:pt x="127" y="692"/>
                </a:lnTo>
                <a:lnTo>
                  <a:pt x="127" y="692"/>
                </a:lnTo>
                <a:lnTo>
                  <a:pt x="130" y="692"/>
                </a:lnTo>
                <a:lnTo>
                  <a:pt x="130" y="696"/>
                </a:lnTo>
                <a:lnTo>
                  <a:pt x="133" y="696"/>
                </a:lnTo>
                <a:lnTo>
                  <a:pt x="133" y="692"/>
                </a:lnTo>
                <a:lnTo>
                  <a:pt x="133" y="696"/>
                </a:lnTo>
                <a:lnTo>
                  <a:pt x="136" y="696"/>
                </a:lnTo>
                <a:lnTo>
                  <a:pt x="136" y="692"/>
                </a:lnTo>
                <a:lnTo>
                  <a:pt x="139" y="692"/>
                </a:lnTo>
                <a:lnTo>
                  <a:pt x="139" y="692"/>
                </a:lnTo>
                <a:lnTo>
                  <a:pt x="141" y="696"/>
                </a:lnTo>
                <a:lnTo>
                  <a:pt x="141" y="696"/>
                </a:lnTo>
                <a:lnTo>
                  <a:pt x="144" y="692"/>
                </a:lnTo>
                <a:lnTo>
                  <a:pt x="144" y="692"/>
                </a:lnTo>
                <a:lnTo>
                  <a:pt x="147" y="696"/>
                </a:lnTo>
                <a:lnTo>
                  <a:pt x="147" y="692"/>
                </a:lnTo>
                <a:lnTo>
                  <a:pt x="147" y="692"/>
                </a:lnTo>
                <a:lnTo>
                  <a:pt x="150" y="692"/>
                </a:lnTo>
                <a:lnTo>
                  <a:pt x="150" y="692"/>
                </a:lnTo>
                <a:lnTo>
                  <a:pt x="153" y="692"/>
                </a:lnTo>
                <a:lnTo>
                  <a:pt x="153" y="692"/>
                </a:lnTo>
                <a:lnTo>
                  <a:pt x="156" y="692"/>
                </a:lnTo>
                <a:lnTo>
                  <a:pt x="156" y="696"/>
                </a:lnTo>
                <a:lnTo>
                  <a:pt x="159" y="688"/>
                </a:lnTo>
                <a:lnTo>
                  <a:pt x="159" y="679"/>
                </a:lnTo>
                <a:lnTo>
                  <a:pt x="159" y="683"/>
                </a:lnTo>
                <a:lnTo>
                  <a:pt x="162" y="692"/>
                </a:lnTo>
                <a:lnTo>
                  <a:pt x="162" y="692"/>
                </a:lnTo>
                <a:lnTo>
                  <a:pt x="165" y="696"/>
                </a:lnTo>
                <a:lnTo>
                  <a:pt x="165" y="692"/>
                </a:lnTo>
                <a:lnTo>
                  <a:pt x="167" y="696"/>
                </a:lnTo>
                <a:lnTo>
                  <a:pt x="167" y="696"/>
                </a:lnTo>
                <a:lnTo>
                  <a:pt x="170" y="696"/>
                </a:lnTo>
                <a:lnTo>
                  <a:pt x="170" y="696"/>
                </a:lnTo>
                <a:lnTo>
                  <a:pt x="170" y="696"/>
                </a:lnTo>
                <a:lnTo>
                  <a:pt x="173" y="696"/>
                </a:lnTo>
                <a:lnTo>
                  <a:pt x="173" y="696"/>
                </a:lnTo>
                <a:lnTo>
                  <a:pt x="176" y="688"/>
                </a:lnTo>
                <a:lnTo>
                  <a:pt x="176" y="688"/>
                </a:lnTo>
                <a:lnTo>
                  <a:pt x="179" y="692"/>
                </a:lnTo>
                <a:lnTo>
                  <a:pt x="179" y="692"/>
                </a:lnTo>
                <a:lnTo>
                  <a:pt x="182" y="692"/>
                </a:lnTo>
                <a:lnTo>
                  <a:pt x="182" y="692"/>
                </a:lnTo>
                <a:lnTo>
                  <a:pt x="185" y="696"/>
                </a:lnTo>
                <a:lnTo>
                  <a:pt x="185" y="696"/>
                </a:lnTo>
                <a:lnTo>
                  <a:pt x="185" y="696"/>
                </a:lnTo>
                <a:lnTo>
                  <a:pt x="188" y="692"/>
                </a:lnTo>
                <a:lnTo>
                  <a:pt x="188" y="696"/>
                </a:lnTo>
                <a:lnTo>
                  <a:pt x="190" y="696"/>
                </a:lnTo>
                <a:lnTo>
                  <a:pt x="190" y="692"/>
                </a:lnTo>
                <a:lnTo>
                  <a:pt x="193" y="692"/>
                </a:lnTo>
                <a:lnTo>
                  <a:pt x="193" y="692"/>
                </a:lnTo>
                <a:lnTo>
                  <a:pt x="196" y="674"/>
                </a:lnTo>
                <a:lnTo>
                  <a:pt x="196" y="683"/>
                </a:lnTo>
                <a:lnTo>
                  <a:pt x="199" y="679"/>
                </a:lnTo>
                <a:lnTo>
                  <a:pt x="199" y="542"/>
                </a:lnTo>
                <a:lnTo>
                  <a:pt x="199" y="591"/>
                </a:lnTo>
                <a:lnTo>
                  <a:pt x="202" y="657"/>
                </a:lnTo>
                <a:lnTo>
                  <a:pt x="202" y="688"/>
                </a:lnTo>
                <a:lnTo>
                  <a:pt x="205" y="692"/>
                </a:lnTo>
                <a:lnTo>
                  <a:pt x="205" y="692"/>
                </a:lnTo>
                <a:lnTo>
                  <a:pt x="208" y="692"/>
                </a:lnTo>
                <a:lnTo>
                  <a:pt x="208" y="692"/>
                </a:lnTo>
                <a:lnTo>
                  <a:pt x="211" y="696"/>
                </a:lnTo>
                <a:lnTo>
                  <a:pt x="211" y="692"/>
                </a:lnTo>
                <a:lnTo>
                  <a:pt x="211" y="692"/>
                </a:lnTo>
                <a:lnTo>
                  <a:pt x="214" y="696"/>
                </a:lnTo>
                <a:lnTo>
                  <a:pt x="214" y="696"/>
                </a:lnTo>
                <a:lnTo>
                  <a:pt x="216" y="692"/>
                </a:lnTo>
                <a:lnTo>
                  <a:pt x="216" y="692"/>
                </a:lnTo>
                <a:lnTo>
                  <a:pt x="219" y="692"/>
                </a:lnTo>
                <a:lnTo>
                  <a:pt x="219" y="696"/>
                </a:lnTo>
                <a:lnTo>
                  <a:pt x="222" y="696"/>
                </a:lnTo>
                <a:lnTo>
                  <a:pt x="222" y="692"/>
                </a:lnTo>
                <a:lnTo>
                  <a:pt x="225" y="688"/>
                </a:lnTo>
                <a:lnTo>
                  <a:pt x="225" y="683"/>
                </a:lnTo>
                <a:lnTo>
                  <a:pt x="225" y="692"/>
                </a:lnTo>
                <a:lnTo>
                  <a:pt x="228" y="692"/>
                </a:lnTo>
                <a:lnTo>
                  <a:pt x="228" y="696"/>
                </a:lnTo>
                <a:lnTo>
                  <a:pt x="231" y="696"/>
                </a:lnTo>
                <a:lnTo>
                  <a:pt x="231" y="696"/>
                </a:lnTo>
                <a:lnTo>
                  <a:pt x="234" y="696"/>
                </a:lnTo>
                <a:lnTo>
                  <a:pt x="234" y="696"/>
                </a:lnTo>
                <a:lnTo>
                  <a:pt x="237" y="692"/>
                </a:lnTo>
                <a:lnTo>
                  <a:pt x="237" y="696"/>
                </a:lnTo>
                <a:lnTo>
                  <a:pt x="240" y="696"/>
                </a:lnTo>
                <a:lnTo>
                  <a:pt x="240" y="696"/>
                </a:lnTo>
                <a:lnTo>
                  <a:pt x="242" y="696"/>
                </a:lnTo>
                <a:lnTo>
                  <a:pt x="242" y="696"/>
                </a:lnTo>
                <a:lnTo>
                  <a:pt x="242" y="692"/>
                </a:lnTo>
                <a:lnTo>
                  <a:pt x="245" y="692"/>
                </a:lnTo>
                <a:lnTo>
                  <a:pt x="245" y="692"/>
                </a:lnTo>
                <a:lnTo>
                  <a:pt x="248" y="688"/>
                </a:lnTo>
                <a:lnTo>
                  <a:pt x="248" y="688"/>
                </a:lnTo>
                <a:lnTo>
                  <a:pt x="251" y="688"/>
                </a:lnTo>
                <a:lnTo>
                  <a:pt x="251" y="692"/>
                </a:lnTo>
                <a:lnTo>
                  <a:pt x="254" y="696"/>
                </a:lnTo>
                <a:lnTo>
                  <a:pt x="254" y="692"/>
                </a:lnTo>
                <a:lnTo>
                  <a:pt x="254" y="692"/>
                </a:lnTo>
                <a:lnTo>
                  <a:pt x="257" y="692"/>
                </a:lnTo>
                <a:lnTo>
                  <a:pt x="257" y="692"/>
                </a:lnTo>
                <a:lnTo>
                  <a:pt x="260" y="692"/>
                </a:lnTo>
                <a:lnTo>
                  <a:pt x="260" y="696"/>
                </a:lnTo>
                <a:lnTo>
                  <a:pt x="263" y="696"/>
                </a:lnTo>
                <a:lnTo>
                  <a:pt x="263" y="696"/>
                </a:lnTo>
                <a:lnTo>
                  <a:pt x="266" y="696"/>
                </a:lnTo>
                <a:lnTo>
                  <a:pt x="266" y="692"/>
                </a:lnTo>
                <a:lnTo>
                  <a:pt x="268" y="696"/>
                </a:lnTo>
                <a:lnTo>
                  <a:pt x="268" y="696"/>
                </a:lnTo>
                <a:lnTo>
                  <a:pt x="268" y="696"/>
                </a:lnTo>
                <a:lnTo>
                  <a:pt x="271" y="696"/>
                </a:lnTo>
                <a:lnTo>
                  <a:pt x="271" y="696"/>
                </a:lnTo>
                <a:lnTo>
                  <a:pt x="274" y="692"/>
                </a:lnTo>
                <a:lnTo>
                  <a:pt x="274" y="692"/>
                </a:lnTo>
                <a:lnTo>
                  <a:pt x="277" y="692"/>
                </a:lnTo>
                <a:lnTo>
                  <a:pt x="277" y="692"/>
                </a:lnTo>
                <a:lnTo>
                  <a:pt x="280" y="696"/>
                </a:lnTo>
                <a:lnTo>
                  <a:pt x="280" y="692"/>
                </a:lnTo>
                <a:lnTo>
                  <a:pt x="280" y="692"/>
                </a:lnTo>
                <a:lnTo>
                  <a:pt x="283" y="692"/>
                </a:lnTo>
                <a:lnTo>
                  <a:pt x="283" y="696"/>
                </a:lnTo>
                <a:lnTo>
                  <a:pt x="286" y="696"/>
                </a:lnTo>
                <a:lnTo>
                  <a:pt x="286" y="692"/>
                </a:lnTo>
                <a:lnTo>
                  <a:pt x="289" y="692"/>
                </a:lnTo>
                <a:lnTo>
                  <a:pt x="289" y="692"/>
                </a:lnTo>
                <a:lnTo>
                  <a:pt x="291" y="696"/>
                </a:lnTo>
                <a:lnTo>
                  <a:pt x="291" y="692"/>
                </a:lnTo>
                <a:lnTo>
                  <a:pt x="291" y="692"/>
                </a:lnTo>
                <a:lnTo>
                  <a:pt x="294" y="696"/>
                </a:lnTo>
                <a:lnTo>
                  <a:pt x="294" y="692"/>
                </a:lnTo>
                <a:lnTo>
                  <a:pt x="297" y="696"/>
                </a:lnTo>
                <a:lnTo>
                  <a:pt x="297" y="692"/>
                </a:lnTo>
                <a:lnTo>
                  <a:pt x="300" y="688"/>
                </a:lnTo>
                <a:lnTo>
                  <a:pt x="300" y="696"/>
                </a:lnTo>
                <a:lnTo>
                  <a:pt x="303" y="696"/>
                </a:lnTo>
                <a:lnTo>
                  <a:pt x="303" y="696"/>
                </a:lnTo>
                <a:lnTo>
                  <a:pt x="306" y="692"/>
                </a:lnTo>
                <a:lnTo>
                  <a:pt x="306" y="692"/>
                </a:lnTo>
                <a:lnTo>
                  <a:pt x="306" y="692"/>
                </a:lnTo>
                <a:lnTo>
                  <a:pt x="309" y="692"/>
                </a:lnTo>
                <a:lnTo>
                  <a:pt x="309" y="692"/>
                </a:lnTo>
                <a:lnTo>
                  <a:pt x="312" y="692"/>
                </a:lnTo>
                <a:lnTo>
                  <a:pt x="312" y="692"/>
                </a:lnTo>
                <a:lnTo>
                  <a:pt x="315" y="696"/>
                </a:lnTo>
                <a:lnTo>
                  <a:pt x="315" y="692"/>
                </a:lnTo>
                <a:lnTo>
                  <a:pt x="317" y="692"/>
                </a:lnTo>
                <a:lnTo>
                  <a:pt x="317" y="692"/>
                </a:lnTo>
                <a:lnTo>
                  <a:pt x="320" y="692"/>
                </a:lnTo>
                <a:lnTo>
                  <a:pt x="320" y="692"/>
                </a:lnTo>
                <a:lnTo>
                  <a:pt x="320" y="692"/>
                </a:lnTo>
                <a:lnTo>
                  <a:pt x="323" y="696"/>
                </a:lnTo>
                <a:lnTo>
                  <a:pt x="323" y="683"/>
                </a:lnTo>
                <a:lnTo>
                  <a:pt x="326" y="560"/>
                </a:lnTo>
                <a:lnTo>
                  <a:pt x="326" y="555"/>
                </a:lnTo>
                <a:lnTo>
                  <a:pt x="329" y="578"/>
                </a:lnTo>
                <a:lnTo>
                  <a:pt x="329" y="639"/>
                </a:lnTo>
                <a:lnTo>
                  <a:pt x="332" y="679"/>
                </a:lnTo>
                <a:lnTo>
                  <a:pt x="332" y="683"/>
                </a:lnTo>
                <a:lnTo>
                  <a:pt x="335" y="688"/>
                </a:lnTo>
                <a:lnTo>
                  <a:pt x="335" y="688"/>
                </a:lnTo>
                <a:lnTo>
                  <a:pt x="335" y="683"/>
                </a:lnTo>
                <a:lnTo>
                  <a:pt x="338" y="692"/>
                </a:lnTo>
                <a:lnTo>
                  <a:pt x="338" y="696"/>
                </a:lnTo>
                <a:lnTo>
                  <a:pt x="341" y="692"/>
                </a:lnTo>
                <a:lnTo>
                  <a:pt x="341" y="696"/>
                </a:lnTo>
                <a:lnTo>
                  <a:pt x="343" y="692"/>
                </a:lnTo>
                <a:lnTo>
                  <a:pt x="343" y="696"/>
                </a:lnTo>
                <a:lnTo>
                  <a:pt x="346" y="696"/>
                </a:lnTo>
                <a:lnTo>
                  <a:pt x="346" y="688"/>
                </a:lnTo>
                <a:lnTo>
                  <a:pt x="349" y="679"/>
                </a:lnTo>
                <a:lnTo>
                  <a:pt x="349" y="688"/>
                </a:lnTo>
                <a:lnTo>
                  <a:pt x="349" y="692"/>
                </a:lnTo>
                <a:lnTo>
                  <a:pt x="352" y="679"/>
                </a:lnTo>
                <a:lnTo>
                  <a:pt x="352" y="688"/>
                </a:lnTo>
                <a:lnTo>
                  <a:pt x="355" y="688"/>
                </a:lnTo>
                <a:lnTo>
                  <a:pt x="355" y="692"/>
                </a:lnTo>
                <a:lnTo>
                  <a:pt x="358" y="696"/>
                </a:lnTo>
                <a:lnTo>
                  <a:pt x="358" y="696"/>
                </a:lnTo>
                <a:lnTo>
                  <a:pt x="361" y="692"/>
                </a:lnTo>
                <a:lnTo>
                  <a:pt x="361" y="692"/>
                </a:lnTo>
                <a:lnTo>
                  <a:pt x="364" y="696"/>
                </a:lnTo>
                <a:lnTo>
                  <a:pt x="364" y="692"/>
                </a:lnTo>
                <a:lnTo>
                  <a:pt x="364" y="692"/>
                </a:lnTo>
                <a:lnTo>
                  <a:pt x="366" y="696"/>
                </a:lnTo>
                <a:lnTo>
                  <a:pt x="366" y="696"/>
                </a:lnTo>
                <a:lnTo>
                  <a:pt x="369" y="696"/>
                </a:lnTo>
                <a:lnTo>
                  <a:pt x="369" y="696"/>
                </a:lnTo>
                <a:lnTo>
                  <a:pt x="372" y="692"/>
                </a:lnTo>
                <a:lnTo>
                  <a:pt x="372" y="692"/>
                </a:lnTo>
                <a:lnTo>
                  <a:pt x="375" y="692"/>
                </a:lnTo>
                <a:lnTo>
                  <a:pt x="375" y="696"/>
                </a:lnTo>
                <a:lnTo>
                  <a:pt x="378" y="692"/>
                </a:lnTo>
                <a:lnTo>
                  <a:pt x="378" y="692"/>
                </a:lnTo>
                <a:lnTo>
                  <a:pt x="378" y="692"/>
                </a:lnTo>
                <a:lnTo>
                  <a:pt x="381" y="692"/>
                </a:lnTo>
                <a:lnTo>
                  <a:pt x="381" y="696"/>
                </a:lnTo>
                <a:lnTo>
                  <a:pt x="384" y="692"/>
                </a:lnTo>
                <a:lnTo>
                  <a:pt x="384" y="692"/>
                </a:lnTo>
                <a:lnTo>
                  <a:pt x="387" y="692"/>
                </a:lnTo>
                <a:lnTo>
                  <a:pt x="387" y="696"/>
                </a:lnTo>
                <a:lnTo>
                  <a:pt x="390" y="692"/>
                </a:lnTo>
                <a:lnTo>
                  <a:pt x="390" y="692"/>
                </a:lnTo>
                <a:lnTo>
                  <a:pt x="390" y="692"/>
                </a:lnTo>
                <a:lnTo>
                  <a:pt x="392" y="696"/>
                </a:lnTo>
                <a:lnTo>
                  <a:pt x="392" y="696"/>
                </a:lnTo>
                <a:lnTo>
                  <a:pt x="395" y="692"/>
                </a:lnTo>
                <a:lnTo>
                  <a:pt x="395" y="696"/>
                </a:lnTo>
                <a:lnTo>
                  <a:pt x="398" y="696"/>
                </a:lnTo>
                <a:lnTo>
                  <a:pt x="398" y="696"/>
                </a:lnTo>
                <a:lnTo>
                  <a:pt x="401" y="696"/>
                </a:lnTo>
                <a:lnTo>
                  <a:pt x="401" y="692"/>
                </a:lnTo>
                <a:lnTo>
                  <a:pt x="401" y="692"/>
                </a:lnTo>
                <a:lnTo>
                  <a:pt x="404" y="692"/>
                </a:lnTo>
                <a:lnTo>
                  <a:pt x="404" y="696"/>
                </a:lnTo>
                <a:lnTo>
                  <a:pt x="407" y="692"/>
                </a:lnTo>
                <a:lnTo>
                  <a:pt x="407" y="696"/>
                </a:lnTo>
                <a:lnTo>
                  <a:pt x="410" y="696"/>
                </a:lnTo>
                <a:lnTo>
                  <a:pt x="410" y="696"/>
                </a:lnTo>
                <a:lnTo>
                  <a:pt x="413" y="688"/>
                </a:lnTo>
                <a:lnTo>
                  <a:pt x="413" y="696"/>
                </a:lnTo>
                <a:lnTo>
                  <a:pt x="416" y="696"/>
                </a:lnTo>
                <a:lnTo>
                  <a:pt x="416" y="692"/>
                </a:lnTo>
                <a:lnTo>
                  <a:pt x="416" y="692"/>
                </a:lnTo>
                <a:lnTo>
                  <a:pt x="418" y="692"/>
                </a:lnTo>
                <a:lnTo>
                  <a:pt x="418" y="688"/>
                </a:lnTo>
                <a:lnTo>
                  <a:pt x="421" y="692"/>
                </a:lnTo>
                <a:lnTo>
                  <a:pt x="421" y="692"/>
                </a:lnTo>
                <a:lnTo>
                  <a:pt x="424" y="696"/>
                </a:lnTo>
                <a:lnTo>
                  <a:pt x="424" y="696"/>
                </a:lnTo>
                <a:lnTo>
                  <a:pt x="427" y="692"/>
                </a:lnTo>
                <a:lnTo>
                  <a:pt x="427" y="692"/>
                </a:lnTo>
                <a:lnTo>
                  <a:pt x="427" y="696"/>
                </a:lnTo>
                <a:lnTo>
                  <a:pt x="430" y="696"/>
                </a:lnTo>
                <a:lnTo>
                  <a:pt x="430" y="692"/>
                </a:lnTo>
                <a:lnTo>
                  <a:pt x="433" y="696"/>
                </a:lnTo>
                <a:lnTo>
                  <a:pt x="433" y="696"/>
                </a:lnTo>
                <a:lnTo>
                  <a:pt x="436" y="696"/>
                </a:lnTo>
                <a:lnTo>
                  <a:pt x="436" y="696"/>
                </a:lnTo>
                <a:lnTo>
                  <a:pt x="439" y="696"/>
                </a:lnTo>
                <a:lnTo>
                  <a:pt x="439" y="696"/>
                </a:lnTo>
                <a:lnTo>
                  <a:pt x="442" y="674"/>
                </a:lnTo>
                <a:lnTo>
                  <a:pt x="442" y="679"/>
                </a:lnTo>
                <a:lnTo>
                  <a:pt x="442" y="674"/>
                </a:lnTo>
                <a:lnTo>
                  <a:pt x="444" y="683"/>
                </a:lnTo>
                <a:lnTo>
                  <a:pt x="444" y="692"/>
                </a:lnTo>
                <a:lnTo>
                  <a:pt x="447" y="692"/>
                </a:lnTo>
                <a:lnTo>
                  <a:pt x="447" y="696"/>
                </a:lnTo>
                <a:lnTo>
                  <a:pt x="450" y="692"/>
                </a:lnTo>
                <a:lnTo>
                  <a:pt x="450" y="692"/>
                </a:lnTo>
                <a:lnTo>
                  <a:pt x="453" y="696"/>
                </a:lnTo>
                <a:lnTo>
                  <a:pt x="453" y="696"/>
                </a:lnTo>
                <a:lnTo>
                  <a:pt x="456" y="696"/>
                </a:lnTo>
                <a:lnTo>
                  <a:pt x="456" y="696"/>
                </a:lnTo>
                <a:lnTo>
                  <a:pt x="456" y="696"/>
                </a:lnTo>
                <a:lnTo>
                  <a:pt x="459" y="696"/>
                </a:lnTo>
                <a:lnTo>
                  <a:pt x="459" y="692"/>
                </a:lnTo>
                <a:lnTo>
                  <a:pt x="462" y="696"/>
                </a:lnTo>
                <a:lnTo>
                  <a:pt x="462" y="696"/>
                </a:lnTo>
                <a:lnTo>
                  <a:pt x="465" y="696"/>
                </a:lnTo>
                <a:lnTo>
                  <a:pt x="465" y="696"/>
                </a:lnTo>
                <a:lnTo>
                  <a:pt x="467" y="692"/>
                </a:lnTo>
                <a:lnTo>
                  <a:pt x="467" y="692"/>
                </a:lnTo>
                <a:lnTo>
                  <a:pt x="470" y="696"/>
                </a:lnTo>
                <a:lnTo>
                  <a:pt x="470" y="696"/>
                </a:lnTo>
                <a:lnTo>
                  <a:pt x="470" y="692"/>
                </a:lnTo>
                <a:lnTo>
                  <a:pt x="473" y="696"/>
                </a:lnTo>
                <a:lnTo>
                  <a:pt x="473" y="696"/>
                </a:lnTo>
                <a:lnTo>
                  <a:pt x="476" y="696"/>
                </a:lnTo>
                <a:lnTo>
                  <a:pt x="476" y="696"/>
                </a:lnTo>
                <a:lnTo>
                  <a:pt x="479" y="696"/>
                </a:lnTo>
                <a:lnTo>
                  <a:pt x="479" y="692"/>
                </a:lnTo>
                <a:lnTo>
                  <a:pt x="482" y="692"/>
                </a:lnTo>
                <a:lnTo>
                  <a:pt x="482" y="696"/>
                </a:lnTo>
                <a:lnTo>
                  <a:pt x="485" y="696"/>
                </a:lnTo>
                <a:lnTo>
                  <a:pt x="485" y="696"/>
                </a:lnTo>
                <a:lnTo>
                  <a:pt x="485" y="696"/>
                </a:lnTo>
                <a:lnTo>
                  <a:pt x="488" y="696"/>
                </a:lnTo>
                <a:lnTo>
                  <a:pt x="488" y="692"/>
                </a:lnTo>
                <a:lnTo>
                  <a:pt x="491" y="696"/>
                </a:lnTo>
                <a:lnTo>
                  <a:pt x="491" y="696"/>
                </a:lnTo>
                <a:lnTo>
                  <a:pt x="493" y="692"/>
                </a:lnTo>
                <a:lnTo>
                  <a:pt x="493" y="696"/>
                </a:lnTo>
                <a:lnTo>
                  <a:pt x="496" y="692"/>
                </a:lnTo>
                <a:lnTo>
                  <a:pt x="496" y="696"/>
                </a:lnTo>
                <a:lnTo>
                  <a:pt x="499" y="696"/>
                </a:lnTo>
                <a:lnTo>
                  <a:pt x="499" y="696"/>
                </a:lnTo>
                <a:lnTo>
                  <a:pt x="499" y="696"/>
                </a:lnTo>
                <a:lnTo>
                  <a:pt x="502" y="696"/>
                </a:lnTo>
                <a:lnTo>
                  <a:pt x="502" y="696"/>
                </a:lnTo>
                <a:lnTo>
                  <a:pt x="505" y="696"/>
                </a:lnTo>
                <a:lnTo>
                  <a:pt x="505" y="696"/>
                </a:lnTo>
                <a:lnTo>
                  <a:pt x="508" y="696"/>
                </a:lnTo>
                <a:lnTo>
                  <a:pt x="508" y="696"/>
                </a:lnTo>
                <a:lnTo>
                  <a:pt x="511" y="696"/>
                </a:lnTo>
                <a:lnTo>
                  <a:pt x="511" y="696"/>
                </a:lnTo>
                <a:lnTo>
                  <a:pt x="514" y="692"/>
                </a:lnTo>
                <a:lnTo>
                  <a:pt x="514" y="696"/>
                </a:lnTo>
                <a:lnTo>
                  <a:pt x="514" y="692"/>
                </a:lnTo>
                <a:lnTo>
                  <a:pt x="517" y="692"/>
                </a:lnTo>
                <a:lnTo>
                  <a:pt x="517" y="696"/>
                </a:lnTo>
                <a:lnTo>
                  <a:pt x="519" y="696"/>
                </a:lnTo>
                <a:lnTo>
                  <a:pt x="519" y="696"/>
                </a:lnTo>
                <a:lnTo>
                  <a:pt x="522" y="696"/>
                </a:lnTo>
                <a:lnTo>
                  <a:pt x="522" y="696"/>
                </a:lnTo>
                <a:lnTo>
                  <a:pt x="525" y="696"/>
                </a:lnTo>
                <a:lnTo>
                  <a:pt x="525" y="696"/>
                </a:lnTo>
                <a:lnTo>
                  <a:pt x="525" y="696"/>
                </a:lnTo>
                <a:lnTo>
                  <a:pt x="528" y="696"/>
                </a:lnTo>
                <a:lnTo>
                  <a:pt x="528" y="692"/>
                </a:lnTo>
                <a:lnTo>
                  <a:pt x="531" y="696"/>
                </a:lnTo>
                <a:lnTo>
                  <a:pt x="531" y="696"/>
                </a:lnTo>
                <a:lnTo>
                  <a:pt x="534" y="696"/>
                </a:lnTo>
                <a:lnTo>
                  <a:pt x="534" y="696"/>
                </a:lnTo>
                <a:lnTo>
                  <a:pt x="537" y="696"/>
                </a:lnTo>
                <a:lnTo>
                  <a:pt x="537" y="696"/>
                </a:lnTo>
                <a:lnTo>
                  <a:pt x="537" y="692"/>
                </a:lnTo>
                <a:lnTo>
                  <a:pt x="540" y="696"/>
                </a:lnTo>
                <a:lnTo>
                  <a:pt x="540" y="692"/>
                </a:lnTo>
                <a:lnTo>
                  <a:pt x="543" y="696"/>
                </a:lnTo>
                <a:lnTo>
                  <a:pt x="543" y="696"/>
                </a:lnTo>
                <a:lnTo>
                  <a:pt x="545" y="696"/>
                </a:lnTo>
                <a:lnTo>
                  <a:pt x="545" y="696"/>
                </a:lnTo>
                <a:lnTo>
                  <a:pt x="548" y="692"/>
                </a:lnTo>
                <a:lnTo>
                  <a:pt x="548" y="696"/>
                </a:lnTo>
                <a:lnTo>
                  <a:pt x="551" y="692"/>
                </a:lnTo>
                <a:lnTo>
                  <a:pt x="551" y="696"/>
                </a:lnTo>
                <a:lnTo>
                  <a:pt x="551" y="692"/>
                </a:lnTo>
                <a:lnTo>
                  <a:pt x="554" y="692"/>
                </a:lnTo>
                <a:lnTo>
                  <a:pt x="554" y="692"/>
                </a:lnTo>
                <a:lnTo>
                  <a:pt x="557" y="696"/>
                </a:lnTo>
                <a:lnTo>
                  <a:pt x="557" y="696"/>
                </a:lnTo>
                <a:lnTo>
                  <a:pt x="560" y="696"/>
                </a:lnTo>
                <a:lnTo>
                  <a:pt x="560" y="696"/>
                </a:lnTo>
                <a:lnTo>
                  <a:pt x="563" y="692"/>
                </a:lnTo>
                <a:lnTo>
                  <a:pt x="563" y="692"/>
                </a:lnTo>
                <a:lnTo>
                  <a:pt x="563" y="696"/>
                </a:lnTo>
                <a:lnTo>
                  <a:pt x="566" y="692"/>
                </a:lnTo>
                <a:lnTo>
                  <a:pt x="566" y="688"/>
                </a:lnTo>
                <a:lnTo>
                  <a:pt x="568" y="683"/>
                </a:lnTo>
                <a:lnTo>
                  <a:pt x="568" y="688"/>
                </a:lnTo>
                <a:lnTo>
                  <a:pt x="571" y="692"/>
                </a:lnTo>
                <a:lnTo>
                  <a:pt x="571" y="696"/>
                </a:lnTo>
                <a:lnTo>
                  <a:pt x="574" y="692"/>
                </a:lnTo>
                <a:lnTo>
                  <a:pt x="574" y="696"/>
                </a:lnTo>
                <a:lnTo>
                  <a:pt x="577" y="692"/>
                </a:lnTo>
                <a:lnTo>
                  <a:pt x="577" y="696"/>
                </a:lnTo>
                <a:lnTo>
                  <a:pt x="577" y="692"/>
                </a:lnTo>
                <a:lnTo>
                  <a:pt x="580" y="696"/>
                </a:lnTo>
                <a:lnTo>
                  <a:pt x="580" y="696"/>
                </a:lnTo>
                <a:lnTo>
                  <a:pt x="583" y="696"/>
                </a:lnTo>
                <a:lnTo>
                  <a:pt x="583" y="696"/>
                </a:lnTo>
                <a:lnTo>
                  <a:pt x="586" y="696"/>
                </a:lnTo>
                <a:lnTo>
                  <a:pt x="586" y="696"/>
                </a:lnTo>
                <a:lnTo>
                  <a:pt x="589" y="696"/>
                </a:lnTo>
                <a:lnTo>
                  <a:pt x="589" y="692"/>
                </a:lnTo>
                <a:lnTo>
                  <a:pt x="592" y="692"/>
                </a:lnTo>
                <a:lnTo>
                  <a:pt x="592" y="688"/>
                </a:lnTo>
                <a:lnTo>
                  <a:pt x="592" y="696"/>
                </a:lnTo>
                <a:lnTo>
                  <a:pt x="594" y="696"/>
                </a:lnTo>
                <a:lnTo>
                  <a:pt x="594" y="692"/>
                </a:lnTo>
                <a:lnTo>
                  <a:pt x="597" y="688"/>
                </a:lnTo>
                <a:lnTo>
                  <a:pt x="597" y="696"/>
                </a:lnTo>
                <a:lnTo>
                  <a:pt x="600" y="692"/>
                </a:lnTo>
                <a:lnTo>
                  <a:pt x="600" y="688"/>
                </a:lnTo>
                <a:lnTo>
                  <a:pt x="603" y="692"/>
                </a:lnTo>
                <a:lnTo>
                  <a:pt x="603" y="692"/>
                </a:lnTo>
                <a:lnTo>
                  <a:pt x="606" y="696"/>
                </a:lnTo>
                <a:lnTo>
                  <a:pt x="606" y="696"/>
                </a:lnTo>
                <a:lnTo>
                  <a:pt x="606" y="696"/>
                </a:lnTo>
                <a:lnTo>
                  <a:pt x="609" y="696"/>
                </a:lnTo>
                <a:lnTo>
                  <a:pt x="609" y="652"/>
                </a:lnTo>
                <a:lnTo>
                  <a:pt x="612" y="648"/>
                </a:lnTo>
                <a:lnTo>
                  <a:pt x="612" y="630"/>
                </a:lnTo>
                <a:lnTo>
                  <a:pt x="615" y="639"/>
                </a:lnTo>
                <a:lnTo>
                  <a:pt x="615" y="666"/>
                </a:lnTo>
                <a:lnTo>
                  <a:pt x="618" y="688"/>
                </a:lnTo>
                <a:lnTo>
                  <a:pt x="618" y="692"/>
                </a:lnTo>
                <a:lnTo>
                  <a:pt x="620" y="692"/>
                </a:lnTo>
                <a:lnTo>
                  <a:pt x="620" y="692"/>
                </a:lnTo>
                <a:lnTo>
                  <a:pt x="620" y="692"/>
                </a:lnTo>
                <a:lnTo>
                  <a:pt x="623" y="696"/>
                </a:lnTo>
                <a:lnTo>
                  <a:pt x="623" y="696"/>
                </a:lnTo>
                <a:lnTo>
                  <a:pt x="626" y="688"/>
                </a:lnTo>
                <a:lnTo>
                  <a:pt x="626" y="688"/>
                </a:lnTo>
                <a:lnTo>
                  <a:pt x="629" y="692"/>
                </a:lnTo>
                <a:lnTo>
                  <a:pt x="629" y="692"/>
                </a:lnTo>
                <a:lnTo>
                  <a:pt x="632" y="692"/>
                </a:lnTo>
                <a:lnTo>
                  <a:pt x="632" y="692"/>
                </a:lnTo>
                <a:lnTo>
                  <a:pt x="635" y="696"/>
                </a:lnTo>
                <a:lnTo>
                  <a:pt x="635" y="692"/>
                </a:lnTo>
                <a:lnTo>
                  <a:pt x="635" y="692"/>
                </a:lnTo>
                <a:lnTo>
                  <a:pt x="638" y="688"/>
                </a:lnTo>
                <a:lnTo>
                  <a:pt x="638" y="688"/>
                </a:lnTo>
                <a:lnTo>
                  <a:pt x="641" y="692"/>
                </a:lnTo>
                <a:lnTo>
                  <a:pt x="641" y="692"/>
                </a:lnTo>
                <a:lnTo>
                  <a:pt x="643" y="692"/>
                </a:lnTo>
                <a:lnTo>
                  <a:pt x="643" y="692"/>
                </a:lnTo>
                <a:lnTo>
                  <a:pt x="646" y="696"/>
                </a:lnTo>
                <a:lnTo>
                  <a:pt x="646" y="692"/>
                </a:lnTo>
                <a:lnTo>
                  <a:pt x="649" y="692"/>
                </a:lnTo>
                <a:lnTo>
                  <a:pt x="649" y="688"/>
                </a:lnTo>
                <a:lnTo>
                  <a:pt x="652" y="692"/>
                </a:lnTo>
                <a:lnTo>
                  <a:pt x="652" y="692"/>
                </a:lnTo>
                <a:lnTo>
                  <a:pt x="652" y="696"/>
                </a:lnTo>
                <a:lnTo>
                  <a:pt x="655" y="696"/>
                </a:lnTo>
                <a:lnTo>
                  <a:pt x="655" y="692"/>
                </a:lnTo>
                <a:lnTo>
                  <a:pt x="658" y="692"/>
                </a:lnTo>
                <a:lnTo>
                  <a:pt x="658" y="692"/>
                </a:lnTo>
                <a:lnTo>
                  <a:pt x="661" y="692"/>
                </a:lnTo>
                <a:lnTo>
                  <a:pt x="661" y="696"/>
                </a:lnTo>
                <a:lnTo>
                  <a:pt x="664" y="696"/>
                </a:lnTo>
                <a:lnTo>
                  <a:pt x="664" y="692"/>
                </a:lnTo>
                <a:lnTo>
                  <a:pt x="664" y="692"/>
                </a:lnTo>
                <a:lnTo>
                  <a:pt x="667" y="692"/>
                </a:lnTo>
                <a:lnTo>
                  <a:pt x="667" y="696"/>
                </a:lnTo>
                <a:lnTo>
                  <a:pt x="669" y="692"/>
                </a:lnTo>
                <a:lnTo>
                  <a:pt x="669" y="692"/>
                </a:lnTo>
                <a:lnTo>
                  <a:pt x="672" y="692"/>
                </a:lnTo>
                <a:lnTo>
                  <a:pt x="672" y="688"/>
                </a:lnTo>
                <a:lnTo>
                  <a:pt x="675" y="688"/>
                </a:lnTo>
                <a:lnTo>
                  <a:pt x="675" y="692"/>
                </a:lnTo>
                <a:lnTo>
                  <a:pt x="675" y="692"/>
                </a:lnTo>
                <a:lnTo>
                  <a:pt x="678" y="696"/>
                </a:lnTo>
                <a:lnTo>
                  <a:pt x="678" y="692"/>
                </a:lnTo>
                <a:lnTo>
                  <a:pt x="681" y="692"/>
                </a:lnTo>
                <a:lnTo>
                  <a:pt x="681" y="696"/>
                </a:lnTo>
                <a:lnTo>
                  <a:pt x="684" y="692"/>
                </a:lnTo>
                <a:lnTo>
                  <a:pt x="684" y="692"/>
                </a:lnTo>
                <a:lnTo>
                  <a:pt x="687" y="696"/>
                </a:lnTo>
                <a:lnTo>
                  <a:pt x="687" y="692"/>
                </a:lnTo>
                <a:lnTo>
                  <a:pt x="687" y="692"/>
                </a:lnTo>
                <a:lnTo>
                  <a:pt x="690" y="692"/>
                </a:lnTo>
                <a:lnTo>
                  <a:pt x="690" y="696"/>
                </a:lnTo>
                <a:lnTo>
                  <a:pt x="693" y="696"/>
                </a:lnTo>
                <a:lnTo>
                  <a:pt x="693" y="696"/>
                </a:lnTo>
                <a:lnTo>
                  <a:pt x="695" y="692"/>
                </a:lnTo>
                <a:lnTo>
                  <a:pt x="695" y="696"/>
                </a:lnTo>
                <a:lnTo>
                  <a:pt x="698" y="692"/>
                </a:lnTo>
                <a:lnTo>
                  <a:pt x="698" y="692"/>
                </a:lnTo>
                <a:lnTo>
                  <a:pt x="701" y="696"/>
                </a:lnTo>
                <a:lnTo>
                  <a:pt x="701" y="692"/>
                </a:lnTo>
                <a:lnTo>
                  <a:pt x="701" y="696"/>
                </a:lnTo>
                <a:lnTo>
                  <a:pt x="704" y="696"/>
                </a:lnTo>
                <a:lnTo>
                  <a:pt x="704" y="696"/>
                </a:lnTo>
                <a:lnTo>
                  <a:pt x="707" y="696"/>
                </a:lnTo>
                <a:lnTo>
                  <a:pt x="707" y="692"/>
                </a:lnTo>
                <a:lnTo>
                  <a:pt x="710" y="696"/>
                </a:lnTo>
                <a:lnTo>
                  <a:pt x="710" y="692"/>
                </a:lnTo>
                <a:lnTo>
                  <a:pt x="713" y="688"/>
                </a:lnTo>
                <a:lnTo>
                  <a:pt x="713" y="692"/>
                </a:lnTo>
                <a:lnTo>
                  <a:pt x="716" y="688"/>
                </a:lnTo>
                <a:lnTo>
                  <a:pt x="716" y="692"/>
                </a:lnTo>
                <a:lnTo>
                  <a:pt x="716" y="696"/>
                </a:lnTo>
                <a:lnTo>
                  <a:pt x="719" y="696"/>
                </a:lnTo>
                <a:lnTo>
                  <a:pt x="719" y="696"/>
                </a:lnTo>
                <a:lnTo>
                  <a:pt x="721" y="696"/>
                </a:lnTo>
                <a:lnTo>
                  <a:pt x="721" y="696"/>
                </a:lnTo>
                <a:lnTo>
                  <a:pt x="724" y="696"/>
                </a:lnTo>
                <a:lnTo>
                  <a:pt x="724" y="696"/>
                </a:lnTo>
                <a:lnTo>
                  <a:pt x="727" y="696"/>
                </a:lnTo>
                <a:lnTo>
                  <a:pt x="727" y="692"/>
                </a:lnTo>
                <a:lnTo>
                  <a:pt x="727" y="696"/>
                </a:lnTo>
                <a:lnTo>
                  <a:pt x="730" y="674"/>
                </a:lnTo>
                <a:lnTo>
                  <a:pt x="730" y="679"/>
                </a:lnTo>
                <a:lnTo>
                  <a:pt x="733" y="692"/>
                </a:lnTo>
                <a:lnTo>
                  <a:pt x="733" y="692"/>
                </a:lnTo>
                <a:lnTo>
                  <a:pt x="736" y="696"/>
                </a:lnTo>
                <a:lnTo>
                  <a:pt x="736" y="696"/>
                </a:lnTo>
                <a:lnTo>
                  <a:pt x="739" y="696"/>
                </a:lnTo>
                <a:lnTo>
                  <a:pt x="739" y="696"/>
                </a:lnTo>
                <a:lnTo>
                  <a:pt x="742" y="696"/>
                </a:lnTo>
                <a:lnTo>
                  <a:pt x="742" y="692"/>
                </a:lnTo>
                <a:lnTo>
                  <a:pt x="742" y="692"/>
                </a:lnTo>
                <a:lnTo>
                  <a:pt x="744" y="696"/>
                </a:lnTo>
                <a:lnTo>
                  <a:pt x="744" y="696"/>
                </a:lnTo>
                <a:lnTo>
                  <a:pt x="747" y="696"/>
                </a:lnTo>
                <a:lnTo>
                  <a:pt x="747" y="696"/>
                </a:lnTo>
                <a:lnTo>
                  <a:pt x="750" y="692"/>
                </a:lnTo>
                <a:lnTo>
                  <a:pt x="750" y="692"/>
                </a:lnTo>
                <a:lnTo>
                  <a:pt x="753" y="696"/>
                </a:lnTo>
                <a:lnTo>
                  <a:pt x="753" y="696"/>
                </a:lnTo>
                <a:lnTo>
                  <a:pt x="756" y="692"/>
                </a:lnTo>
                <a:lnTo>
                  <a:pt x="756" y="692"/>
                </a:lnTo>
                <a:lnTo>
                  <a:pt x="756" y="692"/>
                </a:lnTo>
                <a:lnTo>
                  <a:pt x="759" y="692"/>
                </a:lnTo>
                <a:lnTo>
                  <a:pt x="759" y="683"/>
                </a:lnTo>
                <a:lnTo>
                  <a:pt x="762" y="692"/>
                </a:lnTo>
                <a:lnTo>
                  <a:pt x="762" y="679"/>
                </a:lnTo>
                <a:lnTo>
                  <a:pt x="765" y="683"/>
                </a:lnTo>
                <a:lnTo>
                  <a:pt x="765" y="679"/>
                </a:lnTo>
                <a:lnTo>
                  <a:pt x="768" y="679"/>
                </a:lnTo>
                <a:lnTo>
                  <a:pt x="768" y="683"/>
                </a:lnTo>
                <a:lnTo>
                  <a:pt x="770" y="688"/>
                </a:lnTo>
                <a:lnTo>
                  <a:pt x="770" y="688"/>
                </a:lnTo>
                <a:lnTo>
                  <a:pt x="770" y="692"/>
                </a:lnTo>
                <a:lnTo>
                  <a:pt x="773" y="692"/>
                </a:lnTo>
                <a:lnTo>
                  <a:pt x="773" y="692"/>
                </a:lnTo>
                <a:lnTo>
                  <a:pt x="776" y="692"/>
                </a:lnTo>
                <a:lnTo>
                  <a:pt x="776" y="692"/>
                </a:lnTo>
                <a:lnTo>
                  <a:pt x="779" y="692"/>
                </a:lnTo>
                <a:lnTo>
                  <a:pt x="779" y="379"/>
                </a:lnTo>
                <a:lnTo>
                  <a:pt x="782" y="203"/>
                </a:lnTo>
                <a:lnTo>
                  <a:pt x="782" y="0"/>
                </a:lnTo>
                <a:lnTo>
                  <a:pt x="785" y="35"/>
                </a:lnTo>
                <a:lnTo>
                  <a:pt x="785" y="304"/>
                </a:lnTo>
                <a:lnTo>
                  <a:pt x="788" y="507"/>
                </a:lnTo>
                <a:lnTo>
                  <a:pt x="788" y="644"/>
                </a:lnTo>
                <a:lnTo>
                  <a:pt x="788" y="674"/>
                </a:lnTo>
                <a:lnTo>
                  <a:pt x="791" y="692"/>
                </a:lnTo>
                <a:lnTo>
                  <a:pt x="791" y="692"/>
                </a:lnTo>
                <a:lnTo>
                  <a:pt x="794" y="692"/>
                </a:lnTo>
                <a:lnTo>
                  <a:pt x="794" y="692"/>
                </a:lnTo>
                <a:lnTo>
                  <a:pt x="796" y="696"/>
                </a:lnTo>
                <a:lnTo>
                  <a:pt x="796" y="688"/>
                </a:lnTo>
                <a:lnTo>
                  <a:pt x="799" y="692"/>
                </a:lnTo>
                <a:lnTo>
                  <a:pt x="799" y="688"/>
                </a:lnTo>
                <a:lnTo>
                  <a:pt x="802" y="692"/>
                </a:lnTo>
                <a:lnTo>
                  <a:pt x="802" y="692"/>
                </a:lnTo>
                <a:lnTo>
                  <a:pt x="802" y="692"/>
                </a:lnTo>
                <a:lnTo>
                  <a:pt x="805" y="683"/>
                </a:lnTo>
                <a:lnTo>
                  <a:pt x="805" y="661"/>
                </a:lnTo>
                <a:lnTo>
                  <a:pt x="808" y="635"/>
                </a:lnTo>
                <a:lnTo>
                  <a:pt x="808" y="652"/>
                </a:lnTo>
                <a:lnTo>
                  <a:pt x="811" y="670"/>
                </a:lnTo>
                <a:lnTo>
                  <a:pt x="811" y="679"/>
                </a:lnTo>
                <a:lnTo>
                  <a:pt x="814" y="688"/>
                </a:lnTo>
                <a:lnTo>
                  <a:pt x="814" y="692"/>
                </a:lnTo>
                <a:lnTo>
                  <a:pt x="814" y="692"/>
                </a:lnTo>
                <a:lnTo>
                  <a:pt x="817" y="692"/>
                </a:lnTo>
                <a:lnTo>
                  <a:pt x="817" y="692"/>
                </a:lnTo>
                <a:lnTo>
                  <a:pt x="820" y="692"/>
                </a:lnTo>
                <a:lnTo>
                  <a:pt x="820" y="692"/>
                </a:lnTo>
                <a:lnTo>
                  <a:pt x="822" y="692"/>
                </a:lnTo>
                <a:lnTo>
                  <a:pt x="822" y="692"/>
                </a:lnTo>
                <a:lnTo>
                  <a:pt x="825" y="696"/>
                </a:lnTo>
                <a:lnTo>
                  <a:pt x="825" y="696"/>
                </a:lnTo>
                <a:lnTo>
                  <a:pt x="828" y="692"/>
                </a:lnTo>
                <a:lnTo>
                  <a:pt x="828" y="696"/>
                </a:lnTo>
                <a:lnTo>
                  <a:pt x="828" y="688"/>
                </a:lnTo>
                <a:lnTo>
                  <a:pt x="831" y="688"/>
                </a:lnTo>
                <a:lnTo>
                  <a:pt x="831" y="688"/>
                </a:lnTo>
                <a:lnTo>
                  <a:pt x="834" y="688"/>
                </a:lnTo>
                <a:lnTo>
                  <a:pt x="834" y="683"/>
                </a:lnTo>
                <a:lnTo>
                  <a:pt x="837" y="688"/>
                </a:lnTo>
                <a:lnTo>
                  <a:pt x="837" y="688"/>
                </a:lnTo>
                <a:lnTo>
                  <a:pt x="840" y="692"/>
                </a:lnTo>
                <a:lnTo>
                  <a:pt x="840" y="692"/>
                </a:lnTo>
                <a:lnTo>
                  <a:pt x="840" y="692"/>
                </a:lnTo>
                <a:lnTo>
                  <a:pt x="843" y="692"/>
                </a:lnTo>
                <a:lnTo>
                  <a:pt x="843" y="696"/>
                </a:lnTo>
                <a:lnTo>
                  <a:pt x="845" y="696"/>
                </a:lnTo>
                <a:lnTo>
                  <a:pt x="845" y="696"/>
                </a:lnTo>
                <a:lnTo>
                  <a:pt x="848" y="692"/>
                </a:lnTo>
                <a:lnTo>
                  <a:pt x="848" y="696"/>
                </a:lnTo>
                <a:lnTo>
                  <a:pt x="851" y="692"/>
                </a:lnTo>
                <a:lnTo>
                  <a:pt x="851" y="696"/>
                </a:lnTo>
                <a:lnTo>
                  <a:pt x="851" y="696"/>
                </a:lnTo>
                <a:lnTo>
                  <a:pt x="854" y="692"/>
                </a:lnTo>
                <a:lnTo>
                  <a:pt x="854" y="696"/>
                </a:lnTo>
                <a:lnTo>
                  <a:pt x="857" y="696"/>
                </a:lnTo>
                <a:lnTo>
                  <a:pt x="857" y="692"/>
                </a:lnTo>
                <a:lnTo>
                  <a:pt x="860" y="688"/>
                </a:lnTo>
                <a:lnTo>
                  <a:pt x="860" y="692"/>
                </a:lnTo>
                <a:lnTo>
                  <a:pt x="863" y="692"/>
                </a:lnTo>
                <a:lnTo>
                  <a:pt x="863" y="692"/>
                </a:lnTo>
                <a:lnTo>
                  <a:pt x="866" y="696"/>
                </a:lnTo>
                <a:lnTo>
                  <a:pt x="866" y="692"/>
                </a:lnTo>
                <a:lnTo>
                  <a:pt x="866" y="692"/>
                </a:lnTo>
                <a:lnTo>
                  <a:pt x="869" y="692"/>
                </a:lnTo>
                <a:lnTo>
                  <a:pt x="869" y="696"/>
                </a:lnTo>
                <a:lnTo>
                  <a:pt x="871" y="696"/>
                </a:lnTo>
                <a:lnTo>
                  <a:pt x="871" y="692"/>
                </a:lnTo>
                <a:lnTo>
                  <a:pt x="874" y="696"/>
                </a:lnTo>
                <a:lnTo>
                  <a:pt x="874" y="696"/>
                </a:lnTo>
                <a:lnTo>
                  <a:pt x="877" y="696"/>
                </a:lnTo>
                <a:lnTo>
                  <a:pt x="877" y="692"/>
                </a:lnTo>
                <a:lnTo>
                  <a:pt x="880" y="696"/>
                </a:lnTo>
                <a:lnTo>
                  <a:pt x="880" y="696"/>
                </a:lnTo>
                <a:lnTo>
                  <a:pt x="880" y="692"/>
                </a:lnTo>
                <a:lnTo>
                  <a:pt x="883" y="692"/>
                </a:lnTo>
                <a:lnTo>
                  <a:pt x="883" y="688"/>
                </a:lnTo>
                <a:lnTo>
                  <a:pt x="886" y="692"/>
                </a:lnTo>
                <a:lnTo>
                  <a:pt x="886" y="692"/>
                </a:lnTo>
                <a:lnTo>
                  <a:pt x="889" y="692"/>
                </a:lnTo>
                <a:lnTo>
                  <a:pt x="889" y="692"/>
                </a:lnTo>
                <a:lnTo>
                  <a:pt x="892" y="696"/>
                </a:lnTo>
                <a:lnTo>
                  <a:pt x="892" y="696"/>
                </a:lnTo>
                <a:lnTo>
                  <a:pt x="892" y="692"/>
                </a:lnTo>
                <a:lnTo>
                  <a:pt x="895" y="696"/>
                </a:lnTo>
                <a:lnTo>
                  <a:pt x="895" y="692"/>
                </a:lnTo>
                <a:lnTo>
                  <a:pt x="897" y="696"/>
                </a:lnTo>
                <a:lnTo>
                  <a:pt x="897" y="692"/>
                </a:lnTo>
                <a:lnTo>
                  <a:pt x="900" y="696"/>
                </a:lnTo>
                <a:lnTo>
                  <a:pt x="900" y="692"/>
                </a:lnTo>
                <a:lnTo>
                  <a:pt x="903" y="692"/>
                </a:lnTo>
                <a:lnTo>
                  <a:pt x="903" y="696"/>
                </a:lnTo>
                <a:lnTo>
                  <a:pt x="906" y="696"/>
                </a:lnTo>
                <a:lnTo>
                  <a:pt x="906" y="692"/>
                </a:lnTo>
                <a:lnTo>
                  <a:pt x="906" y="692"/>
                </a:lnTo>
                <a:lnTo>
                  <a:pt x="909" y="696"/>
                </a:lnTo>
                <a:lnTo>
                  <a:pt x="909" y="696"/>
                </a:lnTo>
                <a:lnTo>
                  <a:pt x="912" y="688"/>
                </a:lnTo>
                <a:lnTo>
                  <a:pt x="912" y="692"/>
                </a:lnTo>
                <a:lnTo>
                  <a:pt x="915" y="692"/>
                </a:lnTo>
                <a:lnTo>
                  <a:pt x="915" y="696"/>
                </a:lnTo>
                <a:lnTo>
                  <a:pt x="918" y="696"/>
                </a:lnTo>
                <a:lnTo>
                  <a:pt x="918" y="696"/>
                </a:lnTo>
                <a:lnTo>
                  <a:pt x="920" y="692"/>
                </a:lnTo>
                <a:lnTo>
                  <a:pt x="920" y="696"/>
                </a:lnTo>
                <a:lnTo>
                  <a:pt x="920" y="696"/>
                </a:lnTo>
                <a:lnTo>
                  <a:pt x="923" y="692"/>
                </a:lnTo>
                <a:lnTo>
                  <a:pt x="923" y="696"/>
                </a:lnTo>
                <a:lnTo>
                  <a:pt x="926" y="696"/>
                </a:lnTo>
                <a:lnTo>
                  <a:pt x="926" y="692"/>
                </a:lnTo>
                <a:lnTo>
                  <a:pt x="929" y="696"/>
                </a:lnTo>
                <a:lnTo>
                  <a:pt x="929" y="696"/>
                </a:lnTo>
                <a:lnTo>
                  <a:pt x="932" y="692"/>
                </a:lnTo>
                <a:lnTo>
                  <a:pt x="932" y="688"/>
                </a:lnTo>
                <a:lnTo>
                  <a:pt x="935" y="688"/>
                </a:lnTo>
                <a:lnTo>
                  <a:pt x="935" y="692"/>
                </a:lnTo>
                <a:lnTo>
                  <a:pt x="935" y="692"/>
                </a:lnTo>
                <a:lnTo>
                  <a:pt x="938" y="692"/>
                </a:lnTo>
                <a:lnTo>
                  <a:pt x="938" y="696"/>
                </a:lnTo>
                <a:lnTo>
                  <a:pt x="941" y="692"/>
                </a:lnTo>
                <a:lnTo>
                  <a:pt x="941" y="696"/>
                </a:lnTo>
                <a:lnTo>
                  <a:pt x="944" y="696"/>
                </a:lnTo>
                <a:lnTo>
                  <a:pt x="944" y="696"/>
                </a:lnTo>
                <a:lnTo>
                  <a:pt x="946" y="696"/>
                </a:lnTo>
                <a:lnTo>
                  <a:pt x="946" y="696"/>
                </a:lnTo>
                <a:lnTo>
                  <a:pt x="949" y="696"/>
                </a:lnTo>
                <a:lnTo>
                  <a:pt x="949" y="696"/>
                </a:lnTo>
                <a:lnTo>
                  <a:pt x="952" y="692"/>
                </a:lnTo>
                <a:lnTo>
                  <a:pt x="952" y="696"/>
                </a:lnTo>
                <a:lnTo>
                  <a:pt x="952" y="692"/>
                </a:lnTo>
                <a:lnTo>
                  <a:pt x="955" y="692"/>
                </a:lnTo>
                <a:lnTo>
                  <a:pt x="955" y="696"/>
                </a:lnTo>
                <a:lnTo>
                  <a:pt x="958" y="692"/>
                </a:lnTo>
                <a:lnTo>
                  <a:pt x="958" y="696"/>
                </a:lnTo>
                <a:lnTo>
                  <a:pt x="961" y="696"/>
                </a:lnTo>
                <a:lnTo>
                  <a:pt x="961" y="692"/>
                </a:lnTo>
                <a:lnTo>
                  <a:pt x="964" y="696"/>
                </a:lnTo>
                <a:lnTo>
                  <a:pt x="964" y="696"/>
                </a:lnTo>
                <a:lnTo>
                  <a:pt x="967" y="692"/>
                </a:lnTo>
                <a:lnTo>
                  <a:pt x="967" y="696"/>
                </a:lnTo>
                <a:lnTo>
                  <a:pt x="967" y="692"/>
                </a:lnTo>
                <a:lnTo>
                  <a:pt x="970" y="696"/>
                </a:lnTo>
                <a:lnTo>
                  <a:pt x="970" y="696"/>
                </a:lnTo>
                <a:lnTo>
                  <a:pt x="972" y="692"/>
                </a:lnTo>
                <a:lnTo>
                  <a:pt x="972" y="692"/>
                </a:lnTo>
                <a:lnTo>
                  <a:pt x="975" y="692"/>
                </a:lnTo>
                <a:lnTo>
                  <a:pt x="975" y="696"/>
                </a:lnTo>
                <a:lnTo>
                  <a:pt x="978" y="696"/>
                </a:lnTo>
                <a:lnTo>
                  <a:pt x="978" y="692"/>
                </a:lnTo>
                <a:lnTo>
                  <a:pt x="981" y="696"/>
                </a:lnTo>
                <a:lnTo>
                  <a:pt x="981" y="692"/>
                </a:lnTo>
                <a:lnTo>
                  <a:pt x="981" y="692"/>
                </a:lnTo>
                <a:lnTo>
                  <a:pt x="984" y="696"/>
                </a:lnTo>
                <a:lnTo>
                  <a:pt x="984" y="696"/>
                </a:lnTo>
                <a:lnTo>
                  <a:pt x="987" y="692"/>
                </a:lnTo>
                <a:lnTo>
                  <a:pt x="987" y="696"/>
                </a:lnTo>
                <a:lnTo>
                  <a:pt x="990" y="692"/>
                </a:lnTo>
                <a:lnTo>
                  <a:pt x="990" y="696"/>
                </a:lnTo>
                <a:lnTo>
                  <a:pt x="993" y="696"/>
                </a:lnTo>
                <a:lnTo>
                  <a:pt x="993" y="696"/>
                </a:lnTo>
                <a:lnTo>
                  <a:pt x="993" y="696"/>
                </a:lnTo>
                <a:lnTo>
                  <a:pt x="996" y="692"/>
                </a:lnTo>
                <a:lnTo>
                  <a:pt x="996" y="692"/>
                </a:lnTo>
                <a:lnTo>
                  <a:pt x="998" y="692"/>
                </a:lnTo>
                <a:lnTo>
                  <a:pt x="998" y="696"/>
                </a:lnTo>
                <a:lnTo>
                  <a:pt x="1001" y="696"/>
                </a:lnTo>
                <a:lnTo>
                  <a:pt x="1001" y="696"/>
                </a:lnTo>
                <a:lnTo>
                  <a:pt x="1004" y="696"/>
                </a:lnTo>
                <a:lnTo>
                  <a:pt x="1004" y="696"/>
                </a:lnTo>
                <a:lnTo>
                  <a:pt x="1004" y="692"/>
                </a:lnTo>
                <a:lnTo>
                  <a:pt x="1007" y="696"/>
                </a:lnTo>
                <a:lnTo>
                  <a:pt x="1007" y="696"/>
                </a:lnTo>
                <a:lnTo>
                  <a:pt x="1010" y="696"/>
                </a:lnTo>
                <a:lnTo>
                  <a:pt x="1010" y="696"/>
                </a:lnTo>
                <a:lnTo>
                  <a:pt x="1013" y="692"/>
                </a:lnTo>
                <a:lnTo>
                  <a:pt x="1013" y="696"/>
                </a:lnTo>
                <a:lnTo>
                  <a:pt x="1016" y="696"/>
                </a:lnTo>
                <a:lnTo>
                  <a:pt x="1016" y="696"/>
                </a:lnTo>
                <a:lnTo>
                  <a:pt x="1019" y="696"/>
                </a:lnTo>
                <a:lnTo>
                  <a:pt x="1019" y="692"/>
                </a:lnTo>
                <a:lnTo>
                  <a:pt x="1019" y="696"/>
                </a:lnTo>
                <a:lnTo>
                  <a:pt x="1021" y="692"/>
                </a:lnTo>
                <a:lnTo>
                  <a:pt x="1021" y="696"/>
                </a:lnTo>
                <a:lnTo>
                  <a:pt x="1024" y="696"/>
                </a:lnTo>
                <a:lnTo>
                  <a:pt x="1024" y="696"/>
                </a:lnTo>
                <a:lnTo>
                  <a:pt x="1027" y="696"/>
                </a:lnTo>
                <a:lnTo>
                  <a:pt x="1027" y="692"/>
                </a:lnTo>
                <a:lnTo>
                  <a:pt x="1030" y="692"/>
                </a:lnTo>
                <a:lnTo>
                  <a:pt x="1030" y="692"/>
                </a:lnTo>
                <a:lnTo>
                  <a:pt x="1030" y="696"/>
                </a:lnTo>
                <a:lnTo>
                  <a:pt x="1033" y="696"/>
                </a:lnTo>
                <a:lnTo>
                  <a:pt x="1033" y="696"/>
                </a:lnTo>
                <a:lnTo>
                  <a:pt x="1036" y="696"/>
                </a:lnTo>
                <a:lnTo>
                  <a:pt x="1036" y="696"/>
                </a:lnTo>
                <a:lnTo>
                  <a:pt x="1039" y="696"/>
                </a:lnTo>
                <a:lnTo>
                  <a:pt x="1039" y="696"/>
                </a:lnTo>
                <a:lnTo>
                  <a:pt x="1042" y="696"/>
                </a:lnTo>
                <a:lnTo>
                  <a:pt x="1042" y="696"/>
                </a:lnTo>
                <a:lnTo>
                  <a:pt x="1045" y="692"/>
                </a:lnTo>
                <a:lnTo>
                  <a:pt x="1045" y="692"/>
                </a:lnTo>
                <a:lnTo>
                  <a:pt x="1045" y="696"/>
                </a:lnTo>
                <a:lnTo>
                  <a:pt x="1047" y="692"/>
                </a:lnTo>
                <a:lnTo>
                  <a:pt x="1047" y="696"/>
                </a:lnTo>
                <a:lnTo>
                  <a:pt x="1050" y="692"/>
                </a:lnTo>
                <a:lnTo>
                  <a:pt x="1050" y="696"/>
                </a:lnTo>
                <a:lnTo>
                  <a:pt x="1053" y="696"/>
                </a:lnTo>
                <a:lnTo>
                  <a:pt x="1053" y="696"/>
                </a:lnTo>
                <a:lnTo>
                  <a:pt x="1056" y="696"/>
                </a:lnTo>
                <a:lnTo>
                  <a:pt x="1056" y="696"/>
                </a:lnTo>
                <a:lnTo>
                  <a:pt x="1059" y="696"/>
                </a:lnTo>
                <a:lnTo>
                  <a:pt x="1059" y="692"/>
                </a:lnTo>
                <a:lnTo>
                  <a:pt x="1059" y="692"/>
                </a:lnTo>
                <a:lnTo>
                  <a:pt x="1062" y="692"/>
                </a:lnTo>
                <a:lnTo>
                  <a:pt x="1062" y="696"/>
                </a:lnTo>
                <a:lnTo>
                  <a:pt x="1065" y="696"/>
                </a:lnTo>
                <a:lnTo>
                  <a:pt x="1065" y="696"/>
                </a:lnTo>
                <a:lnTo>
                  <a:pt x="1068" y="696"/>
                </a:lnTo>
                <a:lnTo>
                  <a:pt x="1068" y="696"/>
                </a:lnTo>
                <a:lnTo>
                  <a:pt x="1071" y="696"/>
                </a:lnTo>
                <a:lnTo>
                  <a:pt x="1071" y="696"/>
                </a:lnTo>
                <a:lnTo>
                  <a:pt x="1071" y="692"/>
                </a:lnTo>
                <a:lnTo>
                  <a:pt x="1073" y="696"/>
                </a:lnTo>
                <a:lnTo>
                  <a:pt x="1073" y="696"/>
                </a:lnTo>
                <a:lnTo>
                  <a:pt x="1076" y="696"/>
                </a:lnTo>
                <a:lnTo>
                  <a:pt x="1076" y="696"/>
                </a:lnTo>
                <a:lnTo>
                  <a:pt x="1079" y="696"/>
                </a:lnTo>
                <a:lnTo>
                  <a:pt x="1079" y="692"/>
                </a:lnTo>
                <a:lnTo>
                  <a:pt x="1082" y="683"/>
                </a:lnTo>
                <a:lnTo>
                  <a:pt x="1082" y="679"/>
                </a:lnTo>
                <a:lnTo>
                  <a:pt x="1085" y="683"/>
                </a:lnTo>
                <a:lnTo>
                  <a:pt x="1085" y="692"/>
                </a:lnTo>
                <a:lnTo>
                  <a:pt x="1085" y="692"/>
                </a:lnTo>
                <a:lnTo>
                  <a:pt x="1088" y="696"/>
                </a:lnTo>
                <a:lnTo>
                  <a:pt x="1088" y="696"/>
                </a:lnTo>
                <a:lnTo>
                  <a:pt x="1091" y="696"/>
                </a:lnTo>
                <a:lnTo>
                  <a:pt x="1091" y="696"/>
                </a:lnTo>
                <a:lnTo>
                  <a:pt x="1094" y="696"/>
                </a:lnTo>
                <a:lnTo>
                  <a:pt x="1094" y="696"/>
                </a:lnTo>
                <a:lnTo>
                  <a:pt x="1097" y="696"/>
                </a:lnTo>
                <a:lnTo>
                  <a:pt x="1097" y="696"/>
                </a:lnTo>
                <a:lnTo>
                  <a:pt x="1099" y="696"/>
                </a:lnTo>
                <a:lnTo>
                  <a:pt x="1099" y="696"/>
                </a:lnTo>
                <a:lnTo>
                  <a:pt x="1099" y="696"/>
                </a:lnTo>
                <a:lnTo>
                  <a:pt x="1102" y="696"/>
                </a:lnTo>
                <a:lnTo>
                  <a:pt x="1102" y="692"/>
                </a:lnTo>
                <a:lnTo>
                  <a:pt x="1105" y="696"/>
                </a:lnTo>
                <a:lnTo>
                  <a:pt x="1105" y="696"/>
                </a:lnTo>
                <a:lnTo>
                  <a:pt x="1108" y="696"/>
                </a:lnTo>
                <a:lnTo>
                  <a:pt x="1108" y="696"/>
                </a:lnTo>
                <a:lnTo>
                  <a:pt x="1111" y="696"/>
                </a:lnTo>
                <a:lnTo>
                  <a:pt x="1111" y="696"/>
                </a:lnTo>
                <a:lnTo>
                  <a:pt x="1114" y="696"/>
                </a:lnTo>
                <a:lnTo>
                  <a:pt x="1114" y="696"/>
                </a:lnTo>
                <a:lnTo>
                  <a:pt x="1114" y="696"/>
                </a:lnTo>
                <a:lnTo>
                  <a:pt x="1117" y="696"/>
                </a:lnTo>
                <a:lnTo>
                  <a:pt x="1117" y="696"/>
                </a:lnTo>
                <a:lnTo>
                  <a:pt x="1120" y="696"/>
                </a:lnTo>
                <a:lnTo>
                  <a:pt x="1120" y="696"/>
                </a:lnTo>
                <a:lnTo>
                  <a:pt x="1122" y="696"/>
                </a:lnTo>
                <a:lnTo>
                  <a:pt x="1122" y="696"/>
                </a:lnTo>
                <a:lnTo>
                  <a:pt x="1125" y="696"/>
                </a:lnTo>
                <a:lnTo>
                  <a:pt x="1125" y="696"/>
                </a:lnTo>
                <a:lnTo>
                  <a:pt x="1128" y="696"/>
                </a:lnTo>
                <a:lnTo>
                  <a:pt x="1128" y="696"/>
                </a:lnTo>
                <a:lnTo>
                  <a:pt x="1131" y="696"/>
                </a:lnTo>
                <a:lnTo>
                  <a:pt x="1131" y="696"/>
                </a:lnTo>
                <a:lnTo>
                  <a:pt x="1131" y="696"/>
                </a:lnTo>
                <a:lnTo>
                  <a:pt x="1134" y="696"/>
                </a:lnTo>
                <a:lnTo>
                  <a:pt x="1134" y="696"/>
                </a:lnTo>
                <a:lnTo>
                  <a:pt x="1137" y="696"/>
                </a:lnTo>
                <a:lnTo>
                  <a:pt x="1137" y="696"/>
                </a:lnTo>
                <a:lnTo>
                  <a:pt x="1140" y="696"/>
                </a:lnTo>
                <a:lnTo>
                  <a:pt x="1140" y="696"/>
                </a:lnTo>
                <a:lnTo>
                  <a:pt x="1143" y="692"/>
                </a:lnTo>
                <a:lnTo>
                  <a:pt x="1143" y="696"/>
                </a:lnTo>
                <a:lnTo>
                  <a:pt x="1146" y="696"/>
                </a:lnTo>
                <a:lnTo>
                  <a:pt x="1146" y="696"/>
                </a:lnTo>
                <a:lnTo>
                  <a:pt x="1146" y="696"/>
                </a:lnTo>
                <a:lnTo>
                  <a:pt x="1148" y="696"/>
                </a:lnTo>
                <a:lnTo>
                  <a:pt x="1148" y="696"/>
                </a:lnTo>
                <a:lnTo>
                  <a:pt x="1151" y="692"/>
                </a:lnTo>
                <a:lnTo>
                  <a:pt x="1151" y="696"/>
                </a:lnTo>
                <a:lnTo>
                  <a:pt x="1154" y="696"/>
                </a:lnTo>
                <a:lnTo>
                  <a:pt x="1154" y="692"/>
                </a:lnTo>
                <a:lnTo>
                  <a:pt x="1157" y="696"/>
                </a:lnTo>
                <a:lnTo>
                  <a:pt x="1157" y="688"/>
                </a:lnTo>
                <a:lnTo>
                  <a:pt x="1160" y="674"/>
                </a:lnTo>
                <a:lnTo>
                  <a:pt x="1160" y="674"/>
                </a:lnTo>
                <a:lnTo>
                  <a:pt x="1163" y="674"/>
                </a:lnTo>
                <a:lnTo>
                  <a:pt x="1163" y="679"/>
                </a:lnTo>
                <a:lnTo>
                  <a:pt x="1163" y="688"/>
                </a:lnTo>
                <a:lnTo>
                  <a:pt x="1166" y="692"/>
                </a:lnTo>
                <a:lnTo>
                  <a:pt x="1166" y="692"/>
                </a:lnTo>
                <a:lnTo>
                  <a:pt x="1169" y="696"/>
                </a:lnTo>
                <a:lnTo>
                  <a:pt x="1169" y="696"/>
                </a:lnTo>
                <a:lnTo>
                  <a:pt x="1172" y="696"/>
                </a:lnTo>
                <a:lnTo>
                  <a:pt x="1172" y="692"/>
                </a:lnTo>
                <a:lnTo>
                  <a:pt x="1174" y="696"/>
                </a:lnTo>
                <a:lnTo>
                  <a:pt x="1174" y="696"/>
                </a:lnTo>
                <a:lnTo>
                  <a:pt x="1174" y="692"/>
                </a:lnTo>
                <a:lnTo>
                  <a:pt x="1177" y="696"/>
                </a:lnTo>
                <a:lnTo>
                  <a:pt x="1177" y="696"/>
                </a:lnTo>
                <a:lnTo>
                  <a:pt x="1180" y="696"/>
                </a:lnTo>
                <a:lnTo>
                  <a:pt x="1180" y="696"/>
                </a:lnTo>
                <a:lnTo>
                  <a:pt x="1183" y="696"/>
                </a:lnTo>
                <a:lnTo>
                  <a:pt x="1183" y="692"/>
                </a:lnTo>
                <a:lnTo>
                  <a:pt x="1186" y="696"/>
                </a:lnTo>
                <a:lnTo>
                  <a:pt x="1186" y="696"/>
                </a:lnTo>
                <a:lnTo>
                  <a:pt x="1186" y="696"/>
                </a:lnTo>
                <a:lnTo>
                  <a:pt x="1189" y="696"/>
                </a:lnTo>
                <a:lnTo>
                  <a:pt x="1189" y="696"/>
                </a:lnTo>
                <a:lnTo>
                  <a:pt x="1192" y="696"/>
                </a:lnTo>
                <a:lnTo>
                  <a:pt x="1192" y="688"/>
                </a:lnTo>
                <a:lnTo>
                  <a:pt x="1195" y="692"/>
                </a:lnTo>
                <a:lnTo>
                  <a:pt x="1195" y="692"/>
                </a:lnTo>
                <a:lnTo>
                  <a:pt x="1197" y="688"/>
                </a:lnTo>
                <a:lnTo>
                  <a:pt x="1197" y="688"/>
                </a:lnTo>
                <a:lnTo>
                  <a:pt x="1200" y="696"/>
                </a:lnTo>
                <a:lnTo>
                  <a:pt x="1200" y="696"/>
                </a:lnTo>
                <a:lnTo>
                  <a:pt x="1200" y="696"/>
                </a:lnTo>
                <a:lnTo>
                  <a:pt x="1203" y="696"/>
                </a:lnTo>
                <a:lnTo>
                  <a:pt x="1203" y="692"/>
                </a:lnTo>
                <a:lnTo>
                  <a:pt x="1206" y="696"/>
                </a:lnTo>
                <a:lnTo>
                  <a:pt x="1206" y="696"/>
                </a:lnTo>
                <a:lnTo>
                  <a:pt x="1209" y="692"/>
                </a:lnTo>
                <a:lnTo>
                  <a:pt x="1209" y="696"/>
                </a:lnTo>
                <a:lnTo>
                  <a:pt x="1212" y="701"/>
                </a:lnTo>
                <a:lnTo>
                  <a:pt x="1212" y="696"/>
                </a:lnTo>
                <a:lnTo>
                  <a:pt x="1212" y="696"/>
                </a:lnTo>
                <a:lnTo>
                  <a:pt x="1215" y="692"/>
                </a:lnTo>
                <a:lnTo>
                  <a:pt x="1215" y="692"/>
                </a:lnTo>
                <a:lnTo>
                  <a:pt x="1218" y="696"/>
                </a:lnTo>
                <a:lnTo>
                  <a:pt x="1218" y="696"/>
                </a:lnTo>
                <a:lnTo>
                  <a:pt x="1221" y="696"/>
                </a:lnTo>
                <a:lnTo>
                  <a:pt x="1221" y="696"/>
                </a:lnTo>
                <a:lnTo>
                  <a:pt x="1223" y="692"/>
                </a:lnTo>
                <a:lnTo>
                  <a:pt x="1223" y="696"/>
                </a:lnTo>
                <a:lnTo>
                  <a:pt x="1223" y="696"/>
                </a:lnTo>
                <a:lnTo>
                  <a:pt x="1226" y="696"/>
                </a:lnTo>
                <a:lnTo>
                  <a:pt x="1226" y="696"/>
                </a:lnTo>
                <a:lnTo>
                  <a:pt x="1229" y="696"/>
                </a:lnTo>
                <a:lnTo>
                  <a:pt x="1229" y="696"/>
                </a:lnTo>
                <a:lnTo>
                  <a:pt x="1232" y="696"/>
                </a:lnTo>
                <a:lnTo>
                  <a:pt x="1232" y="696"/>
                </a:lnTo>
                <a:lnTo>
                  <a:pt x="1235" y="696"/>
                </a:lnTo>
                <a:lnTo>
                  <a:pt x="1235" y="696"/>
                </a:lnTo>
                <a:lnTo>
                  <a:pt x="1238" y="696"/>
                </a:lnTo>
                <a:lnTo>
                  <a:pt x="1238" y="696"/>
                </a:lnTo>
                <a:lnTo>
                  <a:pt x="1238" y="696"/>
                </a:lnTo>
                <a:lnTo>
                  <a:pt x="1241" y="696"/>
                </a:lnTo>
                <a:lnTo>
                  <a:pt x="1241" y="696"/>
                </a:lnTo>
                <a:lnTo>
                  <a:pt x="1244" y="696"/>
                </a:lnTo>
                <a:lnTo>
                  <a:pt x="1244" y="696"/>
                </a:lnTo>
                <a:lnTo>
                  <a:pt x="1247" y="696"/>
                </a:lnTo>
                <a:lnTo>
                  <a:pt x="1247" y="692"/>
                </a:lnTo>
                <a:lnTo>
                  <a:pt x="1249" y="696"/>
                </a:lnTo>
                <a:lnTo>
                  <a:pt x="1249" y="696"/>
                </a:lnTo>
                <a:lnTo>
                  <a:pt x="1252" y="692"/>
                </a:lnTo>
                <a:lnTo>
                  <a:pt x="1252" y="696"/>
                </a:lnTo>
                <a:lnTo>
                  <a:pt x="1252" y="692"/>
                </a:lnTo>
                <a:lnTo>
                  <a:pt x="1255" y="696"/>
                </a:lnTo>
                <a:lnTo>
                  <a:pt x="1255" y="696"/>
                </a:lnTo>
                <a:lnTo>
                  <a:pt x="1258" y="692"/>
                </a:lnTo>
                <a:lnTo>
                  <a:pt x="1258" y="688"/>
                </a:lnTo>
                <a:lnTo>
                  <a:pt x="1261" y="692"/>
                </a:lnTo>
                <a:lnTo>
                  <a:pt x="1261" y="679"/>
                </a:lnTo>
                <a:lnTo>
                  <a:pt x="1264" y="674"/>
                </a:lnTo>
                <a:lnTo>
                  <a:pt x="1264" y="674"/>
                </a:lnTo>
                <a:lnTo>
                  <a:pt x="1267" y="688"/>
                </a:lnTo>
                <a:lnTo>
                  <a:pt x="1267" y="692"/>
                </a:lnTo>
                <a:lnTo>
                  <a:pt x="1267" y="696"/>
                </a:lnTo>
                <a:lnTo>
                  <a:pt x="1270" y="696"/>
                </a:lnTo>
                <a:lnTo>
                  <a:pt x="1270" y="696"/>
                </a:lnTo>
                <a:lnTo>
                  <a:pt x="1273" y="701"/>
                </a:lnTo>
                <a:lnTo>
                  <a:pt x="1273" y="696"/>
                </a:lnTo>
                <a:lnTo>
                  <a:pt x="1275" y="696"/>
                </a:lnTo>
                <a:lnTo>
                  <a:pt x="1275" y="696"/>
                </a:lnTo>
                <a:lnTo>
                  <a:pt x="1278" y="696"/>
                </a:lnTo>
                <a:lnTo>
                  <a:pt x="1278" y="692"/>
                </a:lnTo>
                <a:lnTo>
                  <a:pt x="1278" y="696"/>
                </a:lnTo>
                <a:lnTo>
                  <a:pt x="1281" y="696"/>
                </a:lnTo>
                <a:lnTo>
                  <a:pt x="1281" y="696"/>
                </a:lnTo>
                <a:lnTo>
                  <a:pt x="1284" y="696"/>
                </a:lnTo>
                <a:lnTo>
                  <a:pt x="1284" y="696"/>
                </a:lnTo>
                <a:lnTo>
                  <a:pt x="1287" y="692"/>
                </a:lnTo>
                <a:lnTo>
                  <a:pt x="1287" y="692"/>
                </a:lnTo>
                <a:lnTo>
                  <a:pt x="1290" y="696"/>
                </a:lnTo>
                <a:lnTo>
                  <a:pt x="1290" y="692"/>
                </a:lnTo>
                <a:lnTo>
                  <a:pt x="1293" y="692"/>
                </a:lnTo>
                <a:lnTo>
                  <a:pt x="1293" y="692"/>
                </a:lnTo>
                <a:lnTo>
                  <a:pt x="1293" y="692"/>
                </a:lnTo>
                <a:lnTo>
                  <a:pt x="1296" y="692"/>
                </a:lnTo>
                <a:lnTo>
                  <a:pt x="1296" y="692"/>
                </a:lnTo>
                <a:lnTo>
                  <a:pt x="1298" y="696"/>
                </a:lnTo>
                <a:lnTo>
                  <a:pt x="1298" y="696"/>
                </a:lnTo>
                <a:lnTo>
                  <a:pt x="1301" y="696"/>
                </a:lnTo>
                <a:lnTo>
                  <a:pt x="1301" y="696"/>
                </a:lnTo>
                <a:lnTo>
                  <a:pt x="1304" y="696"/>
                </a:lnTo>
                <a:lnTo>
                  <a:pt x="1304" y="696"/>
                </a:lnTo>
                <a:lnTo>
                  <a:pt x="1307" y="696"/>
                </a:lnTo>
                <a:lnTo>
                  <a:pt x="1307" y="692"/>
                </a:lnTo>
                <a:lnTo>
                  <a:pt x="1310" y="692"/>
                </a:lnTo>
                <a:lnTo>
                  <a:pt x="1310" y="692"/>
                </a:lnTo>
                <a:lnTo>
                  <a:pt x="1310" y="696"/>
                </a:lnTo>
                <a:lnTo>
                  <a:pt x="1313" y="696"/>
                </a:lnTo>
                <a:lnTo>
                  <a:pt x="1313" y="692"/>
                </a:lnTo>
                <a:lnTo>
                  <a:pt x="1316" y="692"/>
                </a:lnTo>
                <a:lnTo>
                  <a:pt x="1316" y="696"/>
                </a:lnTo>
                <a:lnTo>
                  <a:pt x="1319" y="692"/>
                </a:lnTo>
                <a:lnTo>
                  <a:pt x="1319" y="692"/>
                </a:lnTo>
                <a:lnTo>
                  <a:pt x="1322" y="696"/>
                </a:lnTo>
                <a:lnTo>
                  <a:pt x="1322" y="692"/>
                </a:lnTo>
                <a:lnTo>
                  <a:pt x="1324" y="692"/>
                </a:lnTo>
                <a:lnTo>
                  <a:pt x="1324" y="692"/>
                </a:lnTo>
                <a:lnTo>
                  <a:pt x="1324" y="692"/>
                </a:lnTo>
                <a:lnTo>
                  <a:pt x="1327" y="692"/>
                </a:lnTo>
                <a:lnTo>
                  <a:pt x="1327" y="692"/>
                </a:lnTo>
                <a:lnTo>
                  <a:pt x="1330" y="692"/>
                </a:lnTo>
                <a:lnTo>
                  <a:pt x="1330" y="696"/>
                </a:lnTo>
                <a:lnTo>
                  <a:pt x="1333" y="696"/>
                </a:lnTo>
                <a:lnTo>
                  <a:pt x="1333" y="692"/>
                </a:lnTo>
                <a:lnTo>
                  <a:pt x="1336" y="692"/>
                </a:lnTo>
                <a:lnTo>
                  <a:pt x="1336" y="692"/>
                </a:lnTo>
                <a:lnTo>
                  <a:pt x="1339" y="692"/>
                </a:lnTo>
                <a:lnTo>
                  <a:pt x="1339" y="696"/>
                </a:lnTo>
                <a:lnTo>
                  <a:pt x="1339" y="692"/>
                </a:lnTo>
                <a:lnTo>
                  <a:pt x="1342" y="688"/>
                </a:lnTo>
                <a:lnTo>
                  <a:pt x="1342" y="692"/>
                </a:lnTo>
                <a:lnTo>
                  <a:pt x="1345" y="692"/>
                </a:lnTo>
                <a:lnTo>
                  <a:pt x="1345" y="692"/>
                </a:lnTo>
                <a:lnTo>
                  <a:pt x="1348" y="696"/>
                </a:lnTo>
                <a:lnTo>
                  <a:pt x="1348" y="696"/>
                </a:lnTo>
                <a:lnTo>
                  <a:pt x="1350" y="696"/>
                </a:lnTo>
                <a:lnTo>
                  <a:pt x="1350" y="696"/>
                </a:lnTo>
                <a:lnTo>
                  <a:pt x="1353" y="692"/>
                </a:lnTo>
                <a:lnTo>
                  <a:pt x="1353" y="696"/>
                </a:lnTo>
                <a:lnTo>
                  <a:pt x="1356" y="692"/>
                </a:lnTo>
                <a:lnTo>
                  <a:pt x="1356" y="696"/>
                </a:lnTo>
                <a:lnTo>
                  <a:pt x="1356" y="692"/>
                </a:lnTo>
                <a:lnTo>
                  <a:pt x="1359" y="696"/>
                </a:lnTo>
                <a:lnTo>
                  <a:pt x="1359" y="696"/>
                </a:lnTo>
                <a:lnTo>
                  <a:pt x="1362" y="696"/>
                </a:lnTo>
                <a:lnTo>
                  <a:pt x="1362" y="696"/>
                </a:lnTo>
                <a:lnTo>
                  <a:pt x="1365" y="696"/>
                </a:lnTo>
                <a:lnTo>
                  <a:pt x="1365" y="696"/>
                </a:lnTo>
                <a:lnTo>
                  <a:pt x="1368" y="696"/>
                </a:lnTo>
                <a:lnTo>
                  <a:pt x="1368" y="696"/>
                </a:lnTo>
                <a:lnTo>
                  <a:pt x="1371" y="696"/>
                </a:lnTo>
                <a:lnTo>
                  <a:pt x="1371" y="696"/>
                </a:lnTo>
                <a:lnTo>
                  <a:pt x="1371" y="696"/>
                </a:lnTo>
                <a:lnTo>
                  <a:pt x="1374" y="696"/>
                </a:lnTo>
                <a:lnTo>
                  <a:pt x="1374" y="696"/>
                </a:lnTo>
                <a:lnTo>
                  <a:pt x="1376" y="696"/>
                </a:lnTo>
                <a:lnTo>
                  <a:pt x="1376" y="696"/>
                </a:lnTo>
                <a:lnTo>
                  <a:pt x="1379" y="692"/>
                </a:lnTo>
                <a:lnTo>
                  <a:pt x="1379" y="696"/>
                </a:lnTo>
                <a:lnTo>
                  <a:pt x="1382" y="696"/>
                </a:lnTo>
                <a:lnTo>
                  <a:pt x="1382" y="696"/>
                </a:lnTo>
                <a:lnTo>
                  <a:pt x="1382" y="696"/>
                </a:lnTo>
                <a:lnTo>
                  <a:pt x="1385" y="696"/>
                </a:lnTo>
                <a:lnTo>
                  <a:pt x="1385" y="696"/>
                </a:lnTo>
                <a:lnTo>
                  <a:pt x="1388" y="692"/>
                </a:lnTo>
                <a:lnTo>
                  <a:pt x="1388" y="696"/>
                </a:lnTo>
                <a:lnTo>
                  <a:pt x="1391" y="696"/>
                </a:lnTo>
                <a:lnTo>
                  <a:pt x="1391" y="692"/>
                </a:lnTo>
                <a:lnTo>
                  <a:pt x="1394" y="696"/>
                </a:lnTo>
                <a:lnTo>
                  <a:pt x="1394" y="696"/>
                </a:lnTo>
                <a:lnTo>
                  <a:pt x="1394" y="696"/>
                </a:lnTo>
                <a:lnTo>
                  <a:pt x="1397" y="696"/>
                </a:lnTo>
                <a:lnTo>
                  <a:pt x="1397" y="692"/>
                </a:lnTo>
                <a:lnTo>
                  <a:pt x="1399" y="696"/>
                </a:lnTo>
                <a:lnTo>
                  <a:pt x="1399" y="696"/>
                </a:lnTo>
                <a:lnTo>
                  <a:pt x="1402" y="696"/>
                </a:lnTo>
                <a:lnTo>
                  <a:pt x="1402" y="696"/>
                </a:lnTo>
                <a:lnTo>
                  <a:pt x="1405" y="696"/>
                </a:lnTo>
                <a:lnTo>
                  <a:pt x="1405" y="692"/>
                </a:lnTo>
                <a:lnTo>
                  <a:pt x="1408" y="696"/>
                </a:lnTo>
                <a:lnTo>
                  <a:pt x="1408" y="696"/>
                </a:lnTo>
                <a:lnTo>
                  <a:pt x="1408" y="692"/>
                </a:lnTo>
                <a:lnTo>
                  <a:pt x="1411" y="696"/>
                </a:lnTo>
                <a:lnTo>
                  <a:pt x="1411" y="696"/>
                </a:lnTo>
                <a:lnTo>
                  <a:pt x="1414" y="696"/>
                </a:lnTo>
                <a:lnTo>
                  <a:pt x="1414" y="696"/>
                </a:lnTo>
                <a:lnTo>
                  <a:pt x="1417" y="696"/>
                </a:lnTo>
                <a:lnTo>
                  <a:pt x="1417" y="696"/>
                </a:lnTo>
                <a:lnTo>
                  <a:pt x="1420" y="696"/>
                </a:lnTo>
                <a:lnTo>
                  <a:pt x="1420" y="696"/>
                </a:lnTo>
                <a:lnTo>
                  <a:pt x="1420" y="692"/>
                </a:lnTo>
                <a:lnTo>
                  <a:pt x="1423" y="696"/>
                </a:lnTo>
                <a:lnTo>
                  <a:pt x="1423" y="692"/>
                </a:lnTo>
                <a:lnTo>
                  <a:pt x="1425" y="692"/>
                </a:lnTo>
                <a:lnTo>
                  <a:pt x="1425" y="692"/>
                </a:lnTo>
                <a:lnTo>
                  <a:pt x="1428" y="696"/>
                </a:lnTo>
                <a:lnTo>
                  <a:pt x="1428" y="696"/>
                </a:lnTo>
                <a:lnTo>
                  <a:pt x="1431" y="692"/>
                </a:lnTo>
                <a:lnTo>
                  <a:pt x="1431" y="696"/>
                </a:lnTo>
                <a:lnTo>
                  <a:pt x="1434" y="696"/>
                </a:lnTo>
                <a:lnTo>
                  <a:pt x="1434" y="692"/>
                </a:lnTo>
                <a:lnTo>
                  <a:pt x="1434" y="692"/>
                </a:lnTo>
                <a:lnTo>
                  <a:pt x="1437" y="696"/>
                </a:lnTo>
                <a:lnTo>
                  <a:pt x="1437" y="696"/>
                </a:lnTo>
                <a:lnTo>
                  <a:pt x="1440" y="696"/>
                </a:lnTo>
                <a:lnTo>
                  <a:pt x="1440" y="692"/>
                </a:lnTo>
                <a:lnTo>
                  <a:pt x="1443" y="692"/>
                </a:lnTo>
                <a:lnTo>
                  <a:pt x="1443" y="696"/>
                </a:lnTo>
                <a:lnTo>
                  <a:pt x="1446" y="692"/>
                </a:lnTo>
                <a:lnTo>
                  <a:pt x="1446" y="692"/>
                </a:lnTo>
                <a:lnTo>
                  <a:pt x="1446" y="696"/>
                </a:lnTo>
                <a:lnTo>
                  <a:pt x="1449" y="692"/>
                </a:lnTo>
                <a:lnTo>
                  <a:pt x="1449" y="688"/>
                </a:lnTo>
                <a:lnTo>
                  <a:pt x="1451" y="688"/>
                </a:lnTo>
                <a:lnTo>
                  <a:pt x="1451" y="692"/>
                </a:lnTo>
                <a:lnTo>
                  <a:pt x="1454" y="692"/>
                </a:lnTo>
                <a:lnTo>
                  <a:pt x="1454" y="696"/>
                </a:lnTo>
                <a:lnTo>
                  <a:pt x="1457" y="692"/>
                </a:lnTo>
                <a:lnTo>
                  <a:pt x="1457" y="696"/>
                </a:lnTo>
                <a:lnTo>
                  <a:pt x="1460" y="696"/>
                </a:lnTo>
                <a:lnTo>
                  <a:pt x="1460" y="696"/>
                </a:lnTo>
                <a:lnTo>
                  <a:pt x="1460" y="696"/>
                </a:lnTo>
                <a:lnTo>
                  <a:pt x="1463" y="696"/>
                </a:lnTo>
                <a:lnTo>
                  <a:pt x="1463" y="696"/>
                </a:lnTo>
                <a:lnTo>
                  <a:pt x="1466" y="696"/>
                </a:lnTo>
                <a:lnTo>
                  <a:pt x="1466" y="692"/>
                </a:lnTo>
                <a:lnTo>
                  <a:pt x="1469" y="692"/>
                </a:lnTo>
                <a:lnTo>
                  <a:pt x="1469" y="692"/>
                </a:lnTo>
                <a:lnTo>
                  <a:pt x="1472" y="692"/>
                </a:lnTo>
                <a:lnTo>
                  <a:pt x="1472" y="692"/>
                </a:lnTo>
                <a:lnTo>
                  <a:pt x="1474" y="696"/>
                </a:lnTo>
                <a:lnTo>
                  <a:pt x="1474" y="692"/>
                </a:lnTo>
                <a:lnTo>
                  <a:pt x="1474" y="696"/>
                </a:lnTo>
                <a:lnTo>
                  <a:pt x="1477" y="696"/>
                </a:lnTo>
                <a:lnTo>
                  <a:pt x="1477" y="696"/>
                </a:lnTo>
                <a:lnTo>
                  <a:pt x="1480" y="696"/>
                </a:lnTo>
                <a:lnTo>
                  <a:pt x="1480" y="696"/>
                </a:lnTo>
                <a:lnTo>
                  <a:pt x="1483" y="692"/>
                </a:lnTo>
                <a:lnTo>
                  <a:pt x="1483" y="696"/>
                </a:lnTo>
                <a:lnTo>
                  <a:pt x="1486" y="696"/>
                </a:lnTo>
                <a:lnTo>
                  <a:pt x="1486" y="692"/>
                </a:lnTo>
                <a:lnTo>
                  <a:pt x="1489" y="696"/>
                </a:lnTo>
                <a:lnTo>
                  <a:pt x="1489" y="692"/>
                </a:lnTo>
                <a:lnTo>
                  <a:pt x="1489" y="696"/>
                </a:lnTo>
                <a:lnTo>
                  <a:pt x="1492" y="692"/>
                </a:lnTo>
                <a:lnTo>
                  <a:pt x="1492" y="696"/>
                </a:lnTo>
                <a:lnTo>
                  <a:pt x="1495" y="696"/>
                </a:lnTo>
                <a:lnTo>
                  <a:pt x="1495" y="696"/>
                </a:lnTo>
                <a:lnTo>
                  <a:pt x="1498" y="696"/>
                </a:lnTo>
                <a:lnTo>
                  <a:pt x="1498" y="692"/>
                </a:lnTo>
                <a:lnTo>
                  <a:pt x="1500" y="692"/>
                </a:lnTo>
                <a:lnTo>
                  <a:pt x="1500" y="696"/>
                </a:lnTo>
                <a:lnTo>
                  <a:pt x="1503" y="696"/>
                </a:lnTo>
                <a:lnTo>
                  <a:pt x="1503" y="696"/>
                </a:lnTo>
                <a:lnTo>
                  <a:pt x="1503" y="696"/>
                </a:lnTo>
                <a:lnTo>
                  <a:pt x="1506" y="696"/>
                </a:lnTo>
                <a:lnTo>
                  <a:pt x="1506" y="692"/>
                </a:lnTo>
                <a:lnTo>
                  <a:pt x="1509" y="692"/>
                </a:lnTo>
                <a:lnTo>
                  <a:pt x="1509" y="692"/>
                </a:lnTo>
                <a:lnTo>
                  <a:pt x="1512" y="696"/>
                </a:lnTo>
                <a:lnTo>
                  <a:pt x="1512" y="696"/>
                </a:lnTo>
                <a:lnTo>
                  <a:pt x="1515" y="696"/>
                </a:lnTo>
                <a:lnTo>
                  <a:pt x="1515" y="696"/>
                </a:lnTo>
                <a:lnTo>
                  <a:pt x="1518" y="696"/>
                </a:lnTo>
                <a:lnTo>
                  <a:pt x="1518" y="692"/>
                </a:lnTo>
                <a:lnTo>
                  <a:pt x="1518" y="696"/>
                </a:lnTo>
                <a:lnTo>
                  <a:pt x="1521" y="692"/>
                </a:lnTo>
                <a:lnTo>
                  <a:pt x="1521" y="696"/>
                </a:lnTo>
                <a:lnTo>
                  <a:pt x="1524" y="692"/>
                </a:lnTo>
                <a:lnTo>
                  <a:pt x="1524" y="696"/>
                </a:lnTo>
                <a:lnTo>
                  <a:pt x="1526" y="696"/>
                </a:lnTo>
                <a:lnTo>
                  <a:pt x="1526" y="696"/>
                </a:lnTo>
                <a:lnTo>
                  <a:pt x="1529" y="696"/>
                </a:lnTo>
                <a:lnTo>
                  <a:pt x="1529" y="696"/>
                </a:lnTo>
                <a:lnTo>
                  <a:pt x="1532" y="696"/>
                </a:lnTo>
                <a:lnTo>
                  <a:pt x="1532" y="696"/>
                </a:lnTo>
                <a:lnTo>
                  <a:pt x="1532" y="692"/>
                </a:lnTo>
                <a:lnTo>
                  <a:pt x="1535" y="692"/>
                </a:lnTo>
                <a:lnTo>
                  <a:pt x="1535" y="692"/>
                </a:lnTo>
                <a:lnTo>
                  <a:pt x="1538" y="692"/>
                </a:lnTo>
                <a:lnTo>
                  <a:pt x="1538" y="696"/>
                </a:lnTo>
                <a:lnTo>
                  <a:pt x="1541" y="692"/>
                </a:lnTo>
                <a:lnTo>
                  <a:pt x="1541" y="692"/>
                </a:lnTo>
                <a:lnTo>
                  <a:pt x="1544" y="696"/>
                </a:lnTo>
                <a:lnTo>
                  <a:pt x="1544" y="696"/>
                </a:lnTo>
                <a:lnTo>
                  <a:pt x="1547" y="692"/>
                </a:lnTo>
                <a:lnTo>
                  <a:pt x="1547" y="696"/>
                </a:lnTo>
                <a:lnTo>
                  <a:pt x="1547" y="696"/>
                </a:lnTo>
                <a:lnTo>
                  <a:pt x="1550" y="696"/>
                </a:lnTo>
                <a:lnTo>
                  <a:pt x="1550" y="692"/>
                </a:lnTo>
                <a:lnTo>
                  <a:pt x="1552" y="692"/>
                </a:lnTo>
                <a:lnTo>
                  <a:pt x="1552" y="692"/>
                </a:lnTo>
                <a:lnTo>
                  <a:pt x="1555" y="696"/>
                </a:lnTo>
                <a:lnTo>
                  <a:pt x="1555" y="692"/>
                </a:lnTo>
                <a:lnTo>
                  <a:pt x="1558" y="696"/>
                </a:lnTo>
                <a:lnTo>
                  <a:pt x="1558" y="692"/>
                </a:lnTo>
                <a:lnTo>
                  <a:pt x="1561" y="692"/>
                </a:lnTo>
                <a:lnTo>
                  <a:pt x="1561" y="696"/>
                </a:lnTo>
                <a:lnTo>
                  <a:pt x="1564" y="696"/>
                </a:lnTo>
                <a:lnTo>
                  <a:pt x="1564" y="692"/>
                </a:lnTo>
                <a:lnTo>
                  <a:pt x="1564" y="696"/>
                </a:lnTo>
                <a:lnTo>
                  <a:pt x="1567" y="696"/>
                </a:lnTo>
                <a:lnTo>
                  <a:pt x="1567" y="692"/>
                </a:lnTo>
                <a:lnTo>
                  <a:pt x="1570" y="696"/>
                </a:lnTo>
                <a:lnTo>
                  <a:pt x="1570" y="696"/>
                </a:lnTo>
                <a:lnTo>
                  <a:pt x="1573" y="692"/>
                </a:lnTo>
                <a:lnTo>
                  <a:pt x="1573" y="696"/>
                </a:lnTo>
                <a:lnTo>
                  <a:pt x="1575" y="692"/>
                </a:lnTo>
                <a:lnTo>
                  <a:pt x="1575" y="696"/>
                </a:lnTo>
                <a:lnTo>
                  <a:pt x="1578" y="692"/>
                </a:lnTo>
                <a:lnTo>
                  <a:pt x="1578" y="692"/>
                </a:lnTo>
                <a:lnTo>
                  <a:pt x="1581" y="692"/>
                </a:lnTo>
                <a:lnTo>
                  <a:pt x="1581" y="696"/>
                </a:lnTo>
                <a:lnTo>
                  <a:pt x="1581" y="696"/>
                </a:lnTo>
                <a:lnTo>
                  <a:pt x="1584" y="692"/>
                </a:lnTo>
                <a:lnTo>
                  <a:pt x="1584" y="696"/>
                </a:lnTo>
                <a:lnTo>
                  <a:pt x="1587" y="696"/>
                </a:lnTo>
                <a:lnTo>
                  <a:pt x="1587" y="692"/>
                </a:lnTo>
                <a:lnTo>
                  <a:pt x="1590" y="696"/>
                </a:lnTo>
                <a:lnTo>
                  <a:pt x="1590" y="696"/>
                </a:lnTo>
                <a:lnTo>
                  <a:pt x="1593" y="692"/>
                </a:lnTo>
                <a:lnTo>
                  <a:pt x="1593" y="696"/>
                </a:lnTo>
                <a:lnTo>
                  <a:pt x="1596" y="696"/>
                </a:lnTo>
                <a:lnTo>
                  <a:pt x="1596" y="692"/>
                </a:lnTo>
                <a:lnTo>
                  <a:pt x="1596" y="692"/>
                </a:lnTo>
                <a:lnTo>
                  <a:pt x="1599" y="692"/>
                </a:lnTo>
                <a:lnTo>
                  <a:pt x="1599" y="692"/>
                </a:lnTo>
                <a:lnTo>
                  <a:pt x="1601" y="692"/>
                </a:lnTo>
                <a:lnTo>
                  <a:pt x="1601" y="692"/>
                </a:lnTo>
                <a:lnTo>
                  <a:pt x="1604" y="696"/>
                </a:lnTo>
                <a:lnTo>
                  <a:pt x="1604" y="696"/>
                </a:lnTo>
                <a:lnTo>
                  <a:pt x="1607" y="692"/>
                </a:lnTo>
                <a:lnTo>
                  <a:pt x="1607" y="692"/>
                </a:lnTo>
                <a:lnTo>
                  <a:pt x="1607" y="692"/>
                </a:lnTo>
                <a:lnTo>
                  <a:pt x="1610" y="692"/>
                </a:lnTo>
                <a:lnTo>
                  <a:pt x="1610" y="692"/>
                </a:lnTo>
                <a:lnTo>
                  <a:pt x="1613" y="696"/>
                </a:lnTo>
                <a:lnTo>
                  <a:pt x="1613" y="692"/>
                </a:lnTo>
                <a:lnTo>
                  <a:pt x="1616" y="692"/>
                </a:lnTo>
                <a:lnTo>
                  <a:pt x="1616" y="692"/>
                </a:lnTo>
                <a:lnTo>
                  <a:pt x="1619" y="692"/>
                </a:lnTo>
                <a:lnTo>
                  <a:pt x="1619" y="692"/>
                </a:lnTo>
                <a:lnTo>
                  <a:pt x="1619" y="692"/>
                </a:lnTo>
                <a:lnTo>
                  <a:pt x="1622" y="692"/>
                </a:lnTo>
                <a:lnTo>
                  <a:pt x="1622" y="692"/>
                </a:lnTo>
                <a:lnTo>
                  <a:pt x="1625" y="688"/>
                </a:lnTo>
                <a:lnTo>
                  <a:pt x="1625" y="696"/>
                </a:lnTo>
                <a:lnTo>
                  <a:pt x="1627" y="692"/>
                </a:lnTo>
                <a:lnTo>
                  <a:pt x="1627" y="692"/>
                </a:lnTo>
                <a:lnTo>
                  <a:pt x="1630" y="692"/>
                </a:lnTo>
                <a:lnTo>
                  <a:pt x="1630" y="692"/>
                </a:lnTo>
                <a:lnTo>
                  <a:pt x="1630" y="692"/>
                </a:lnTo>
                <a:lnTo>
                  <a:pt x="1633" y="692"/>
                </a:lnTo>
                <a:lnTo>
                  <a:pt x="1633" y="692"/>
                </a:lnTo>
                <a:lnTo>
                  <a:pt x="1636" y="692"/>
                </a:lnTo>
                <a:lnTo>
                  <a:pt x="1636" y="688"/>
                </a:lnTo>
                <a:lnTo>
                  <a:pt x="1639" y="688"/>
                </a:lnTo>
                <a:lnTo>
                  <a:pt x="1639" y="692"/>
                </a:lnTo>
                <a:lnTo>
                  <a:pt x="1642" y="692"/>
                </a:lnTo>
                <a:lnTo>
                  <a:pt x="1642" y="692"/>
                </a:lnTo>
                <a:lnTo>
                  <a:pt x="1645" y="692"/>
                </a:lnTo>
                <a:lnTo>
                  <a:pt x="1645" y="692"/>
                </a:lnTo>
                <a:lnTo>
                  <a:pt x="1645" y="692"/>
                </a:lnTo>
                <a:lnTo>
                  <a:pt x="1648" y="692"/>
                </a:lnTo>
                <a:lnTo>
                  <a:pt x="1648" y="692"/>
                </a:lnTo>
                <a:lnTo>
                  <a:pt x="1651" y="692"/>
                </a:lnTo>
                <a:lnTo>
                  <a:pt x="1651" y="692"/>
                </a:lnTo>
                <a:lnTo>
                  <a:pt x="1653" y="692"/>
                </a:lnTo>
                <a:lnTo>
                  <a:pt x="1653" y="688"/>
                </a:lnTo>
                <a:lnTo>
                  <a:pt x="1656" y="692"/>
                </a:lnTo>
                <a:lnTo>
                  <a:pt x="1656" y="692"/>
                </a:lnTo>
                <a:lnTo>
                  <a:pt x="1656" y="692"/>
                </a:lnTo>
                <a:lnTo>
                  <a:pt x="1659" y="688"/>
                </a:lnTo>
                <a:lnTo>
                  <a:pt x="1659" y="692"/>
                </a:lnTo>
                <a:lnTo>
                  <a:pt x="1662" y="692"/>
                </a:lnTo>
                <a:lnTo>
                  <a:pt x="1662" y="692"/>
                </a:lnTo>
                <a:lnTo>
                  <a:pt x="1665" y="692"/>
                </a:lnTo>
                <a:lnTo>
                  <a:pt x="1665" y="692"/>
                </a:lnTo>
                <a:lnTo>
                  <a:pt x="1668" y="692"/>
                </a:lnTo>
                <a:lnTo>
                  <a:pt x="1668" y="692"/>
                </a:lnTo>
                <a:lnTo>
                  <a:pt x="1671" y="688"/>
                </a:lnTo>
                <a:lnTo>
                  <a:pt x="1671" y="688"/>
                </a:lnTo>
                <a:lnTo>
                  <a:pt x="1671" y="692"/>
                </a:lnTo>
                <a:lnTo>
                  <a:pt x="1674" y="688"/>
                </a:lnTo>
                <a:lnTo>
                  <a:pt x="1674" y="692"/>
                </a:lnTo>
                <a:lnTo>
                  <a:pt x="1676" y="688"/>
                </a:lnTo>
                <a:lnTo>
                  <a:pt x="1676" y="692"/>
                </a:lnTo>
                <a:lnTo>
                  <a:pt x="1679" y="688"/>
                </a:lnTo>
                <a:lnTo>
                  <a:pt x="1679" y="688"/>
                </a:lnTo>
                <a:lnTo>
                  <a:pt x="1682" y="692"/>
                </a:lnTo>
                <a:lnTo>
                  <a:pt x="1682" y="688"/>
                </a:lnTo>
                <a:lnTo>
                  <a:pt x="1685" y="688"/>
                </a:lnTo>
                <a:lnTo>
                  <a:pt x="1685" y="683"/>
                </a:lnTo>
                <a:lnTo>
                  <a:pt x="1685" y="688"/>
                </a:lnTo>
                <a:lnTo>
                  <a:pt x="1688" y="688"/>
                </a:lnTo>
                <a:lnTo>
                  <a:pt x="1688" y="688"/>
                </a:lnTo>
                <a:lnTo>
                  <a:pt x="1691" y="688"/>
                </a:lnTo>
                <a:lnTo>
                  <a:pt x="1691" y="683"/>
                </a:lnTo>
                <a:lnTo>
                  <a:pt x="1694" y="688"/>
                </a:lnTo>
                <a:lnTo>
                  <a:pt x="1694" y="688"/>
                </a:lnTo>
                <a:lnTo>
                  <a:pt x="1697" y="688"/>
                </a:lnTo>
                <a:lnTo>
                  <a:pt x="1697" y="688"/>
                </a:lnTo>
                <a:lnTo>
                  <a:pt x="1697" y="688"/>
                </a:lnTo>
                <a:lnTo>
                  <a:pt x="1700" y="683"/>
                </a:lnTo>
                <a:lnTo>
                  <a:pt x="1700" y="688"/>
                </a:lnTo>
                <a:lnTo>
                  <a:pt x="1702" y="683"/>
                </a:lnTo>
                <a:lnTo>
                  <a:pt x="1702" y="688"/>
                </a:lnTo>
                <a:lnTo>
                  <a:pt x="1705" y="688"/>
                </a:lnTo>
                <a:lnTo>
                  <a:pt x="1705" y="683"/>
                </a:lnTo>
                <a:lnTo>
                  <a:pt x="1708" y="683"/>
                </a:lnTo>
                <a:lnTo>
                  <a:pt x="1708" y="683"/>
                </a:lnTo>
                <a:lnTo>
                  <a:pt x="1711" y="683"/>
                </a:lnTo>
                <a:lnTo>
                  <a:pt x="1711" y="683"/>
                </a:lnTo>
                <a:lnTo>
                  <a:pt x="1711" y="683"/>
                </a:lnTo>
                <a:lnTo>
                  <a:pt x="1714" y="683"/>
                </a:lnTo>
                <a:lnTo>
                  <a:pt x="1714" y="683"/>
                </a:lnTo>
                <a:lnTo>
                  <a:pt x="1717" y="683"/>
                </a:lnTo>
                <a:lnTo>
                  <a:pt x="1717" y="688"/>
                </a:lnTo>
                <a:lnTo>
                  <a:pt x="1720" y="683"/>
                </a:lnTo>
                <a:lnTo>
                  <a:pt x="1720" y="683"/>
                </a:lnTo>
                <a:lnTo>
                  <a:pt x="1723" y="683"/>
                </a:lnTo>
                <a:lnTo>
                  <a:pt x="1723" y="688"/>
                </a:lnTo>
                <a:lnTo>
                  <a:pt x="1726" y="683"/>
                </a:lnTo>
                <a:lnTo>
                  <a:pt x="1726" y="683"/>
                </a:lnTo>
                <a:lnTo>
                  <a:pt x="1726" y="683"/>
                </a:lnTo>
                <a:lnTo>
                  <a:pt x="1728" y="679"/>
                </a:lnTo>
                <a:lnTo>
                  <a:pt x="1728" y="679"/>
                </a:lnTo>
                <a:lnTo>
                  <a:pt x="1731" y="679"/>
                </a:lnTo>
                <a:lnTo>
                  <a:pt x="1731" y="683"/>
                </a:lnTo>
                <a:lnTo>
                  <a:pt x="1734" y="679"/>
                </a:lnTo>
                <a:lnTo>
                  <a:pt x="1734" y="683"/>
                </a:lnTo>
                <a:lnTo>
                  <a:pt x="1737" y="679"/>
                </a:lnTo>
                <a:lnTo>
                  <a:pt x="1737" y="683"/>
                </a:lnTo>
                <a:lnTo>
                  <a:pt x="1740" y="674"/>
                </a:lnTo>
                <a:lnTo>
                  <a:pt x="1740" y="679"/>
                </a:lnTo>
                <a:lnTo>
                  <a:pt x="1740" y="679"/>
                </a:lnTo>
                <a:lnTo>
                  <a:pt x="1743" y="683"/>
                </a:lnTo>
                <a:lnTo>
                  <a:pt x="1743" y="679"/>
                </a:lnTo>
                <a:lnTo>
                  <a:pt x="1746" y="683"/>
                </a:lnTo>
                <a:lnTo>
                  <a:pt x="1746" y="683"/>
                </a:lnTo>
                <a:lnTo>
                  <a:pt x="1749" y="679"/>
                </a:lnTo>
                <a:lnTo>
                  <a:pt x="1749" y="679"/>
                </a:lnTo>
                <a:lnTo>
                  <a:pt x="1751" y="679"/>
                </a:lnTo>
                <a:lnTo>
                  <a:pt x="1751" y="674"/>
                </a:lnTo>
                <a:lnTo>
                  <a:pt x="1754" y="679"/>
                </a:lnTo>
                <a:lnTo>
                  <a:pt x="1754" y="679"/>
                </a:lnTo>
                <a:lnTo>
                  <a:pt x="1754" y="674"/>
                </a:lnTo>
                <a:lnTo>
                  <a:pt x="1757" y="679"/>
                </a:lnTo>
                <a:lnTo>
                  <a:pt x="1757" y="674"/>
                </a:lnTo>
                <a:lnTo>
                  <a:pt x="1760" y="679"/>
                </a:lnTo>
                <a:lnTo>
                  <a:pt x="1760" y="670"/>
                </a:lnTo>
                <a:lnTo>
                  <a:pt x="1763" y="674"/>
                </a:lnTo>
                <a:lnTo>
                  <a:pt x="1763" y="679"/>
                </a:lnTo>
                <a:lnTo>
                  <a:pt x="1766" y="679"/>
                </a:lnTo>
                <a:lnTo>
                  <a:pt x="1766" y="674"/>
                </a:lnTo>
                <a:lnTo>
                  <a:pt x="1769" y="674"/>
                </a:lnTo>
                <a:lnTo>
                  <a:pt x="1769" y="670"/>
                </a:lnTo>
                <a:lnTo>
                  <a:pt x="1772" y="670"/>
                </a:lnTo>
                <a:lnTo>
                  <a:pt x="1772" y="661"/>
                </a:lnTo>
                <a:lnTo>
                  <a:pt x="1772" y="670"/>
                </a:lnTo>
                <a:lnTo>
                  <a:pt x="1775" y="670"/>
                </a:lnTo>
                <a:lnTo>
                  <a:pt x="1775" y="674"/>
                </a:lnTo>
                <a:lnTo>
                  <a:pt x="1777" y="674"/>
                </a:lnTo>
                <a:lnTo>
                  <a:pt x="1777" y="670"/>
                </a:lnTo>
                <a:lnTo>
                  <a:pt x="1780" y="670"/>
                </a:lnTo>
                <a:lnTo>
                  <a:pt x="1780" y="670"/>
                </a:lnTo>
                <a:lnTo>
                  <a:pt x="1783" y="670"/>
                </a:lnTo>
                <a:lnTo>
                  <a:pt x="1783" y="674"/>
                </a:lnTo>
                <a:lnTo>
                  <a:pt x="1786" y="670"/>
                </a:lnTo>
                <a:lnTo>
                  <a:pt x="1786" y="674"/>
                </a:lnTo>
                <a:lnTo>
                  <a:pt x="1786" y="674"/>
                </a:lnTo>
                <a:lnTo>
                  <a:pt x="1789" y="670"/>
                </a:lnTo>
                <a:lnTo>
                  <a:pt x="1789" y="666"/>
                </a:lnTo>
                <a:lnTo>
                  <a:pt x="1792" y="670"/>
                </a:lnTo>
                <a:lnTo>
                  <a:pt x="1792" y="670"/>
                </a:lnTo>
                <a:lnTo>
                  <a:pt x="1795" y="670"/>
                </a:lnTo>
                <a:lnTo>
                  <a:pt x="1795" y="670"/>
                </a:lnTo>
                <a:lnTo>
                  <a:pt x="1798" y="674"/>
                </a:lnTo>
                <a:lnTo>
                  <a:pt x="1798" y="670"/>
                </a:lnTo>
                <a:lnTo>
                  <a:pt x="1801" y="666"/>
                </a:lnTo>
                <a:lnTo>
                  <a:pt x="1801" y="666"/>
                </a:lnTo>
                <a:lnTo>
                  <a:pt x="1801" y="661"/>
                </a:lnTo>
                <a:lnTo>
                  <a:pt x="1803" y="670"/>
                </a:lnTo>
                <a:lnTo>
                  <a:pt x="1803" y="670"/>
                </a:lnTo>
                <a:lnTo>
                  <a:pt x="1806" y="670"/>
                </a:lnTo>
                <a:lnTo>
                  <a:pt x="1806" y="674"/>
                </a:lnTo>
                <a:lnTo>
                  <a:pt x="1809" y="674"/>
                </a:lnTo>
                <a:lnTo>
                  <a:pt x="1809" y="666"/>
                </a:lnTo>
                <a:lnTo>
                  <a:pt x="1812" y="666"/>
                </a:lnTo>
                <a:lnTo>
                  <a:pt x="1812" y="670"/>
                </a:lnTo>
                <a:lnTo>
                  <a:pt x="1815" y="666"/>
                </a:lnTo>
                <a:lnTo>
                  <a:pt x="1815" y="661"/>
                </a:lnTo>
                <a:lnTo>
                  <a:pt x="1818" y="661"/>
                </a:lnTo>
                <a:lnTo>
                  <a:pt x="1818" y="666"/>
                </a:lnTo>
                <a:lnTo>
                  <a:pt x="1818" y="661"/>
                </a:lnTo>
                <a:lnTo>
                  <a:pt x="1821" y="661"/>
                </a:lnTo>
                <a:lnTo>
                  <a:pt x="1821" y="661"/>
                </a:lnTo>
                <a:lnTo>
                  <a:pt x="1824" y="666"/>
                </a:lnTo>
                <a:lnTo>
                  <a:pt x="1824" y="666"/>
                </a:lnTo>
                <a:lnTo>
                  <a:pt x="1827" y="670"/>
                </a:lnTo>
                <a:lnTo>
                  <a:pt x="1827" y="670"/>
                </a:lnTo>
                <a:lnTo>
                  <a:pt x="1829" y="670"/>
                </a:lnTo>
                <a:lnTo>
                  <a:pt x="1829" y="626"/>
                </a:lnTo>
                <a:lnTo>
                  <a:pt x="1832" y="573"/>
                </a:lnTo>
                <a:lnTo>
                  <a:pt x="1832" y="547"/>
                </a:lnTo>
                <a:lnTo>
                  <a:pt x="1835" y="569"/>
                </a:lnTo>
                <a:lnTo>
                  <a:pt x="1835" y="595"/>
                </a:lnTo>
                <a:lnTo>
                  <a:pt x="1835" y="644"/>
                </a:lnTo>
                <a:lnTo>
                  <a:pt x="1838" y="661"/>
                </a:lnTo>
                <a:lnTo>
                  <a:pt x="1838" y="661"/>
                </a:lnTo>
                <a:lnTo>
                  <a:pt x="1841" y="666"/>
                </a:lnTo>
                <a:lnTo>
                  <a:pt x="1841" y="666"/>
                </a:lnTo>
                <a:lnTo>
                  <a:pt x="1844" y="670"/>
                </a:lnTo>
                <a:lnTo>
                  <a:pt x="1844" y="674"/>
                </a:lnTo>
                <a:lnTo>
                  <a:pt x="1847" y="674"/>
                </a:lnTo>
                <a:lnTo>
                  <a:pt x="1847" y="674"/>
                </a:lnTo>
                <a:lnTo>
                  <a:pt x="1847" y="674"/>
                </a:lnTo>
                <a:lnTo>
                  <a:pt x="1850" y="670"/>
                </a:lnTo>
                <a:lnTo>
                  <a:pt x="1850" y="661"/>
                </a:lnTo>
                <a:lnTo>
                  <a:pt x="1852" y="657"/>
                </a:lnTo>
                <a:lnTo>
                  <a:pt x="1852" y="644"/>
                </a:lnTo>
                <a:lnTo>
                  <a:pt x="1855" y="657"/>
                </a:lnTo>
                <a:lnTo>
                  <a:pt x="1855" y="657"/>
                </a:lnTo>
                <a:lnTo>
                  <a:pt x="1858" y="661"/>
                </a:lnTo>
                <a:lnTo>
                  <a:pt x="1858" y="666"/>
                </a:lnTo>
                <a:lnTo>
                  <a:pt x="1858" y="670"/>
                </a:lnTo>
                <a:lnTo>
                  <a:pt x="1861" y="666"/>
                </a:lnTo>
                <a:lnTo>
                  <a:pt x="1861" y="666"/>
                </a:lnTo>
                <a:lnTo>
                  <a:pt x="1864" y="666"/>
                </a:lnTo>
                <a:lnTo>
                  <a:pt x="1864" y="661"/>
                </a:lnTo>
                <a:lnTo>
                  <a:pt x="1867" y="666"/>
                </a:lnTo>
                <a:lnTo>
                  <a:pt x="1867" y="666"/>
                </a:lnTo>
                <a:lnTo>
                  <a:pt x="1870" y="670"/>
                </a:lnTo>
                <a:lnTo>
                  <a:pt x="1870" y="670"/>
                </a:lnTo>
                <a:lnTo>
                  <a:pt x="1873" y="666"/>
                </a:lnTo>
                <a:lnTo>
                  <a:pt x="1873" y="661"/>
                </a:lnTo>
                <a:lnTo>
                  <a:pt x="1873" y="666"/>
                </a:lnTo>
                <a:lnTo>
                  <a:pt x="1876" y="666"/>
                </a:lnTo>
                <a:lnTo>
                  <a:pt x="1876" y="670"/>
                </a:lnTo>
                <a:lnTo>
                  <a:pt x="1878" y="670"/>
                </a:lnTo>
                <a:lnTo>
                  <a:pt x="1878" y="652"/>
                </a:lnTo>
                <a:lnTo>
                  <a:pt x="1881" y="648"/>
                </a:lnTo>
                <a:lnTo>
                  <a:pt x="1881" y="644"/>
                </a:lnTo>
                <a:lnTo>
                  <a:pt x="1884" y="639"/>
                </a:lnTo>
                <a:lnTo>
                  <a:pt x="1884" y="644"/>
                </a:lnTo>
                <a:lnTo>
                  <a:pt x="1884" y="666"/>
                </a:lnTo>
                <a:lnTo>
                  <a:pt x="1887" y="670"/>
                </a:lnTo>
                <a:lnTo>
                  <a:pt x="1887" y="674"/>
                </a:lnTo>
                <a:lnTo>
                  <a:pt x="1890" y="674"/>
                </a:lnTo>
                <a:lnTo>
                  <a:pt x="1890" y="679"/>
                </a:lnTo>
                <a:lnTo>
                  <a:pt x="1893" y="679"/>
                </a:lnTo>
                <a:lnTo>
                  <a:pt x="1893" y="674"/>
                </a:lnTo>
                <a:lnTo>
                  <a:pt x="1896" y="674"/>
                </a:lnTo>
                <a:lnTo>
                  <a:pt x="1896" y="661"/>
                </a:lnTo>
                <a:lnTo>
                  <a:pt x="1899" y="657"/>
                </a:lnTo>
                <a:lnTo>
                  <a:pt x="1899" y="652"/>
                </a:lnTo>
                <a:lnTo>
                  <a:pt x="1899" y="661"/>
                </a:lnTo>
                <a:lnTo>
                  <a:pt x="1902" y="666"/>
                </a:lnTo>
                <a:lnTo>
                  <a:pt x="1902" y="666"/>
                </a:lnTo>
                <a:lnTo>
                  <a:pt x="1904" y="670"/>
                </a:lnTo>
                <a:lnTo>
                  <a:pt x="1904" y="674"/>
                </a:lnTo>
                <a:lnTo>
                  <a:pt x="1907" y="674"/>
                </a:lnTo>
                <a:lnTo>
                  <a:pt x="1907" y="670"/>
                </a:lnTo>
                <a:lnTo>
                  <a:pt x="1910" y="674"/>
                </a:lnTo>
                <a:lnTo>
                  <a:pt x="1910" y="679"/>
                </a:lnTo>
                <a:lnTo>
                  <a:pt x="1910" y="525"/>
                </a:lnTo>
                <a:lnTo>
                  <a:pt x="1913" y="370"/>
                </a:lnTo>
                <a:lnTo>
                  <a:pt x="1913" y="313"/>
                </a:lnTo>
                <a:lnTo>
                  <a:pt x="1916" y="335"/>
                </a:lnTo>
                <a:lnTo>
                  <a:pt x="1916" y="436"/>
                </a:lnTo>
                <a:lnTo>
                  <a:pt x="1919" y="547"/>
                </a:lnTo>
                <a:lnTo>
                  <a:pt x="1919" y="600"/>
                </a:lnTo>
                <a:lnTo>
                  <a:pt x="1922" y="648"/>
                </a:lnTo>
                <a:lnTo>
                  <a:pt x="1922" y="674"/>
                </a:lnTo>
                <a:lnTo>
                  <a:pt x="1925" y="683"/>
                </a:lnTo>
                <a:lnTo>
                  <a:pt x="1925" y="688"/>
                </a:lnTo>
                <a:lnTo>
                  <a:pt x="1925" y="688"/>
                </a:lnTo>
                <a:lnTo>
                  <a:pt x="1928" y="683"/>
                </a:lnTo>
                <a:lnTo>
                  <a:pt x="1928" y="688"/>
                </a:lnTo>
                <a:lnTo>
                  <a:pt x="1930" y="683"/>
                </a:lnTo>
                <a:lnTo>
                  <a:pt x="1930" y="683"/>
                </a:lnTo>
                <a:lnTo>
                  <a:pt x="1933" y="679"/>
                </a:lnTo>
                <a:lnTo>
                  <a:pt x="1933" y="683"/>
                </a:lnTo>
                <a:lnTo>
                  <a:pt x="1936" y="688"/>
                </a:lnTo>
                <a:lnTo>
                  <a:pt x="1936" y="688"/>
                </a:lnTo>
                <a:lnTo>
                  <a:pt x="1936" y="670"/>
                </a:lnTo>
                <a:lnTo>
                  <a:pt x="1939" y="648"/>
                </a:lnTo>
                <a:lnTo>
                  <a:pt x="1939" y="644"/>
                </a:lnTo>
                <a:lnTo>
                  <a:pt x="1942" y="644"/>
                </a:lnTo>
                <a:lnTo>
                  <a:pt x="1942" y="674"/>
                </a:lnTo>
                <a:lnTo>
                  <a:pt x="1945" y="683"/>
                </a:lnTo>
                <a:lnTo>
                  <a:pt x="1945" y="683"/>
                </a:lnTo>
                <a:lnTo>
                  <a:pt x="1948" y="683"/>
                </a:lnTo>
                <a:lnTo>
                  <a:pt x="1948" y="688"/>
                </a:lnTo>
                <a:lnTo>
                  <a:pt x="1951" y="688"/>
                </a:lnTo>
                <a:lnTo>
                  <a:pt x="1951" y="683"/>
                </a:lnTo>
                <a:lnTo>
                  <a:pt x="1951" y="683"/>
                </a:lnTo>
                <a:lnTo>
                  <a:pt x="1953" y="688"/>
                </a:lnTo>
                <a:lnTo>
                  <a:pt x="1953" y="688"/>
                </a:lnTo>
                <a:lnTo>
                  <a:pt x="1956" y="688"/>
                </a:lnTo>
                <a:lnTo>
                  <a:pt x="1956" y="688"/>
                </a:lnTo>
                <a:lnTo>
                  <a:pt x="1959" y="692"/>
                </a:lnTo>
                <a:lnTo>
                  <a:pt x="1959" y="688"/>
                </a:lnTo>
                <a:lnTo>
                  <a:pt x="1962" y="688"/>
                </a:lnTo>
                <a:lnTo>
                  <a:pt x="1962" y="666"/>
                </a:lnTo>
                <a:lnTo>
                  <a:pt x="1965" y="644"/>
                </a:lnTo>
                <a:lnTo>
                  <a:pt x="1965" y="630"/>
                </a:lnTo>
                <a:lnTo>
                  <a:pt x="1965" y="635"/>
                </a:lnTo>
                <a:lnTo>
                  <a:pt x="1968" y="652"/>
                </a:lnTo>
                <a:lnTo>
                  <a:pt x="1968" y="666"/>
                </a:lnTo>
                <a:lnTo>
                  <a:pt x="1971" y="683"/>
                </a:lnTo>
                <a:lnTo>
                  <a:pt x="1971" y="688"/>
                </a:lnTo>
                <a:lnTo>
                  <a:pt x="1974" y="692"/>
                </a:lnTo>
                <a:lnTo>
                  <a:pt x="1974" y="696"/>
                </a:lnTo>
                <a:lnTo>
                  <a:pt x="1977" y="696"/>
                </a:lnTo>
                <a:lnTo>
                  <a:pt x="1977" y="692"/>
                </a:lnTo>
                <a:lnTo>
                  <a:pt x="1979" y="692"/>
                </a:lnTo>
                <a:lnTo>
                  <a:pt x="1979" y="692"/>
                </a:lnTo>
                <a:lnTo>
                  <a:pt x="1979" y="692"/>
                </a:lnTo>
                <a:lnTo>
                  <a:pt x="1982" y="696"/>
                </a:lnTo>
                <a:lnTo>
                  <a:pt x="1982" y="688"/>
                </a:lnTo>
                <a:lnTo>
                  <a:pt x="1985" y="688"/>
                </a:lnTo>
                <a:lnTo>
                  <a:pt x="1985" y="679"/>
                </a:lnTo>
                <a:lnTo>
                  <a:pt x="1988" y="683"/>
                </a:lnTo>
                <a:lnTo>
                  <a:pt x="1988" y="683"/>
                </a:lnTo>
                <a:lnTo>
                  <a:pt x="1991" y="683"/>
                </a:lnTo>
                <a:lnTo>
                  <a:pt x="1991" y="683"/>
                </a:lnTo>
                <a:lnTo>
                  <a:pt x="1994" y="688"/>
                </a:lnTo>
                <a:lnTo>
                  <a:pt x="1994" y="692"/>
                </a:lnTo>
                <a:lnTo>
                  <a:pt x="1994" y="692"/>
                </a:lnTo>
                <a:lnTo>
                  <a:pt x="1997" y="692"/>
                </a:lnTo>
                <a:lnTo>
                  <a:pt x="1997" y="696"/>
                </a:lnTo>
                <a:lnTo>
                  <a:pt x="2000" y="696"/>
                </a:lnTo>
                <a:lnTo>
                  <a:pt x="2000" y="692"/>
                </a:lnTo>
                <a:lnTo>
                  <a:pt x="2003" y="696"/>
                </a:lnTo>
                <a:lnTo>
                  <a:pt x="2003" y="696"/>
                </a:lnTo>
                <a:lnTo>
                  <a:pt x="2005" y="696"/>
                </a:lnTo>
                <a:lnTo>
                  <a:pt x="2005" y="696"/>
                </a:lnTo>
                <a:lnTo>
                  <a:pt x="2008" y="692"/>
                </a:lnTo>
                <a:lnTo>
                  <a:pt x="2008" y="696"/>
                </a:lnTo>
                <a:lnTo>
                  <a:pt x="2008" y="696"/>
                </a:lnTo>
                <a:lnTo>
                  <a:pt x="2011" y="696"/>
                </a:lnTo>
                <a:lnTo>
                  <a:pt x="2011" y="696"/>
                </a:lnTo>
                <a:lnTo>
                  <a:pt x="2014" y="692"/>
                </a:lnTo>
                <a:lnTo>
                  <a:pt x="2014" y="696"/>
                </a:lnTo>
                <a:lnTo>
                  <a:pt x="2017" y="692"/>
                </a:lnTo>
                <a:lnTo>
                  <a:pt x="2017" y="692"/>
                </a:lnTo>
                <a:lnTo>
                  <a:pt x="2020" y="696"/>
                </a:lnTo>
                <a:lnTo>
                  <a:pt x="2020" y="692"/>
                </a:lnTo>
                <a:lnTo>
                  <a:pt x="2023" y="696"/>
                </a:lnTo>
                <a:lnTo>
                  <a:pt x="2023" y="696"/>
                </a:lnTo>
                <a:lnTo>
                  <a:pt x="2023" y="696"/>
                </a:lnTo>
                <a:lnTo>
                  <a:pt x="2026" y="696"/>
                </a:lnTo>
                <a:lnTo>
                  <a:pt x="2026" y="696"/>
                </a:lnTo>
                <a:lnTo>
                  <a:pt x="2028" y="696"/>
                </a:lnTo>
                <a:lnTo>
                  <a:pt x="2028" y="696"/>
                </a:lnTo>
                <a:lnTo>
                  <a:pt x="2031" y="696"/>
                </a:lnTo>
                <a:lnTo>
                  <a:pt x="2031" y="696"/>
                </a:lnTo>
                <a:lnTo>
                  <a:pt x="2034" y="696"/>
                </a:lnTo>
                <a:lnTo>
                  <a:pt x="2034" y="696"/>
                </a:lnTo>
                <a:lnTo>
                  <a:pt x="2037" y="696"/>
                </a:lnTo>
                <a:lnTo>
                  <a:pt x="2037" y="696"/>
                </a:lnTo>
                <a:lnTo>
                  <a:pt x="2037" y="696"/>
                </a:lnTo>
                <a:lnTo>
                  <a:pt x="2040" y="696"/>
                </a:lnTo>
                <a:lnTo>
                  <a:pt x="2040" y="701"/>
                </a:lnTo>
                <a:lnTo>
                  <a:pt x="2043" y="696"/>
                </a:lnTo>
                <a:lnTo>
                  <a:pt x="2043" y="696"/>
                </a:lnTo>
                <a:lnTo>
                  <a:pt x="2046" y="696"/>
                </a:lnTo>
                <a:lnTo>
                  <a:pt x="2046" y="696"/>
                </a:lnTo>
                <a:lnTo>
                  <a:pt x="2049" y="696"/>
                </a:lnTo>
                <a:lnTo>
                  <a:pt x="2049" y="696"/>
                </a:lnTo>
                <a:lnTo>
                  <a:pt x="2052" y="696"/>
                </a:lnTo>
                <a:lnTo>
                  <a:pt x="2052" y="696"/>
                </a:lnTo>
                <a:lnTo>
                  <a:pt x="2054" y="696"/>
                </a:lnTo>
                <a:lnTo>
                  <a:pt x="2054" y="696"/>
                </a:lnTo>
                <a:lnTo>
                  <a:pt x="2054" y="696"/>
                </a:lnTo>
                <a:lnTo>
                  <a:pt x="2057" y="696"/>
                </a:lnTo>
                <a:lnTo>
                  <a:pt x="2057" y="696"/>
                </a:lnTo>
                <a:lnTo>
                  <a:pt x="2060" y="696"/>
                </a:lnTo>
                <a:lnTo>
                  <a:pt x="2060" y="696"/>
                </a:lnTo>
                <a:lnTo>
                  <a:pt x="2063" y="696"/>
                </a:lnTo>
                <a:lnTo>
                  <a:pt x="2063" y="696"/>
                </a:lnTo>
                <a:lnTo>
                  <a:pt x="2066" y="696"/>
                </a:lnTo>
                <a:lnTo>
                  <a:pt x="2066" y="696"/>
                </a:lnTo>
                <a:lnTo>
                  <a:pt x="2069" y="696"/>
                </a:lnTo>
                <a:lnTo>
                  <a:pt x="2069" y="696"/>
                </a:lnTo>
                <a:lnTo>
                  <a:pt x="2069" y="701"/>
                </a:lnTo>
                <a:lnTo>
                  <a:pt x="2072" y="696"/>
                </a:lnTo>
                <a:lnTo>
                  <a:pt x="2072" y="696"/>
                </a:lnTo>
                <a:lnTo>
                  <a:pt x="2075" y="701"/>
                </a:lnTo>
                <a:lnTo>
                  <a:pt x="2075" y="696"/>
                </a:lnTo>
                <a:lnTo>
                  <a:pt x="2078" y="696"/>
                </a:lnTo>
                <a:lnTo>
                  <a:pt x="2078" y="696"/>
                </a:lnTo>
                <a:lnTo>
                  <a:pt x="2080" y="696"/>
                </a:lnTo>
                <a:lnTo>
                  <a:pt x="2080" y="696"/>
                </a:lnTo>
                <a:lnTo>
                  <a:pt x="2083" y="696"/>
                </a:lnTo>
                <a:lnTo>
                  <a:pt x="2083" y="696"/>
                </a:lnTo>
                <a:lnTo>
                  <a:pt x="2086" y="696"/>
                </a:lnTo>
                <a:lnTo>
                  <a:pt x="2086" y="701"/>
                </a:lnTo>
                <a:lnTo>
                  <a:pt x="2086" y="701"/>
                </a:lnTo>
                <a:lnTo>
                  <a:pt x="2089" y="696"/>
                </a:lnTo>
                <a:lnTo>
                  <a:pt x="2089" y="696"/>
                </a:lnTo>
                <a:lnTo>
                  <a:pt x="2092" y="696"/>
                </a:lnTo>
                <a:lnTo>
                  <a:pt x="2092" y="696"/>
                </a:lnTo>
                <a:lnTo>
                  <a:pt x="2095" y="701"/>
                </a:lnTo>
                <a:lnTo>
                  <a:pt x="2095" y="696"/>
                </a:lnTo>
                <a:lnTo>
                  <a:pt x="2098" y="701"/>
                </a:lnTo>
                <a:lnTo>
                  <a:pt x="2098" y="696"/>
                </a:lnTo>
                <a:lnTo>
                  <a:pt x="2101" y="696"/>
                </a:lnTo>
                <a:lnTo>
                  <a:pt x="2101" y="696"/>
                </a:lnTo>
                <a:lnTo>
                  <a:pt x="2104" y="696"/>
                </a:lnTo>
                <a:lnTo>
                  <a:pt x="2104" y="696"/>
                </a:lnTo>
                <a:lnTo>
                  <a:pt x="2104" y="701"/>
                </a:lnTo>
                <a:lnTo>
                  <a:pt x="2106" y="701"/>
                </a:lnTo>
                <a:lnTo>
                  <a:pt x="2106" y="696"/>
                </a:lnTo>
                <a:lnTo>
                  <a:pt x="2109" y="701"/>
                </a:lnTo>
                <a:lnTo>
                  <a:pt x="2109" y="696"/>
                </a:lnTo>
                <a:lnTo>
                  <a:pt x="2112" y="696"/>
                </a:lnTo>
                <a:lnTo>
                  <a:pt x="2112" y="701"/>
                </a:lnTo>
                <a:lnTo>
                  <a:pt x="2115" y="692"/>
                </a:lnTo>
                <a:lnTo>
                  <a:pt x="2115" y="692"/>
                </a:lnTo>
                <a:lnTo>
                  <a:pt x="2118" y="688"/>
                </a:lnTo>
                <a:lnTo>
                  <a:pt x="2118" y="692"/>
                </a:lnTo>
                <a:lnTo>
                  <a:pt x="2118" y="692"/>
                </a:lnTo>
                <a:lnTo>
                  <a:pt x="2121" y="692"/>
                </a:lnTo>
                <a:lnTo>
                  <a:pt x="2121" y="701"/>
                </a:lnTo>
                <a:lnTo>
                  <a:pt x="2124" y="701"/>
                </a:lnTo>
                <a:lnTo>
                  <a:pt x="2124" y="696"/>
                </a:lnTo>
                <a:lnTo>
                  <a:pt x="2127" y="696"/>
                </a:lnTo>
                <a:lnTo>
                  <a:pt x="2127" y="696"/>
                </a:lnTo>
                <a:lnTo>
                  <a:pt x="2129" y="701"/>
                </a:lnTo>
                <a:lnTo>
                  <a:pt x="2129" y="701"/>
                </a:lnTo>
                <a:lnTo>
                  <a:pt x="2129" y="701"/>
                </a:lnTo>
                <a:lnTo>
                  <a:pt x="2132" y="696"/>
                </a:lnTo>
                <a:lnTo>
                  <a:pt x="2132" y="696"/>
                </a:lnTo>
                <a:lnTo>
                  <a:pt x="2135" y="696"/>
                </a:lnTo>
                <a:lnTo>
                  <a:pt x="2135" y="696"/>
                </a:lnTo>
                <a:lnTo>
                  <a:pt x="2138" y="696"/>
                </a:lnTo>
                <a:lnTo>
                  <a:pt x="2138" y="696"/>
                </a:lnTo>
                <a:lnTo>
                  <a:pt x="2141" y="696"/>
                </a:lnTo>
                <a:lnTo>
                  <a:pt x="2141" y="701"/>
                </a:lnTo>
                <a:lnTo>
                  <a:pt x="2141" y="696"/>
                </a:lnTo>
                <a:lnTo>
                  <a:pt x="2144" y="696"/>
                </a:lnTo>
                <a:lnTo>
                  <a:pt x="2144" y="696"/>
                </a:lnTo>
                <a:lnTo>
                  <a:pt x="2147" y="696"/>
                </a:lnTo>
                <a:lnTo>
                  <a:pt x="2147" y="696"/>
                </a:lnTo>
                <a:lnTo>
                  <a:pt x="2150" y="696"/>
                </a:lnTo>
                <a:lnTo>
                  <a:pt x="2150" y="701"/>
                </a:lnTo>
                <a:lnTo>
                  <a:pt x="2153" y="701"/>
                </a:lnTo>
                <a:lnTo>
                  <a:pt x="2153" y="696"/>
                </a:lnTo>
                <a:lnTo>
                  <a:pt x="2155" y="701"/>
                </a:lnTo>
                <a:lnTo>
                  <a:pt x="2155" y="696"/>
                </a:lnTo>
                <a:lnTo>
                  <a:pt x="2155" y="696"/>
                </a:lnTo>
                <a:lnTo>
                  <a:pt x="2158" y="696"/>
                </a:lnTo>
                <a:lnTo>
                  <a:pt x="2158" y="696"/>
                </a:lnTo>
                <a:lnTo>
                  <a:pt x="2161" y="696"/>
                </a:lnTo>
                <a:lnTo>
                  <a:pt x="2161" y="696"/>
                </a:lnTo>
                <a:lnTo>
                  <a:pt x="2164" y="701"/>
                </a:lnTo>
                <a:lnTo>
                  <a:pt x="2164" y="696"/>
                </a:lnTo>
                <a:lnTo>
                  <a:pt x="2167" y="696"/>
                </a:lnTo>
                <a:lnTo>
                  <a:pt x="2167" y="701"/>
                </a:lnTo>
                <a:lnTo>
                  <a:pt x="2167" y="696"/>
                </a:lnTo>
                <a:lnTo>
                  <a:pt x="2170" y="696"/>
                </a:lnTo>
                <a:lnTo>
                  <a:pt x="2170" y="701"/>
                </a:lnTo>
                <a:lnTo>
                  <a:pt x="2173" y="701"/>
                </a:lnTo>
                <a:lnTo>
                  <a:pt x="2173" y="701"/>
                </a:lnTo>
                <a:lnTo>
                  <a:pt x="2176" y="701"/>
                </a:lnTo>
                <a:lnTo>
                  <a:pt x="2176" y="701"/>
                </a:lnTo>
                <a:lnTo>
                  <a:pt x="2179" y="701"/>
                </a:lnTo>
                <a:lnTo>
                  <a:pt x="2179" y="701"/>
                </a:lnTo>
                <a:lnTo>
                  <a:pt x="2179" y="696"/>
                </a:lnTo>
                <a:lnTo>
                  <a:pt x="2181" y="696"/>
                </a:lnTo>
                <a:lnTo>
                  <a:pt x="2181" y="692"/>
                </a:lnTo>
                <a:lnTo>
                  <a:pt x="2184" y="701"/>
                </a:lnTo>
                <a:lnTo>
                  <a:pt x="2184" y="696"/>
                </a:lnTo>
                <a:lnTo>
                  <a:pt x="2187" y="696"/>
                </a:lnTo>
                <a:lnTo>
                  <a:pt x="2187" y="696"/>
                </a:lnTo>
                <a:lnTo>
                  <a:pt x="2190" y="696"/>
                </a:lnTo>
                <a:lnTo>
                  <a:pt x="2190" y="701"/>
                </a:lnTo>
                <a:lnTo>
                  <a:pt x="2193" y="696"/>
                </a:lnTo>
                <a:lnTo>
                  <a:pt x="2193" y="696"/>
                </a:lnTo>
                <a:lnTo>
                  <a:pt x="2193" y="701"/>
                </a:lnTo>
                <a:lnTo>
                  <a:pt x="2196" y="701"/>
                </a:lnTo>
                <a:lnTo>
                  <a:pt x="2196" y="696"/>
                </a:lnTo>
                <a:lnTo>
                  <a:pt x="2199" y="696"/>
                </a:lnTo>
                <a:lnTo>
                  <a:pt x="2199" y="701"/>
                </a:lnTo>
                <a:lnTo>
                  <a:pt x="2202" y="701"/>
                </a:lnTo>
                <a:lnTo>
                  <a:pt x="2202" y="696"/>
                </a:lnTo>
                <a:lnTo>
                  <a:pt x="2205" y="701"/>
                </a:lnTo>
                <a:lnTo>
                  <a:pt x="2205" y="696"/>
                </a:lnTo>
                <a:lnTo>
                  <a:pt x="2207" y="696"/>
                </a:lnTo>
                <a:lnTo>
                  <a:pt x="2207" y="701"/>
                </a:lnTo>
                <a:lnTo>
                  <a:pt x="2207" y="696"/>
                </a:lnTo>
                <a:lnTo>
                  <a:pt x="2210" y="696"/>
                </a:lnTo>
                <a:lnTo>
                  <a:pt x="2210" y="696"/>
                </a:lnTo>
                <a:lnTo>
                  <a:pt x="2213" y="701"/>
                </a:lnTo>
                <a:lnTo>
                  <a:pt x="2213" y="696"/>
                </a:lnTo>
                <a:lnTo>
                  <a:pt x="2216" y="696"/>
                </a:lnTo>
                <a:lnTo>
                  <a:pt x="2216" y="701"/>
                </a:lnTo>
                <a:lnTo>
                  <a:pt x="2219" y="701"/>
                </a:lnTo>
                <a:lnTo>
                  <a:pt x="2219" y="701"/>
                </a:lnTo>
                <a:lnTo>
                  <a:pt x="2219" y="696"/>
                </a:lnTo>
                <a:lnTo>
                  <a:pt x="2222" y="701"/>
                </a:lnTo>
                <a:lnTo>
                  <a:pt x="2222" y="696"/>
                </a:lnTo>
                <a:lnTo>
                  <a:pt x="2225" y="701"/>
                </a:lnTo>
                <a:lnTo>
                  <a:pt x="2225" y="696"/>
                </a:lnTo>
                <a:lnTo>
                  <a:pt x="2228" y="696"/>
                </a:lnTo>
                <a:lnTo>
                  <a:pt x="2228" y="696"/>
                </a:lnTo>
                <a:lnTo>
                  <a:pt x="2230" y="696"/>
                </a:lnTo>
                <a:lnTo>
                  <a:pt x="2230" y="701"/>
                </a:lnTo>
                <a:lnTo>
                  <a:pt x="2233" y="696"/>
                </a:lnTo>
                <a:lnTo>
                  <a:pt x="2233" y="701"/>
                </a:lnTo>
                <a:lnTo>
                  <a:pt x="2233" y="701"/>
                </a:lnTo>
                <a:lnTo>
                  <a:pt x="2236" y="701"/>
                </a:lnTo>
                <a:lnTo>
                  <a:pt x="2236" y="696"/>
                </a:lnTo>
                <a:lnTo>
                  <a:pt x="2239" y="701"/>
                </a:lnTo>
                <a:lnTo>
                  <a:pt x="2239" y="701"/>
                </a:lnTo>
                <a:lnTo>
                  <a:pt x="2242" y="701"/>
                </a:lnTo>
                <a:lnTo>
                  <a:pt x="2242" y="696"/>
                </a:lnTo>
                <a:lnTo>
                  <a:pt x="2245" y="701"/>
                </a:lnTo>
                <a:lnTo>
                  <a:pt x="2245" y="701"/>
                </a:lnTo>
                <a:lnTo>
                  <a:pt x="2248" y="701"/>
                </a:lnTo>
                <a:lnTo>
                  <a:pt x="2248" y="696"/>
                </a:lnTo>
                <a:lnTo>
                  <a:pt x="2248" y="701"/>
                </a:lnTo>
                <a:lnTo>
                  <a:pt x="2251" y="701"/>
                </a:lnTo>
                <a:lnTo>
                  <a:pt x="2251" y="701"/>
                </a:lnTo>
                <a:lnTo>
                  <a:pt x="2254" y="701"/>
                </a:lnTo>
                <a:lnTo>
                  <a:pt x="2254" y="701"/>
                </a:lnTo>
                <a:lnTo>
                  <a:pt x="2256" y="696"/>
                </a:lnTo>
                <a:lnTo>
                  <a:pt x="2256" y="701"/>
                </a:lnTo>
                <a:lnTo>
                  <a:pt x="2259" y="701"/>
                </a:lnTo>
                <a:lnTo>
                  <a:pt x="2259" y="701"/>
                </a:lnTo>
                <a:lnTo>
                  <a:pt x="2262" y="701"/>
                </a:lnTo>
                <a:lnTo>
                  <a:pt x="2262" y="701"/>
                </a:lnTo>
                <a:lnTo>
                  <a:pt x="2262" y="701"/>
                </a:lnTo>
                <a:lnTo>
                  <a:pt x="2265" y="701"/>
                </a:lnTo>
                <a:lnTo>
                  <a:pt x="2265" y="701"/>
                </a:lnTo>
                <a:lnTo>
                  <a:pt x="2268" y="701"/>
                </a:lnTo>
                <a:lnTo>
                  <a:pt x="2268" y="701"/>
                </a:lnTo>
                <a:lnTo>
                  <a:pt x="2271" y="701"/>
                </a:lnTo>
                <a:lnTo>
                  <a:pt x="2271" y="701"/>
                </a:lnTo>
                <a:lnTo>
                  <a:pt x="2274" y="701"/>
                </a:lnTo>
                <a:lnTo>
                  <a:pt x="2274" y="701"/>
                </a:lnTo>
                <a:lnTo>
                  <a:pt x="2277" y="701"/>
                </a:lnTo>
                <a:lnTo>
                  <a:pt x="2277" y="701"/>
                </a:lnTo>
                <a:lnTo>
                  <a:pt x="2277" y="696"/>
                </a:lnTo>
                <a:lnTo>
                  <a:pt x="2280" y="701"/>
                </a:lnTo>
                <a:lnTo>
                  <a:pt x="2280" y="701"/>
                </a:lnTo>
                <a:lnTo>
                  <a:pt x="2282" y="701"/>
                </a:lnTo>
                <a:lnTo>
                  <a:pt x="2282" y="701"/>
                </a:lnTo>
                <a:lnTo>
                  <a:pt x="2285" y="701"/>
                </a:lnTo>
                <a:lnTo>
                  <a:pt x="2285" y="701"/>
                </a:lnTo>
                <a:lnTo>
                  <a:pt x="2288" y="701"/>
                </a:lnTo>
                <a:lnTo>
                  <a:pt x="2288" y="701"/>
                </a:lnTo>
                <a:lnTo>
                  <a:pt x="2291" y="701"/>
                </a:lnTo>
                <a:lnTo>
                  <a:pt x="2291" y="701"/>
                </a:lnTo>
                <a:lnTo>
                  <a:pt x="2291" y="701"/>
                </a:lnTo>
                <a:lnTo>
                  <a:pt x="2294" y="701"/>
                </a:lnTo>
                <a:lnTo>
                  <a:pt x="2294" y="701"/>
                </a:lnTo>
                <a:lnTo>
                  <a:pt x="2297" y="701"/>
                </a:lnTo>
                <a:lnTo>
                  <a:pt x="2297" y="696"/>
                </a:lnTo>
                <a:lnTo>
                  <a:pt x="2300" y="696"/>
                </a:lnTo>
                <a:lnTo>
                  <a:pt x="2300" y="696"/>
                </a:lnTo>
                <a:lnTo>
                  <a:pt x="2303" y="701"/>
                </a:lnTo>
                <a:lnTo>
                  <a:pt x="2303" y="696"/>
                </a:lnTo>
                <a:lnTo>
                  <a:pt x="2305" y="701"/>
                </a:lnTo>
                <a:lnTo>
                  <a:pt x="2305" y="701"/>
                </a:lnTo>
                <a:lnTo>
                  <a:pt x="2305" y="701"/>
                </a:lnTo>
                <a:lnTo>
                  <a:pt x="2308" y="696"/>
                </a:lnTo>
                <a:lnTo>
                  <a:pt x="2308" y="701"/>
                </a:lnTo>
                <a:lnTo>
                  <a:pt x="2311" y="692"/>
                </a:lnTo>
                <a:lnTo>
                  <a:pt x="2311" y="683"/>
                </a:lnTo>
                <a:lnTo>
                  <a:pt x="2314" y="683"/>
                </a:lnTo>
                <a:lnTo>
                  <a:pt x="2314" y="674"/>
                </a:lnTo>
                <a:lnTo>
                  <a:pt x="2317" y="679"/>
                </a:lnTo>
                <a:lnTo>
                  <a:pt x="2317" y="683"/>
                </a:lnTo>
                <a:lnTo>
                  <a:pt x="2320" y="696"/>
                </a:lnTo>
                <a:lnTo>
                  <a:pt x="2320" y="696"/>
                </a:lnTo>
                <a:lnTo>
                  <a:pt x="2320" y="701"/>
                </a:lnTo>
                <a:lnTo>
                  <a:pt x="2323" y="696"/>
                </a:lnTo>
                <a:lnTo>
                  <a:pt x="2323" y="701"/>
                </a:lnTo>
                <a:lnTo>
                  <a:pt x="2326" y="696"/>
                </a:lnTo>
                <a:lnTo>
                  <a:pt x="2326" y="696"/>
                </a:lnTo>
                <a:lnTo>
                  <a:pt x="2329" y="701"/>
                </a:lnTo>
                <a:lnTo>
                  <a:pt x="2329" y="696"/>
                </a:lnTo>
                <a:lnTo>
                  <a:pt x="2331" y="701"/>
                </a:lnTo>
                <a:lnTo>
                  <a:pt x="2331" y="701"/>
                </a:lnTo>
                <a:lnTo>
                  <a:pt x="2334" y="701"/>
                </a:lnTo>
                <a:lnTo>
                  <a:pt x="2334" y="701"/>
                </a:lnTo>
                <a:lnTo>
                  <a:pt x="2337" y="701"/>
                </a:lnTo>
                <a:lnTo>
                  <a:pt x="2337" y="701"/>
                </a:lnTo>
                <a:lnTo>
                  <a:pt x="2337" y="696"/>
                </a:lnTo>
                <a:lnTo>
                  <a:pt x="2340" y="696"/>
                </a:lnTo>
                <a:lnTo>
                  <a:pt x="2340" y="701"/>
                </a:lnTo>
                <a:lnTo>
                  <a:pt x="2343" y="701"/>
                </a:lnTo>
                <a:lnTo>
                  <a:pt x="2343" y="701"/>
                </a:lnTo>
                <a:lnTo>
                  <a:pt x="2346" y="701"/>
                </a:lnTo>
                <a:lnTo>
                  <a:pt x="2346" y="701"/>
                </a:lnTo>
                <a:lnTo>
                  <a:pt x="2349" y="701"/>
                </a:lnTo>
                <a:lnTo>
                  <a:pt x="2349" y="701"/>
                </a:lnTo>
                <a:lnTo>
                  <a:pt x="2352" y="701"/>
                </a:lnTo>
                <a:lnTo>
                  <a:pt x="2352" y="696"/>
                </a:lnTo>
                <a:lnTo>
                  <a:pt x="2352" y="696"/>
                </a:lnTo>
                <a:lnTo>
                  <a:pt x="2355" y="701"/>
                </a:lnTo>
                <a:lnTo>
                  <a:pt x="2355" y="696"/>
                </a:lnTo>
                <a:lnTo>
                  <a:pt x="2357" y="701"/>
                </a:lnTo>
                <a:lnTo>
                  <a:pt x="2357" y="701"/>
                </a:lnTo>
                <a:lnTo>
                  <a:pt x="2360" y="701"/>
                </a:lnTo>
                <a:lnTo>
                  <a:pt x="2360" y="701"/>
                </a:lnTo>
                <a:lnTo>
                  <a:pt x="2363" y="701"/>
                </a:lnTo>
                <a:lnTo>
                  <a:pt x="2363" y="701"/>
                </a:lnTo>
                <a:lnTo>
                  <a:pt x="2366" y="696"/>
                </a:lnTo>
                <a:lnTo>
                  <a:pt x="2366" y="701"/>
                </a:lnTo>
                <a:lnTo>
                  <a:pt x="2369" y="696"/>
                </a:lnTo>
                <a:lnTo>
                  <a:pt x="2369" y="701"/>
                </a:lnTo>
                <a:lnTo>
                  <a:pt x="2369" y="696"/>
                </a:lnTo>
                <a:lnTo>
                  <a:pt x="2372" y="701"/>
                </a:lnTo>
                <a:lnTo>
                  <a:pt x="2372" y="701"/>
                </a:lnTo>
                <a:lnTo>
                  <a:pt x="2375" y="701"/>
                </a:lnTo>
                <a:lnTo>
                  <a:pt x="2375" y="701"/>
                </a:lnTo>
                <a:lnTo>
                  <a:pt x="2378" y="701"/>
                </a:lnTo>
                <a:lnTo>
                  <a:pt x="2378" y="701"/>
                </a:lnTo>
                <a:lnTo>
                  <a:pt x="2381" y="701"/>
                </a:lnTo>
                <a:lnTo>
                  <a:pt x="2381" y="701"/>
                </a:lnTo>
                <a:lnTo>
                  <a:pt x="2383" y="696"/>
                </a:lnTo>
                <a:lnTo>
                  <a:pt x="2383" y="696"/>
                </a:lnTo>
                <a:lnTo>
                  <a:pt x="2386" y="701"/>
                </a:lnTo>
                <a:lnTo>
                  <a:pt x="2386" y="696"/>
                </a:lnTo>
                <a:lnTo>
                  <a:pt x="2386" y="701"/>
                </a:lnTo>
                <a:lnTo>
                  <a:pt x="2389" y="701"/>
                </a:lnTo>
                <a:lnTo>
                  <a:pt x="2389" y="701"/>
                </a:lnTo>
                <a:lnTo>
                  <a:pt x="2392" y="696"/>
                </a:lnTo>
                <a:lnTo>
                  <a:pt x="2392" y="701"/>
                </a:lnTo>
                <a:lnTo>
                  <a:pt x="2395" y="701"/>
                </a:lnTo>
                <a:lnTo>
                  <a:pt x="2395" y="701"/>
                </a:lnTo>
                <a:lnTo>
                  <a:pt x="2398" y="701"/>
                </a:lnTo>
                <a:lnTo>
                  <a:pt x="2398" y="701"/>
                </a:lnTo>
                <a:lnTo>
                  <a:pt x="2401" y="701"/>
                </a:lnTo>
                <a:lnTo>
                  <a:pt x="2401" y="701"/>
                </a:lnTo>
                <a:lnTo>
                  <a:pt x="2404" y="701"/>
                </a:lnTo>
                <a:lnTo>
                  <a:pt x="2404" y="701"/>
                </a:lnTo>
                <a:lnTo>
                  <a:pt x="2404" y="701"/>
                </a:lnTo>
                <a:lnTo>
                  <a:pt x="2406" y="701"/>
                </a:lnTo>
                <a:lnTo>
                  <a:pt x="2406" y="696"/>
                </a:lnTo>
                <a:lnTo>
                  <a:pt x="2409" y="701"/>
                </a:lnTo>
                <a:lnTo>
                  <a:pt x="2409" y="696"/>
                </a:lnTo>
                <a:lnTo>
                  <a:pt x="2412" y="696"/>
                </a:lnTo>
                <a:lnTo>
                  <a:pt x="2412" y="701"/>
                </a:lnTo>
                <a:lnTo>
                  <a:pt x="2415" y="701"/>
                </a:lnTo>
                <a:lnTo>
                  <a:pt x="2415" y="696"/>
                </a:lnTo>
                <a:lnTo>
                  <a:pt x="2418" y="701"/>
                </a:lnTo>
                <a:lnTo>
                  <a:pt x="2418" y="701"/>
                </a:lnTo>
                <a:lnTo>
                  <a:pt x="2418" y="701"/>
                </a:lnTo>
                <a:lnTo>
                  <a:pt x="2421" y="696"/>
                </a:lnTo>
                <a:lnTo>
                  <a:pt x="2421" y="696"/>
                </a:lnTo>
                <a:lnTo>
                  <a:pt x="2424" y="701"/>
                </a:lnTo>
                <a:lnTo>
                  <a:pt x="2424" y="701"/>
                </a:lnTo>
                <a:lnTo>
                  <a:pt x="2427" y="696"/>
                </a:lnTo>
                <a:lnTo>
                  <a:pt x="2427" y="701"/>
                </a:lnTo>
                <a:lnTo>
                  <a:pt x="2430" y="696"/>
                </a:lnTo>
                <a:lnTo>
                  <a:pt x="2430" y="696"/>
                </a:lnTo>
                <a:lnTo>
                  <a:pt x="2430" y="701"/>
                </a:lnTo>
                <a:lnTo>
                  <a:pt x="2432" y="701"/>
                </a:lnTo>
                <a:lnTo>
                  <a:pt x="2432" y="701"/>
                </a:lnTo>
                <a:lnTo>
                  <a:pt x="2435" y="701"/>
                </a:lnTo>
                <a:lnTo>
                  <a:pt x="2435" y="701"/>
                </a:lnTo>
                <a:lnTo>
                  <a:pt x="2438" y="701"/>
                </a:lnTo>
                <a:lnTo>
                  <a:pt x="2438" y="701"/>
                </a:lnTo>
                <a:lnTo>
                  <a:pt x="2441" y="701"/>
                </a:lnTo>
                <a:lnTo>
                  <a:pt x="2441" y="701"/>
                </a:lnTo>
                <a:lnTo>
                  <a:pt x="2441" y="701"/>
                </a:lnTo>
                <a:lnTo>
                  <a:pt x="2444" y="701"/>
                </a:lnTo>
                <a:lnTo>
                  <a:pt x="2444" y="701"/>
                </a:lnTo>
                <a:lnTo>
                  <a:pt x="2447" y="701"/>
                </a:lnTo>
                <a:lnTo>
                  <a:pt x="2447" y="701"/>
                </a:lnTo>
                <a:lnTo>
                  <a:pt x="2450" y="701"/>
                </a:lnTo>
                <a:lnTo>
                  <a:pt x="2450" y="701"/>
                </a:lnTo>
                <a:lnTo>
                  <a:pt x="2453" y="701"/>
                </a:lnTo>
                <a:lnTo>
                  <a:pt x="2453" y="701"/>
                </a:lnTo>
                <a:lnTo>
                  <a:pt x="2456" y="701"/>
                </a:lnTo>
                <a:lnTo>
                  <a:pt x="2456" y="701"/>
                </a:lnTo>
                <a:lnTo>
                  <a:pt x="2456" y="701"/>
                </a:lnTo>
                <a:lnTo>
                  <a:pt x="2458" y="701"/>
                </a:lnTo>
                <a:lnTo>
                  <a:pt x="2458" y="701"/>
                </a:lnTo>
                <a:lnTo>
                  <a:pt x="2461" y="696"/>
                </a:lnTo>
                <a:lnTo>
                  <a:pt x="2461" y="701"/>
                </a:lnTo>
                <a:lnTo>
                  <a:pt x="2464" y="696"/>
                </a:lnTo>
                <a:lnTo>
                  <a:pt x="2464" y="696"/>
                </a:lnTo>
                <a:lnTo>
                  <a:pt x="2467" y="696"/>
                </a:lnTo>
                <a:lnTo>
                  <a:pt x="2467" y="696"/>
                </a:lnTo>
                <a:lnTo>
                  <a:pt x="2467" y="701"/>
                </a:lnTo>
                <a:lnTo>
                  <a:pt x="2470" y="701"/>
                </a:lnTo>
                <a:lnTo>
                  <a:pt x="2470" y="701"/>
                </a:lnTo>
                <a:lnTo>
                  <a:pt x="2473" y="701"/>
                </a:lnTo>
                <a:lnTo>
                  <a:pt x="2473" y="701"/>
                </a:lnTo>
                <a:lnTo>
                  <a:pt x="2476" y="696"/>
                </a:lnTo>
                <a:lnTo>
                  <a:pt x="2476" y="696"/>
                </a:lnTo>
                <a:lnTo>
                  <a:pt x="2479" y="701"/>
                </a:lnTo>
                <a:lnTo>
                  <a:pt x="2479" y="696"/>
                </a:lnTo>
                <a:lnTo>
                  <a:pt x="2479" y="701"/>
                </a:lnTo>
                <a:lnTo>
                  <a:pt x="2482" y="701"/>
                </a:lnTo>
                <a:lnTo>
                  <a:pt x="2482" y="701"/>
                </a:lnTo>
                <a:lnTo>
                  <a:pt x="2484" y="701"/>
                </a:lnTo>
                <a:lnTo>
                  <a:pt x="2484" y="701"/>
                </a:lnTo>
                <a:lnTo>
                  <a:pt x="2487" y="701"/>
                </a:lnTo>
                <a:lnTo>
                  <a:pt x="2487" y="701"/>
                </a:lnTo>
                <a:lnTo>
                  <a:pt x="2490" y="701"/>
                </a:lnTo>
                <a:lnTo>
                  <a:pt x="2490" y="701"/>
                </a:lnTo>
                <a:lnTo>
                  <a:pt x="2493" y="701"/>
                </a:lnTo>
                <a:lnTo>
                  <a:pt x="2493" y="701"/>
                </a:lnTo>
                <a:lnTo>
                  <a:pt x="2493" y="701"/>
                </a:lnTo>
                <a:lnTo>
                  <a:pt x="2496" y="701"/>
                </a:lnTo>
                <a:lnTo>
                  <a:pt x="2496" y="696"/>
                </a:lnTo>
                <a:lnTo>
                  <a:pt x="2499" y="701"/>
                </a:lnTo>
                <a:lnTo>
                  <a:pt x="2499" y="701"/>
                </a:lnTo>
                <a:lnTo>
                  <a:pt x="2502" y="701"/>
                </a:lnTo>
                <a:lnTo>
                  <a:pt x="2502" y="701"/>
                </a:lnTo>
                <a:lnTo>
                  <a:pt x="2505" y="701"/>
                </a:lnTo>
                <a:lnTo>
                  <a:pt x="2505" y="701"/>
                </a:lnTo>
                <a:lnTo>
                  <a:pt x="2505" y="701"/>
                </a:lnTo>
                <a:lnTo>
                  <a:pt x="2507" y="701"/>
                </a:lnTo>
                <a:lnTo>
                  <a:pt x="2507" y="701"/>
                </a:lnTo>
                <a:lnTo>
                  <a:pt x="2510" y="701"/>
                </a:lnTo>
                <a:lnTo>
                  <a:pt x="2510" y="701"/>
                </a:lnTo>
                <a:lnTo>
                  <a:pt x="2513" y="701"/>
                </a:lnTo>
                <a:lnTo>
                  <a:pt x="2513" y="701"/>
                </a:lnTo>
                <a:lnTo>
                  <a:pt x="2516" y="701"/>
                </a:lnTo>
                <a:lnTo>
                  <a:pt x="2516" y="701"/>
                </a:lnTo>
                <a:lnTo>
                  <a:pt x="2519" y="701"/>
                </a:lnTo>
                <a:lnTo>
                  <a:pt x="2519" y="701"/>
                </a:lnTo>
                <a:lnTo>
                  <a:pt x="2519" y="696"/>
                </a:lnTo>
                <a:lnTo>
                  <a:pt x="2522" y="701"/>
                </a:lnTo>
                <a:lnTo>
                  <a:pt x="2522" y="701"/>
                </a:lnTo>
                <a:lnTo>
                  <a:pt x="2525" y="701"/>
                </a:lnTo>
                <a:lnTo>
                  <a:pt x="2525" y="701"/>
                </a:lnTo>
                <a:lnTo>
                  <a:pt x="2528" y="701"/>
                </a:lnTo>
                <a:lnTo>
                  <a:pt x="2528" y="701"/>
                </a:lnTo>
                <a:lnTo>
                  <a:pt x="2531" y="701"/>
                </a:lnTo>
                <a:lnTo>
                  <a:pt x="2531" y="701"/>
                </a:lnTo>
                <a:lnTo>
                  <a:pt x="2533" y="701"/>
                </a:lnTo>
                <a:lnTo>
                  <a:pt x="2533" y="701"/>
                </a:lnTo>
                <a:lnTo>
                  <a:pt x="2533" y="701"/>
                </a:lnTo>
                <a:lnTo>
                  <a:pt x="2536" y="701"/>
                </a:lnTo>
                <a:lnTo>
                  <a:pt x="2536" y="701"/>
                </a:lnTo>
                <a:lnTo>
                  <a:pt x="2539" y="701"/>
                </a:lnTo>
                <a:lnTo>
                  <a:pt x="2539" y="696"/>
                </a:lnTo>
                <a:lnTo>
                  <a:pt x="2542" y="701"/>
                </a:lnTo>
                <a:lnTo>
                  <a:pt x="2542" y="696"/>
                </a:lnTo>
                <a:lnTo>
                  <a:pt x="2545" y="701"/>
                </a:lnTo>
                <a:lnTo>
                  <a:pt x="2545" y="696"/>
                </a:lnTo>
                <a:lnTo>
                  <a:pt x="2545" y="696"/>
                </a:lnTo>
                <a:lnTo>
                  <a:pt x="2548" y="701"/>
                </a:lnTo>
                <a:lnTo>
                  <a:pt x="2548" y="701"/>
                </a:lnTo>
                <a:lnTo>
                  <a:pt x="2551" y="701"/>
                </a:lnTo>
                <a:lnTo>
                  <a:pt x="2551" y="701"/>
                </a:lnTo>
                <a:lnTo>
                  <a:pt x="2554" y="701"/>
                </a:lnTo>
                <a:lnTo>
                  <a:pt x="2554" y="701"/>
                </a:lnTo>
                <a:lnTo>
                  <a:pt x="2557" y="701"/>
                </a:lnTo>
                <a:lnTo>
                  <a:pt x="2557" y="701"/>
                </a:lnTo>
                <a:lnTo>
                  <a:pt x="2559" y="701"/>
                </a:lnTo>
                <a:lnTo>
                  <a:pt x="2559" y="701"/>
                </a:lnTo>
                <a:lnTo>
                  <a:pt x="2559" y="701"/>
                </a:lnTo>
                <a:lnTo>
                  <a:pt x="2562" y="696"/>
                </a:lnTo>
                <a:lnTo>
                  <a:pt x="2562" y="701"/>
                </a:lnTo>
                <a:lnTo>
                  <a:pt x="2565" y="701"/>
                </a:lnTo>
                <a:lnTo>
                  <a:pt x="2565" y="701"/>
                </a:lnTo>
                <a:lnTo>
                  <a:pt x="2568" y="701"/>
                </a:lnTo>
                <a:lnTo>
                  <a:pt x="2568" y="701"/>
                </a:lnTo>
                <a:lnTo>
                  <a:pt x="2571" y="701"/>
                </a:lnTo>
                <a:lnTo>
                  <a:pt x="2571" y="701"/>
                </a:lnTo>
                <a:lnTo>
                  <a:pt x="2574" y="701"/>
                </a:lnTo>
                <a:lnTo>
                  <a:pt x="2574" y="701"/>
                </a:lnTo>
                <a:lnTo>
                  <a:pt x="2574" y="696"/>
                </a:lnTo>
                <a:lnTo>
                  <a:pt x="2577" y="701"/>
                </a:lnTo>
                <a:lnTo>
                  <a:pt x="2577" y="701"/>
                </a:lnTo>
                <a:lnTo>
                  <a:pt x="2580" y="701"/>
                </a:lnTo>
                <a:lnTo>
                  <a:pt x="2580" y="696"/>
                </a:lnTo>
                <a:lnTo>
                  <a:pt x="2582" y="696"/>
                </a:lnTo>
                <a:lnTo>
                  <a:pt x="2582" y="701"/>
                </a:lnTo>
                <a:lnTo>
                  <a:pt x="2585" y="701"/>
                </a:lnTo>
                <a:lnTo>
                  <a:pt x="2585" y="696"/>
                </a:lnTo>
                <a:lnTo>
                  <a:pt x="2588" y="701"/>
                </a:lnTo>
                <a:lnTo>
                  <a:pt x="2588" y="701"/>
                </a:lnTo>
                <a:lnTo>
                  <a:pt x="2588" y="701"/>
                </a:lnTo>
                <a:lnTo>
                  <a:pt x="2591" y="701"/>
                </a:lnTo>
                <a:lnTo>
                  <a:pt x="2591" y="701"/>
                </a:lnTo>
                <a:lnTo>
                  <a:pt x="2594" y="701"/>
                </a:lnTo>
                <a:lnTo>
                  <a:pt x="2594" y="701"/>
                </a:lnTo>
                <a:lnTo>
                  <a:pt x="2597" y="701"/>
                </a:lnTo>
                <a:lnTo>
                  <a:pt x="2597" y="701"/>
                </a:lnTo>
                <a:lnTo>
                  <a:pt x="2600" y="701"/>
                </a:lnTo>
                <a:lnTo>
                  <a:pt x="2600" y="701"/>
                </a:lnTo>
                <a:lnTo>
                  <a:pt x="2603" y="701"/>
                </a:lnTo>
                <a:lnTo>
                  <a:pt x="2603" y="701"/>
                </a:lnTo>
                <a:lnTo>
                  <a:pt x="2603" y="701"/>
                </a:lnTo>
                <a:lnTo>
                  <a:pt x="2606" y="701"/>
                </a:lnTo>
                <a:lnTo>
                  <a:pt x="2606" y="701"/>
                </a:lnTo>
                <a:lnTo>
                  <a:pt x="2608" y="701"/>
                </a:lnTo>
                <a:lnTo>
                  <a:pt x="2608" y="701"/>
                </a:lnTo>
                <a:lnTo>
                  <a:pt x="2611" y="701"/>
                </a:lnTo>
                <a:lnTo>
                  <a:pt x="2611" y="701"/>
                </a:lnTo>
                <a:lnTo>
                  <a:pt x="2614" y="701"/>
                </a:lnTo>
                <a:lnTo>
                  <a:pt x="2614" y="701"/>
                </a:lnTo>
                <a:lnTo>
                  <a:pt x="2617" y="701"/>
                </a:lnTo>
                <a:lnTo>
                  <a:pt x="2617" y="701"/>
                </a:lnTo>
                <a:lnTo>
                  <a:pt x="2617" y="701"/>
                </a:lnTo>
                <a:lnTo>
                  <a:pt x="2620" y="701"/>
                </a:lnTo>
                <a:lnTo>
                  <a:pt x="2620" y="701"/>
                </a:lnTo>
                <a:lnTo>
                  <a:pt x="2623" y="701"/>
                </a:lnTo>
                <a:lnTo>
                  <a:pt x="2623" y="701"/>
                </a:lnTo>
                <a:lnTo>
                  <a:pt x="2626" y="701"/>
                </a:lnTo>
                <a:lnTo>
                  <a:pt x="2626" y="701"/>
                </a:lnTo>
                <a:lnTo>
                  <a:pt x="2629" y="701"/>
                </a:lnTo>
                <a:lnTo>
                  <a:pt x="2629" y="701"/>
                </a:lnTo>
                <a:lnTo>
                  <a:pt x="2632" y="701"/>
                </a:lnTo>
                <a:lnTo>
                  <a:pt x="2632" y="701"/>
                </a:lnTo>
                <a:lnTo>
                  <a:pt x="2634" y="701"/>
                </a:lnTo>
                <a:lnTo>
                  <a:pt x="2634" y="701"/>
                </a:lnTo>
                <a:lnTo>
                  <a:pt x="2634" y="701"/>
                </a:lnTo>
                <a:lnTo>
                  <a:pt x="2637" y="701"/>
                </a:lnTo>
                <a:lnTo>
                  <a:pt x="2637" y="701"/>
                </a:lnTo>
                <a:lnTo>
                  <a:pt x="2640" y="696"/>
                </a:lnTo>
                <a:lnTo>
                  <a:pt x="2640" y="701"/>
                </a:lnTo>
                <a:lnTo>
                  <a:pt x="2643" y="701"/>
                </a:lnTo>
                <a:lnTo>
                  <a:pt x="2643" y="701"/>
                </a:lnTo>
                <a:lnTo>
                  <a:pt x="2646" y="701"/>
                </a:lnTo>
                <a:lnTo>
                  <a:pt x="2646" y="701"/>
                </a:lnTo>
                <a:lnTo>
                  <a:pt x="2649" y="701"/>
                </a:lnTo>
                <a:lnTo>
                  <a:pt x="2649" y="701"/>
                </a:lnTo>
                <a:lnTo>
                  <a:pt x="2649" y="701"/>
                </a:lnTo>
                <a:lnTo>
                  <a:pt x="2652" y="701"/>
                </a:lnTo>
                <a:lnTo>
                  <a:pt x="2652" y="701"/>
                </a:lnTo>
                <a:lnTo>
                  <a:pt x="2655" y="701"/>
                </a:lnTo>
                <a:lnTo>
                  <a:pt x="2655" y="701"/>
                </a:lnTo>
                <a:lnTo>
                  <a:pt x="2658" y="701"/>
                </a:lnTo>
                <a:lnTo>
                  <a:pt x="2658" y="701"/>
                </a:lnTo>
                <a:lnTo>
                  <a:pt x="2660" y="701"/>
                </a:lnTo>
                <a:lnTo>
                  <a:pt x="2660" y="701"/>
                </a:lnTo>
                <a:lnTo>
                  <a:pt x="2663" y="701"/>
                </a:lnTo>
                <a:lnTo>
                  <a:pt x="2663" y="701"/>
                </a:lnTo>
                <a:lnTo>
                  <a:pt x="2666" y="701"/>
                </a:lnTo>
                <a:lnTo>
                  <a:pt x="2666" y="701"/>
                </a:lnTo>
                <a:lnTo>
                  <a:pt x="2666" y="701"/>
                </a:lnTo>
                <a:lnTo>
                  <a:pt x="2669" y="701"/>
                </a:lnTo>
                <a:lnTo>
                  <a:pt x="2669" y="701"/>
                </a:lnTo>
                <a:lnTo>
                  <a:pt x="2672" y="696"/>
                </a:lnTo>
                <a:lnTo>
                  <a:pt x="2672" y="701"/>
                </a:lnTo>
                <a:lnTo>
                  <a:pt x="2675" y="701"/>
                </a:lnTo>
                <a:lnTo>
                  <a:pt x="2675" y="701"/>
                </a:lnTo>
                <a:lnTo>
                  <a:pt x="2678" y="701"/>
                </a:lnTo>
                <a:lnTo>
                  <a:pt x="2678" y="701"/>
                </a:lnTo>
                <a:lnTo>
                  <a:pt x="2681" y="701"/>
                </a:lnTo>
                <a:lnTo>
                  <a:pt x="2681" y="701"/>
                </a:lnTo>
                <a:lnTo>
                  <a:pt x="2681" y="701"/>
                </a:lnTo>
                <a:lnTo>
                  <a:pt x="2683" y="701"/>
                </a:lnTo>
                <a:lnTo>
                  <a:pt x="2683" y="701"/>
                </a:lnTo>
                <a:lnTo>
                  <a:pt x="2686" y="701"/>
                </a:lnTo>
                <a:lnTo>
                  <a:pt x="2686" y="701"/>
                </a:lnTo>
                <a:lnTo>
                  <a:pt x="2689" y="701"/>
                </a:lnTo>
                <a:lnTo>
                  <a:pt x="2689" y="701"/>
                </a:lnTo>
                <a:lnTo>
                  <a:pt x="2692" y="701"/>
                </a:lnTo>
                <a:lnTo>
                  <a:pt x="2692" y="701"/>
                </a:lnTo>
                <a:lnTo>
                  <a:pt x="2695" y="696"/>
                </a:lnTo>
                <a:lnTo>
                  <a:pt x="2695" y="701"/>
                </a:lnTo>
                <a:lnTo>
                  <a:pt x="2698" y="701"/>
                </a:lnTo>
                <a:lnTo>
                  <a:pt x="2698" y="701"/>
                </a:lnTo>
                <a:lnTo>
                  <a:pt x="2698" y="701"/>
                </a:lnTo>
                <a:lnTo>
                  <a:pt x="2701" y="701"/>
                </a:lnTo>
                <a:lnTo>
                  <a:pt x="2701" y="701"/>
                </a:lnTo>
                <a:lnTo>
                  <a:pt x="2704" y="701"/>
                </a:lnTo>
                <a:lnTo>
                  <a:pt x="2704" y="701"/>
                </a:lnTo>
                <a:lnTo>
                  <a:pt x="2707" y="701"/>
                </a:lnTo>
                <a:lnTo>
                  <a:pt x="2707" y="701"/>
                </a:lnTo>
                <a:lnTo>
                  <a:pt x="2709" y="696"/>
                </a:lnTo>
                <a:lnTo>
                  <a:pt x="2709" y="701"/>
                </a:lnTo>
                <a:lnTo>
                  <a:pt x="2712" y="696"/>
                </a:lnTo>
                <a:lnTo>
                  <a:pt x="2712" y="696"/>
                </a:lnTo>
                <a:lnTo>
                  <a:pt x="2715" y="692"/>
                </a:lnTo>
                <a:lnTo>
                  <a:pt x="2715" y="688"/>
                </a:lnTo>
                <a:lnTo>
                  <a:pt x="2715" y="692"/>
                </a:lnTo>
                <a:lnTo>
                  <a:pt x="2718" y="696"/>
                </a:lnTo>
                <a:lnTo>
                  <a:pt x="2718" y="701"/>
                </a:lnTo>
                <a:lnTo>
                  <a:pt x="2721" y="701"/>
                </a:lnTo>
                <a:lnTo>
                  <a:pt x="2721" y="701"/>
                </a:lnTo>
                <a:lnTo>
                  <a:pt x="2724" y="701"/>
                </a:lnTo>
                <a:lnTo>
                  <a:pt x="2724" y="701"/>
                </a:lnTo>
                <a:lnTo>
                  <a:pt x="2727" y="701"/>
                </a:lnTo>
                <a:lnTo>
                  <a:pt x="2727" y="701"/>
                </a:lnTo>
                <a:lnTo>
                  <a:pt x="2730" y="701"/>
                </a:lnTo>
                <a:lnTo>
                  <a:pt x="2730" y="701"/>
                </a:lnTo>
                <a:lnTo>
                  <a:pt x="2733" y="696"/>
                </a:lnTo>
                <a:lnTo>
                  <a:pt x="2733" y="696"/>
                </a:lnTo>
                <a:lnTo>
                  <a:pt x="2733" y="696"/>
                </a:lnTo>
                <a:lnTo>
                  <a:pt x="2735" y="696"/>
                </a:lnTo>
                <a:lnTo>
                  <a:pt x="2735" y="701"/>
                </a:lnTo>
                <a:lnTo>
                  <a:pt x="2738" y="701"/>
                </a:lnTo>
                <a:lnTo>
                  <a:pt x="2738" y="696"/>
                </a:lnTo>
                <a:lnTo>
                  <a:pt x="2741" y="701"/>
                </a:lnTo>
                <a:lnTo>
                  <a:pt x="2741" y="696"/>
                </a:lnTo>
                <a:lnTo>
                  <a:pt x="2744" y="701"/>
                </a:lnTo>
                <a:lnTo>
                  <a:pt x="2744" y="701"/>
                </a:lnTo>
                <a:lnTo>
                  <a:pt x="2747" y="701"/>
                </a:lnTo>
                <a:lnTo>
                  <a:pt x="2747" y="701"/>
                </a:lnTo>
                <a:lnTo>
                  <a:pt x="2750" y="701"/>
                </a:lnTo>
                <a:lnTo>
                  <a:pt x="2750" y="701"/>
                </a:lnTo>
                <a:lnTo>
                  <a:pt x="2750" y="701"/>
                </a:lnTo>
                <a:lnTo>
                  <a:pt x="2753" y="701"/>
                </a:lnTo>
                <a:lnTo>
                  <a:pt x="2753" y="701"/>
                </a:lnTo>
                <a:lnTo>
                  <a:pt x="2756" y="701"/>
                </a:lnTo>
                <a:lnTo>
                  <a:pt x="2756" y="701"/>
                </a:lnTo>
                <a:lnTo>
                  <a:pt x="2759" y="701"/>
                </a:lnTo>
                <a:lnTo>
                  <a:pt x="2759" y="701"/>
                </a:lnTo>
                <a:lnTo>
                  <a:pt x="2761" y="701"/>
                </a:lnTo>
                <a:lnTo>
                  <a:pt x="2761" y="701"/>
                </a:lnTo>
                <a:lnTo>
                  <a:pt x="2761" y="701"/>
                </a:lnTo>
                <a:lnTo>
                  <a:pt x="2764" y="701"/>
                </a:lnTo>
                <a:lnTo>
                  <a:pt x="2764" y="701"/>
                </a:lnTo>
                <a:lnTo>
                  <a:pt x="2767" y="701"/>
                </a:lnTo>
                <a:lnTo>
                  <a:pt x="2767" y="701"/>
                </a:lnTo>
                <a:lnTo>
                  <a:pt x="2770" y="701"/>
                </a:lnTo>
                <a:lnTo>
                  <a:pt x="2770" y="701"/>
                </a:lnTo>
                <a:lnTo>
                  <a:pt x="2773" y="701"/>
                </a:lnTo>
                <a:lnTo>
                  <a:pt x="2773" y="701"/>
                </a:lnTo>
                <a:lnTo>
                  <a:pt x="2773" y="701"/>
                </a:lnTo>
                <a:lnTo>
                  <a:pt x="2776" y="701"/>
                </a:lnTo>
                <a:lnTo>
                  <a:pt x="2776" y="701"/>
                </a:lnTo>
                <a:lnTo>
                  <a:pt x="2779" y="701"/>
                </a:lnTo>
                <a:lnTo>
                  <a:pt x="2779" y="701"/>
                </a:lnTo>
                <a:lnTo>
                  <a:pt x="2782" y="701"/>
                </a:lnTo>
                <a:lnTo>
                  <a:pt x="2782" y="701"/>
                </a:lnTo>
                <a:lnTo>
                  <a:pt x="2784" y="701"/>
                </a:lnTo>
                <a:lnTo>
                  <a:pt x="2784" y="696"/>
                </a:lnTo>
                <a:lnTo>
                  <a:pt x="2784" y="701"/>
                </a:lnTo>
                <a:lnTo>
                  <a:pt x="2787" y="701"/>
                </a:lnTo>
                <a:lnTo>
                  <a:pt x="2787" y="701"/>
                </a:lnTo>
                <a:lnTo>
                  <a:pt x="2790" y="701"/>
                </a:lnTo>
                <a:lnTo>
                  <a:pt x="2790" y="701"/>
                </a:lnTo>
                <a:lnTo>
                  <a:pt x="2793" y="701"/>
                </a:lnTo>
                <a:lnTo>
                  <a:pt x="2793" y="701"/>
                </a:lnTo>
                <a:lnTo>
                  <a:pt x="2796" y="701"/>
                </a:lnTo>
                <a:lnTo>
                  <a:pt x="2796" y="701"/>
                </a:lnTo>
                <a:lnTo>
                  <a:pt x="2799" y="701"/>
                </a:lnTo>
                <a:lnTo>
                  <a:pt x="2799" y="705"/>
                </a:lnTo>
                <a:lnTo>
                  <a:pt x="2799" y="701"/>
                </a:lnTo>
                <a:lnTo>
                  <a:pt x="2802" y="701"/>
                </a:lnTo>
                <a:lnTo>
                  <a:pt x="2802" y="701"/>
                </a:lnTo>
                <a:lnTo>
                  <a:pt x="2805" y="701"/>
                </a:lnTo>
                <a:lnTo>
                  <a:pt x="2805" y="701"/>
                </a:lnTo>
                <a:lnTo>
                  <a:pt x="2808" y="701"/>
                </a:lnTo>
                <a:lnTo>
                  <a:pt x="2808" y="701"/>
                </a:lnTo>
                <a:lnTo>
                  <a:pt x="2810" y="701"/>
                </a:lnTo>
                <a:lnTo>
                  <a:pt x="2810" y="701"/>
                </a:lnTo>
                <a:lnTo>
                  <a:pt x="2810" y="701"/>
                </a:lnTo>
                <a:lnTo>
                  <a:pt x="2813" y="701"/>
                </a:lnTo>
                <a:lnTo>
                  <a:pt x="2813" y="701"/>
                </a:lnTo>
                <a:lnTo>
                  <a:pt x="2816" y="701"/>
                </a:lnTo>
                <a:lnTo>
                  <a:pt x="2816" y="701"/>
                </a:lnTo>
                <a:lnTo>
                  <a:pt x="2819" y="701"/>
                </a:lnTo>
                <a:lnTo>
                  <a:pt x="2819" y="701"/>
                </a:lnTo>
                <a:lnTo>
                  <a:pt x="2822" y="701"/>
                </a:lnTo>
                <a:lnTo>
                  <a:pt x="2822" y="701"/>
                </a:lnTo>
                <a:lnTo>
                  <a:pt x="2825" y="701"/>
                </a:lnTo>
                <a:lnTo>
                  <a:pt x="2825" y="701"/>
                </a:lnTo>
                <a:lnTo>
                  <a:pt x="2825" y="701"/>
                </a:lnTo>
                <a:lnTo>
                  <a:pt x="2828" y="701"/>
                </a:lnTo>
                <a:lnTo>
                  <a:pt x="2828" y="701"/>
                </a:lnTo>
                <a:lnTo>
                  <a:pt x="2831" y="701"/>
                </a:lnTo>
                <a:lnTo>
                  <a:pt x="2831" y="701"/>
                </a:lnTo>
                <a:lnTo>
                  <a:pt x="2834" y="701"/>
                </a:lnTo>
                <a:lnTo>
                  <a:pt x="2834" y="696"/>
                </a:lnTo>
                <a:lnTo>
                  <a:pt x="2836" y="701"/>
                </a:lnTo>
                <a:lnTo>
                  <a:pt x="2836" y="701"/>
                </a:lnTo>
                <a:lnTo>
                  <a:pt x="2836" y="701"/>
                </a:lnTo>
                <a:lnTo>
                  <a:pt x="2839" y="701"/>
                </a:lnTo>
                <a:lnTo>
                  <a:pt x="2839" y="701"/>
                </a:lnTo>
                <a:lnTo>
                  <a:pt x="2842" y="701"/>
                </a:lnTo>
                <a:lnTo>
                  <a:pt x="2842" y="701"/>
                </a:lnTo>
                <a:lnTo>
                  <a:pt x="2845" y="701"/>
                </a:lnTo>
                <a:lnTo>
                  <a:pt x="2845" y="701"/>
                </a:lnTo>
                <a:lnTo>
                  <a:pt x="2848" y="701"/>
                </a:lnTo>
                <a:lnTo>
                  <a:pt x="2848" y="701"/>
                </a:lnTo>
                <a:lnTo>
                  <a:pt x="2851" y="701"/>
                </a:lnTo>
                <a:lnTo>
                  <a:pt x="2851" y="701"/>
                </a:lnTo>
                <a:lnTo>
                  <a:pt x="2851" y="701"/>
                </a:lnTo>
                <a:lnTo>
                  <a:pt x="2854" y="701"/>
                </a:lnTo>
                <a:lnTo>
                  <a:pt x="2854" y="701"/>
                </a:lnTo>
                <a:lnTo>
                  <a:pt x="2857" y="701"/>
                </a:lnTo>
                <a:lnTo>
                  <a:pt x="2857" y="701"/>
                </a:lnTo>
                <a:lnTo>
                  <a:pt x="2859" y="701"/>
                </a:lnTo>
                <a:lnTo>
                  <a:pt x="2859" y="701"/>
                </a:lnTo>
                <a:lnTo>
                  <a:pt x="2862" y="701"/>
                </a:lnTo>
                <a:lnTo>
                  <a:pt x="2862" y="701"/>
                </a:lnTo>
                <a:lnTo>
                  <a:pt x="2862" y="701"/>
                </a:lnTo>
                <a:lnTo>
                  <a:pt x="2865" y="701"/>
                </a:lnTo>
                <a:lnTo>
                  <a:pt x="2865" y="701"/>
                </a:lnTo>
                <a:lnTo>
                  <a:pt x="2868" y="701"/>
                </a:lnTo>
                <a:lnTo>
                  <a:pt x="2868" y="701"/>
                </a:lnTo>
                <a:lnTo>
                  <a:pt x="2871" y="701"/>
                </a:lnTo>
                <a:lnTo>
                  <a:pt x="2871" y="701"/>
                </a:lnTo>
                <a:lnTo>
                  <a:pt x="2874" y="701"/>
                </a:lnTo>
                <a:lnTo>
                  <a:pt x="2874" y="696"/>
                </a:lnTo>
                <a:lnTo>
                  <a:pt x="2877" y="701"/>
                </a:lnTo>
                <a:lnTo>
                  <a:pt x="2877" y="701"/>
                </a:lnTo>
                <a:lnTo>
                  <a:pt x="2877" y="701"/>
                </a:lnTo>
                <a:lnTo>
                  <a:pt x="2880" y="701"/>
                </a:lnTo>
                <a:lnTo>
                  <a:pt x="2880" y="701"/>
                </a:lnTo>
                <a:lnTo>
                  <a:pt x="2883" y="701"/>
                </a:lnTo>
                <a:lnTo>
                  <a:pt x="2883" y="701"/>
                </a:lnTo>
                <a:lnTo>
                  <a:pt x="2885" y="701"/>
                </a:lnTo>
                <a:lnTo>
                  <a:pt x="2885" y="701"/>
                </a:lnTo>
                <a:lnTo>
                  <a:pt x="2888" y="696"/>
                </a:lnTo>
                <a:lnTo>
                  <a:pt x="2888" y="701"/>
                </a:lnTo>
                <a:lnTo>
                  <a:pt x="2891" y="701"/>
                </a:lnTo>
                <a:lnTo>
                  <a:pt x="2891" y="701"/>
                </a:lnTo>
                <a:lnTo>
                  <a:pt x="2891" y="701"/>
                </a:lnTo>
                <a:lnTo>
                  <a:pt x="2894" y="701"/>
                </a:lnTo>
                <a:lnTo>
                  <a:pt x="2894" y="701"/>
                </a:lnTo>
                <a:lnTo>
                  <a:pt x="2897" y="701"/>
                </a:lnTo>
                <a:lnTo>
                  <a:pt x="2897" y="701"/>
                </a:lnTo>
                <a:lnTo>
                  <a:pt x="2900" y="701"/>
                </a:lnTo>
                <a:lnTo>
                  <a:pt x="2900" y="701"/>
                </a:lnTo>
                <a:lnTo>
                  <a:pt x="2903" y="701"/>
                </a:lnTo>
                <a:lnTo>
                  <a:pt x="2903" y="705"/>
                </a:lnTo>
                <a:lnTo>
                  <a:pt x="2903" y="701"/>
                </a:lnTo>
                <a:lnTo>
                  <a:pt x="2906" y="701"/>
                </a:lnTo>
                <a:lnTo>
                  <a:pt x="2906" y="701"/>
                </a:lnTo>
                <a:lnTo>
                  <a:pt x="2909" y="701"/>
                </a:lnTo>
                <a:lnTo>
                  <a:pt x="2909" y="701"/>
                </a:lnTo>
                <a:lnTo>
                  <a:pt x="2911" y="696"/>
                </a:lnTo>
                <a:lnTo>
                  <a:pt x="2911" y="701"/>
                </a:lnTo>
                <a:lnTo>
                  <a:pt x="2914" y="701"/>
                </a:lnTo>
                <a:lnTo>
                  <a:pt x="2914" y="705"/>
                </a:lnTo>
                <a:lnTo>
                  <a:pt x="2917" y="701"/>
                </a:lnTo>
                <a:lnTo>
                  <a:pt x="2917" y="701"/>
                </a:lnTo>
                <a:lnTo>
                  <a:pt x="2917" y="701"/>
                </a:lnTo>
                <a:lnTo>
                  <a:pt x="2920" y="701"/>
                </a:lnTo>
                <a:lnTo>
                  <a:pt x="2920" y="701"/>
                </a:lnTo>
                <a:lnTo>
                  <a:pt x="2923" y="701"/>
                </a:lnTo>
                <a:lnTo>
                  <a:pt x="2923" y="701"/>
                </a:lnTo>
                <a:lnTo>
                  <a:pt x="2926" y="701"/>
                </a:lnTo>
                <a:lnTo>
                  <a:pt x="2926" y="701"/>
                </a:lnTo>
                <a:lnTo>
                  <a:pt x="2929" y="696"/>
                </a:lnTo>
                <a:lnTo>
                  <a:pt x="2929" y="701"/>
                </a:lnTo>
                <a:lnTo>
                  <a:pt x="2932" y="701"/>
                </a:lnTo>
                <a:lnTo>
                  <a:pt x="2932" y="701"/>
                </a:lnTo>
                <a:lnTo>
                  <a:pt x="2932" y="701"/>
                </a:lnTo>
                <a:lnTo>
                  <a:pt x="2935" y="701"/>
                </a:lnTo>
                <a:lnTo>
                  <a:pt x="2935" y="701"/>
                </a:lnTo>
                <a:lnTo>
                  <a:pt x="2937" y="701"/>
                </a:lnTo>
                <a:lnTo>
                  <a:pt x="2937" y="701"/>
                </a:lnTo>
                <a:lnTo>
                  <a:pt x="2940" y="692"/>
                </a:lnTo>
                <a:lnTo>
                  <a:pt x="2940" y="692"/>
                </a:lnTo>
                <a:lnTo>
                  <a:pt x="2943" y="692"/>
                </a:lnTo>
                <a:lnTo>
                  <a:pt x="2943" y="701"/>
                </a:lnTo>
                <a:lnTo>
                  <a:pt x="2946" y="701"/>
                </a:lnTo>
                <a:lnTo>
                  <a:pt x="2946" y="701"/>
                </a:lnTo>
                <a:lnTo>
                  <a:pt x="2946" y="701"/>
                </a:lnTo>
                <a:lnTo>
                  <a:pt x="2949" y="701"/>
                </a:lnTo>
                <a:lnTo>
                  <a:pt x="2949" y="701"/>
                </a:lnTo>
                <a:lnTo>
                  <a:pt x="2952" y="701"/>
                </a:lnTo>
                <a:lnTo>
                  <a:pt x="2952" y="701"/>
                </a:lnTo>
                <a:lnTo>
                  <a:pt x="2955" y="705"/>
                </a:lnTo>
                <a:lnTo>
                  <a:pt x="2955" y="701"/>
                </a:lnTo>
                <a:lnTo>
                  <a:pt x="2958" y="701"/>
                </a:lnTo>
                <a:lnTo>
                  <a:pt x="2958" y="701"/>
                </a:lnTo>
                <a:lnTo>
                  <a:pt x="2960" y="701"/>
                </a:lnTo>
                <a:lnTo>
                  <a:pt x="2960" y="701"/>
                </a:lnTo>
                <a:lnTo>
                  <a:pt x="2960" y="701"/>
                </a:lnTo>
                <a:lnTo>
                  <a:pt x="2963" y="701"/>
                </a:lnTo>
                <a:lnTo>
                  <a:pt x="2963" y="701"/>
                </a:lnTo>
                <a:lnTo>
                  <a:pt x="2966" y="701"/>
                </a:lnTo>
                <a:lnTo>
                  <a:pt x="2966" y="701"/>
                </a:lnTo>
                <a:lnTo>
                  <a:pt x="2969" y="701"/>
                </a:lnTo>
                <a:lnTo>
                  <a:pt x="2969" y="701"/>
                </a:lnTo>
                <a:lnTo>
                  <a:pt x="2972" y="701"/>
                </a:lnTo>
                <a:lnTo>
                  <a:pt x="2972" y="701"/>
                </a:lnTo>
                <a:lnTo>
                  <a:pt x="2975" y="701"/>
                </a:lnTo>
                <a:lnTo>
                  <a:pt x="2975" y="701"/>
                </a:lnTo>
                <a:lnTo>
                  <a:pt x="2978" y="701"/>
                </a:lnTo>
                <a:lnTo>
                  <a:pt x="2978" y="701"/>
                </a:lnTo>
                <a:lnTo>
                  <a:pt x="2978" y="701"/>
                </a:lnTo>
                <a:lnTo>
                  <a:pt x="2981" y="701"/>
                </a:lnTo>
                <a:lnTo>
                  <a:pt x="2981" y="701"/>
                </a:lnTo>
                <a:lnTo>
                  <a:pt x="2984" y="701"/>
                </a:lnTo>
                <a:lnTo>
                  <a:pt x="2984" y="701"/>
                </a:lnTo>
                <a:lnTo>
                  <a:pt x="2986" y="701"/>
                </a:lnTo>
                <a:lnTo>
                  <a:pt x="2986" y="701"/>
                </a:lnTo>
                <a:lnTo>
                  <a:pt x="2989" y="701"/>
                </a:lnTo>
                <a:lnTo>
                  <a:pt x="2989" y="701"/>
                </a:lnTo>
                <a:lnTo>
                  <a:pt x="2992" y="701"/>
                </a:lnTo>
                <a:lnTo>
                  <a:pt x="2992" y="701"/>
                </a:lnTo>
                <a:lnTo>
                  <a:pt x="2992" y="701"/>
                </a:lnTo>
                <a:lnTo>
                  <a:pt x="2995" y="701"/>
                </a:lnTo>
                <a:lnTo>
                  <a:pt x="2995" y="701"/>
                </a:lnTo>
                <a:lnTo>
                  <a:pt x="2998" y="701"/>
                </a:lnTo>
                <a:lnTo>
                  <a:pt x="2998" y="701"/>
                </a:lnTo>
                <a:lnTo>
                  <a:pt x="3001" y="701"/>
                </a:lnTo>
                <a:lnTo>
                  <a:pt x="3001" y="701"/>
                </a:lnTo>
                <a:lnTo>
                  <a:pt x="3004" y="701"/>
                </a:lnTo>
                <a:lnTo>
                  <a:pt x="3004" y="701"/>
                </a:lnTo>
                <a:lnTo>
                  <a:pt x="3007" y="701"/>
                </a:lnTo>
                <a:lnTo>
                  <a:pt x="3007" y="701"/>
                </a:lnTo>
                <a:lnTo>
                  <a:pt x="3007" y="701"/>
                </a:lnTo>
                <a:lnTo>
                  <a:pt x="3010" y="701"/>
                </a:lnTo>
                <a:lnTo>
                  <a:pt x="3010" y="705"/>
                </a:lnTo>
                <a:lnTo>
                  <a:pt x="3012" y="701"/>
                </a:lnTo>
                <a:lnTo>
                  <a:pt x="3012" y="701"/>
                </a:lnTo>
                <a:lnTo>
                  <a:pt x="3015" y="701"/>
                </a:lnTo>
                <a:lnTo>
                  <a:pt x="3015" y="701"/>
                </a:lnTo>
                <a:lnTo>
                  <a:pt x="3018" y="701"/>
                </a:lnTo>
                <a:lnTo>
                  <a:pt x="3018" y="701"/>
                </a:lnTo>
                <a:lnTo>
                  <a:pt x="3021" y="701"/>
                </a:lnTo>
                <a:lnTo>
                  <a:pt x="3021" y="701"/>
                </a:lnTo>
                <a:lnTo>
                  <a:pt x="3024" y="701"/>
                </a:lnTo>
                <a:lnTo>
                  <a:pt x="3024" y="701"/>
                </a:lnTo>
                <a:lnTo>
                  <a:pt x="3024" y="701"/>
                </a:lnTo>
                <a:lnTo>
                  <a:pt x="3027" y="701"/>
                </a:lnTo>
                <a:lnTo>
                  <a:pt x="3027" y="701"/>
                </a:lnTo>
                <a:lnTo>
                  <a:pt x="3030" y="701"/>
                </a:lnTo>
                <a:lnTo>
                  <a:pt x="3030" y="701"/>
                </a:lnTo>
                <a:lnTo>
                  <a:pt x="3033" y="701"/>
                </a:lnTo>
                <a:lnTo>
                  <a:pt x="3033" y="701"/>
                </a:lnTo>
                <a:lnTo>
                  <a:pt x="3036" y="701"/>
                </a:lnTo>
                <a:lnTo>
                  <a:pt x="3036" y="696"/>
                </a:lnTo>
                <a:lnTo>
                  <a:pt x="3038" y="701"/>
                </a:lnTo>
                <a:lnTo>
                  <a:pt x="3038" y="701"/>
                </a:lnTo>
                <a:lnTo>
                  <a:pt x="3041" y="701"/>
                </a:lnTo>
                <a:lnTo>
                  <a:pt x="3041" y="701"/>
                </a:lnTo>
                <a:lnTo>
                  <a:pt x="3041" y="701"/>
                </a:lnTo>
                <a:lnTo>
                  <a:pt x="3044" y="701"/>
                </a:lnTo>
                <a:lnTo>
                  <a:pt x="3044" y="701"/>
                </a:lnTo>
                <a:lnTo>
                  <a:pt x="3047" y="701"/>
                </a:lnTo>
                <a:lnTo>
                  <a:pt x="3047" y="701"/>
                </a:lnTo>
                <a:lnTo>
                  <a:pt x="3050" y="701"/>
                </a:lnTo>
                <a:lnTo>
                  <a:pt x="3050" y="701"/>
                </a:lnTo>
                <a:lnTo>
                  <a:pt x="3053" y="701"/>
                </a:lnTo>
                <a:lnTo>
                  <a:pt x="3053" y="701"/>
                </a:lnTo>
                <a:lnTo>
                  <a:pt x="3056" y="701"/>
                </a:lnTo>
                <a:lnTo>
                  <a:pt x="3056" y="701"/>
                </a:lnTo>
                <a:lnTo>
                  <a:pt x="3056" y="701"/>
                </a:lnTo>
                <a:lnTo>
                  <a:pt x="3059" y="701"/>
                </a:lnTo>
                <a:lnTo>
                  <a:pt x="3059" y="701"/>
                </a:lnTo>
                <a:lnTo>
                  <a:pt x="3061" y="705"/>
                </a:lnTo>
                <a:lnTo>
                  <a:pt x="3061" y="701"/>
                </a:lnTo>
                <a:lnTo>
                  <a:pt x="3064" y="701"/>
                </a:lnTo>
                <a:lnTo>
                  <a:pt x="3064" y="701"/>
                </a:lnTo>
                <a:lnTo>
                  <a:pt x="3067" y="701"/>
                </a:lnTo>
                <a:lnTo>
                  <a:pt x="3067" y="701"/>
                </a:lnTo>
                <a:lnTo>
                  <a:pt x="3070" y="701"/>
                </a:lnTo>
                <a:lnTo>
                  <a:pt x="3070" y="701"/>
                </a:lnTo>
                <a:lnTo>
                  <a:pt x="3073" y="701"/>
                </a:lnTo>
                <a:lnTo>
                  <a:pt x="3073" y="701"/>
                </a:lnTo>
                <a:lnTo>
                  <a:pt x="3073" y="701"/>
                </a:lnTo>
                <a:lnTo>
                  <a:pt x="3076" y="701"/>
                </a:lnTo>
                <a:lnTo>
                  <a:pt x="3076" y="701"/>
                </a:lnTo>
                <a:lnTo>
                  <a:pt x="3079" y="701"/>
                </a:lnTo>
                <a:lnTo>
                  <a:pt x="3079" y="701"/>
                </a:lnTo>
                <a:lnTo>
                  <a:pt x="3082" y="701"/>
                </a:lnTo>
                <a:lnTo>
                  <a:pt x="3082" y="701"/>
                </a:lnTo>
                <a:lnTo>
                  <a:pt x="3085" y="701"/>
                </a:lnTo>
                <a:lnTo>
                  <a:pt x="3085" y="701"/>
                </a:lnTo>
                <a:lnTo>
                  <a:pt x="3087" y="701"/>
                </a:lnTo>
                <a:lnTo>
                  <a:pt x="3087" y="701"/>
                </a:lnTo>
                <a:lnTo>
                  <a:pt x="3090" y="701"/>
                </a:lnTo>
                <a:lnTo>
                  <a:pt x="3090" y="701"/>
                </a:lnTo>
                <a:lnTo>
                  <a:pt x="3090" y="701"/>
                </a:lnTo>
                <a:lnTo>
                  <a:pt x="3093" y="701"/>
                </a:lnTo>
                <a:lnTo>
                  <a:pt x="3093" y="701"/>
                </a:lnTo>
                <a:lnTo>
                  <a:pt x="3096" y="701"/>
                </a:lnTo>
                <a:lnTo>
                  <a:pt x="3096" y="701"/>
                </a:lnTo>
                <a:lnTo>
                  <a:pt x="3099" y="701"/>
                </a:lnTo>
                <a:lnTo>
                  <a:pt x="3099" y="701"/>
                </a:lnTo>
                <a:lnTo>
                  <a:pt x="3102" y="701"/>
                </a:lnTo>
                <a:lnTo>
                  <a:pt x="3102" y="701"/>
                </a:lnTo>
                <a:lnTo>
                  <a:pt x="3105" y="701"/>
                </a:lnTo>
                <a:lnTo>
                  <a:pt x="3105" y="701"/>
                </a:lnTo>
                <a:lnTo>
                  <a:pt x="3108" y="701"/>
                </a:lnTo>
                <a:lnTo>
                  <a:pt x="3108" y="701"/>
                </a:lnTo>
                <a:lnTo>
                  <a:pt x="3108" y="701"/>
                </a:lnTo>
                <a:lnTo>
                  <a:pt x="3111" y="701"/>
                </a:lnTo>
                <a:lnTo>
                  <a:pt x="3111" y="701"/>
                </a:lnTo>
                <a:lnTo>
                  <a:pt x="3113" y="701"/>
                </a:lnTo>
                <a:lnTo>
                  <a:pt x="3113" y="701"/>
                </a:lnTo>
                <a:lnTo>
                  <a:pt x="3116" y="705"/>
                </a:lnTo>
                <a:lnTo>
                  <a:pt x="3116" y="701"/>
                </a:lnTo>
                <a:lnTo>
                  <a:pt x="3119" y="701"/>
                </a:lnTo>
                <a:lnTo>
                  <a:pt x="3119" y="701"/>
                </a:lnTo>
                <a:lnTo>
                  <a:pt x="3122" y="701"/>
                </a:lnTo>
                <a:lnTo>
                  <a:pt x="3122" y="701"/>
                </a:lnTo>
                <a:lnTo>
                  <a:pt x="3125" y="701"/>
                </a:lnTo>
                <a:lnTo>
                  <a:pt x="3125" y="701"/>
                </a:lnTo>
                <a:lnTo>
                  <a:pt x="3125" y="701"/>
                </a:lnTo>
                <a:lnTo>
                  <a:pt x="3128" y="701"/>
                </a:lnTo>
                <a:lnTo>
                  <a:pt x="3128" y="701"/>
                </a:lnTo>
                <a:lnTo>
                  <a:pt x="3131" y="701"/>
                </a:lnTo>
                <a:lnTo>
                  <a:pt x="3131" y="701"/>
                </a:lnTo>
                <a:lnTo>
                  <a:pt x="3134" y="701"/>
                </a:lnTo>
                <a:lnTo>
                  <a:pt x="3134" y="701"/>
                </a:lnTo>
                <a:lnTo>
                  <a:pt x="3136" y="705"/>
                </a:lnTo>
                <a:lnTo>
                  <a:pt x="3136" y="701"/>
                </a:lnTo>
                <a:lnTo>
                  <a:pt x="3136" y="701"/>
                </a:lnTo>
                <a:lnTo>
                  <a:pt x="3139" y="705"/>
                </a:lnTo>
                <a:lnTo>
                  <a:pt x="3139" y="705"/>
                </a:lnTo>
                <a:lnTo>
                  <a:pt x="3142" y="701"/>
                </a:lnTo>
                <a:lnTo>
                  <a:pt x="3142" y="701"/>
                </a:lnTo>
                <a:lnTo>
                  <a:pt x="3145" y="701"/>
                </a:lnTo>
                <a:lnTo>
                  <a:pt x="3145" y="701"/>
                </a:lnTo>
                <a:lnTo>
                  <a:pt x="3148" y="701"/>
                </a:lnTo>
                <a:lnTo>
                  <a:pt x="3148" y="701"/>
                </a:lnTo>
                <a:lnTo>
                  <a:pt x="3151" y="701"/>
                </a:lnTo>
                <a:lnTo>
                  <a:pt x="3151" y="705"/>
                </a:lnTo>
                <a:lnTo>
                  <a:pt x="3151" y="701"/>
                </a:lnTo>
                <a:lnTo>
                  <a:pt x="3154" y="701"/>
                </a:lnTo>
                <a:lnTo>
                  <a:pt x="3154" y="705"/>
                </a:lnTo>
                <a:lnTo>
                  <a:pt x="3157" y="701"/>
                </a:lnTo>
                <a:lnTo>
                  <a:pt x="3157" y="701"/>
                </a:lnTo>
                <a:lnTo>
                  <a:pt x="3160" y="701"/>
                </a:lnTo>
                <a:lnTo>
                  <a:pt x="3160" y="701"/>
                </a:lnTo>
                <a:lnTo>
                  <a:pt x="3162" y="701"/>
                </a:lnTo>
                <a:lnTo>
                  <a:pt x="3162" y="701"/>
                </a:lnTo>
                <a:lnTo>
                  <a:pt x="3162" y="701"/>
                </a:lnTo>
                <a:lnTo>
                  <a:pt x="3165" y="701"/>
                </a:lnTo>
                <a:lnTo>
                  <a:pt x="3165" y="701"/>
                </a:lnTo>
                <a:lnTo>
                  <a:pt x="3168" y="701"/>
                </a:lnTo>
                <a:lnTo>
                  <a:pt x="3168" y="701"/>
                </a:lnTo>
                <a:lnTo>
                  <a:pt x="3171" y="701"/>
                </a:lnTo>
                <a:lnTo>
                  <a:pt x="3171" y="701"/>
                </a:lnTo>
                <a:lnTo>
                  <a:pt x="3174" y="701"/>
                </a:lnTo>
                <a:lnTo>
                  <a:pt x="3174" y="701"/>
                </a:lnTo>
                <a:lnTo>
                  <a:pt x="3174" y="701"/>
                </a:lnTo>
                <a:lnTo>
                  <a:pt x="3177" y="701"/>
                </a:lnTo>
                <a:lnTo>
                  <a:pt x="3177" y="701"/>
                </a:lnTo>
                <a:lnTo>
                  <a:pt x="3180" y="705"/>
                </a:lnTo>
                <a:lnTo>
                  <a:pt x="3180" y="701"/>
                </a:lnTo>
                <a:lnTo>
                  <a:pt x="3183" y="701"/>
                </a:lnTo>
                <a:lnTo>
                  <a:pt x="3183" y="701"/>
                </a:lnTo>
                <a:lnTo>
                  <a:pt x="3186" y="701"/>
                </a:lnTo>
                <a:lnTo>
                  <a:pt x="3186" y="701"/>
                </a:lnTo>
                <a:lnTo>
                  <a:pt x="3188" y="701"/>
                </a:lnTo>
                <a:lnTo>
                  <a:pt x="3188" y="701"/>
                </a:lnTo>
                <a:lnTo>
                  <a:pt x="3188" y="701"/>
                </a:lnTo>
                <a:lnTo>
                  <a:pt x="3191" y="701"/>
                </a:lnTo>
                <a:lnTo>
                  <a:pt x="3191" y="701"/>
                </a:lnTo>
                <a:lnTo>
                  <a:pt x="3194" y="701"/>
                </a:lnTo>
                <a:lnTo>
                  <a:pt x="3194" y="701"/>
                </a:lnTo>
                <a:lnTo>
                  <a:pt x="3197" y="701"/>
                </a:lnTo>
                <a:lnTo>
                  <a:pt x="3197" y="701"/>
                </a:lnTo>
                <a:lnTo>
                  <a:pt x="3200" y="705"/>
                </a:lnTo>
                <a:lnTo>
                  <a:pt x="3200" y="701"/>
                </a:lnTo>
                <a:lnTo>
                  <a:pt x="3200" y="701"/>
                </a:lnTo>
                <a:lnTo>
                  <a:pt x="3203" y="701"/>
                </a:lnTo>
                <a:lnTo>
                  <a:pt x="3203" y="701"/>
                </a:lnTo>
                <a:lnTo>
                  <a:pt x="3206" y="701"/>
                </a:lnTo>
                <a:lnTo>
                  <a:pt x="3206" y="701"/>
                </a:lnTo>
                <a:lnTo>
                  <a:pt x="3209" y="701"/>
                </a:lnTo>
                <a:lnTo>
                  <a:pt x="3209" y="701"/>
                </a:lnTo>
                <a:lnTo>
                  <a:pt x="3212" y="701"/>
                </a:lnTo>
                <a:lnTo>
                  <a:pt x="3212" y="701"/>
                </a:lnTo>
                <a:lnTo>
                  <a:pt x="3212" y="701"/>
                </a:lnTo>
                <a:lnTo>
                  <a:pt x="3214" y="701"/>
                </a:lnTo>
                <a:lnTo>
                  <a:pt x="3214" y="701"/>
                </a:lnTo>
                <a:lnTo>
                  <a:pt x="3217" y="701"/>
                </a:lnTo>
                <a:lnTo>
                  <a:pt x="3217" y="701"/>
                </a:lnTo>
                <a:lnTo>
                  <a:pt x="3220" y="705"/>
                </a:lnTo>
                <a:lnTo>
                  <a:pt x="3220" y="701"/>
                </a:lnTo>
                <a:lnTo>
                  <a:pt x="3223" y="701"/>
                </a:lnTo>
                <a:lnTo>
                  <a:pt x="3223" y="701"/>
                </a:lnTo>
                <a:lnTo>
                  <a:pt x="3226" y="701"/>
                </a:lnTo>
                <a:lnTo>
                  <a:pt x="3226" y="701"/>
                </a:lnTo>
                <a:lnTo>
                  <a:pt x="3226" y="705"/>
                </a:lnTo>
                <a:lnTo>
                  <a:pt x="3229" y="701"/>
                </a:lnTo>
                <a:lnTo>
                  <a:pt x="3229" y="701"/>
                </a:lnTo>
                <a:lnTo>
                  <a:pt x="3232" y="701"/>
                </a:lnTo>
                <a:lnTo>
                  <a:pt x="3232" y="701"/>
                </a:lnTo>
                <a:lnTo>
                  <a:pt x="3235" y="701"/>
                </a:lnTo>
                <a:lnTo>
                  <a:pt x="3235" y="701"/>
                </a:lnTo>
                <a:lnTo>
                  <a:pt x="3237" y="701"/>
                </a:lnTo>
                <a:lnTo>
                  <a:pt x="3237" y="701"/>
                </a:lnTo>
                <a:lnTo>
                  <a:pt x="3240" y="701"/>
                </a:lnTo>
                <a:lnTo>
                  <a:pt x="3240" y="701"/>
                </a:lnTo>
                <a:lnTo>
                  <a:pt x="3240" y="701"/>
                </a:lnTo>
                <a:lnTo>
                  <a:pt x="3243" y="701"/>
                </a:lnTo>
                <a:lnTo>
                  <a:pt x="3243" y="701"/>
                </a:lnTo>
                <a:lnTo>
                  <a:pt x="3246" y="701"/>
                </a:lnTo>
                <a:lnTo>
                  <a:pt x="3246" y="701"/>
                </a:lnTo>
                <a:lnTo>
                  <a:pt x="3249" y="701"/>
                </a:lnTo>
                <a:lnTo>
                  <a:pt x="3249" y="696"/>
                </a:lnTo>
                <a:lnTo>
                  <a:pt x="3252" y="701"/>
                </a:lnTo>
                <a:lnTo>
                  <a:pt x="3252" y="701"/>
                </a:lnTo>
                <a:lnTo>
                  <a:pt x="3252" y="701"/>
                </a:lnTo>
                <a:lnTo>
                  <a:pt x="3255" y="701"/>
                </a:lnTo>
                <a:lnTo>
                  <a:pt x="3255" y="701"/>
                </a:lnTo>
                <a:lnTo>
                  <a:pt x="3258" y="701"/>
                </a:lnTo>
                <a:lnTo>
                  <a:pt x="3258" y="701"/>
                </a:lnTo>
                <a:lnTo>
                  <a:pt x="3261" y="701"/>
                </a:lnTo>
                <a:lnTo>
                  <a:pt x="3261" y="701"/>
                </a:lnTo>
                <a:lnTo>
                  <a:pt x="3263" y="701"/>
                </a:lnTo>
                <a:lnTo>
                  <a:pt x="3263" y="701"/>
                </a:lnTo>
                <a:lnTo>
                  <a:pt x="3266" y="701"/>
                </a:lnTo>
                <a:lnTo>
                  <a:pt x="3266" y="701"/>
                </a:lnTo>
                <a:lnTo>
                  <a:pt x="3266" y="705"/>
                </a:lnTo>
                <a:lnTo>
                  <a:pt x="3269" y="696"/>
                </a:lnTo>
                <a:lnTo>
                  <a:pt x="3269" y="705"/>
                </a:lnTo>
                <a:lnTo>
                  <a:pt x="3272" y="701"/>
                </a:lnTo>
                <a:lnTo>
                  <a:pt x="3272" y="701"/>
                </a:lnTo>
                <a:lnTo>
                  <a:pt x="3275" y="701"/>
                </a:lnTo>
                <a:lnTo>
                  <a:pt x="3275" y="705"/>
                </a:lnTo>
                <a:lnTo>
                  <a:pt x="3278" y="701"/>
                </a:lnTo>
                <a:lnTo>
                  <a:pt x="3278" y="701"/>
                </a:lnTo>
                <a:lnTo>
                  <a:pt x="3281" y="701"/>
                </a:lnTo>
                <a:lnTo>
                  <a:pt x="3281" y="701"/>
                </a:lnTo>
                <a:lnTo>
                  <a:pt x="3281" y="701"/>
                </a:lnTo>
                <a:lnTo>
                  <a:pt x="3284" y="701"/>
                </a:lnTo>
                <a:lnTo>
                  <a:pt x="3284" y="701"/>
                </a:lnTo>
                <a:lnTo>
                  <a:pt x="3287" y="701"/>
                </a:lnTo>
                <a:lnTo>
                  <a:pt x="3287" y="701"/>
                </a:lnTo>
                <a:lnTo>
                  <a:pt x="3289" y="701"/>
                </a:lnTo>
                <a:lnTo>
                  <a:pt x="3289" y="701"/>
                </a:lnTo>
                <a:lnTo>
                  <a:pt x="3292" y="701"/>
                </a:lnTo>
                <a:lnTo>
                  <a:pt x="3292" y="701"/>
                </a:lnTo>
                <a:lnTo>
                  <a:pt x="3292" y="701"/>
                </a:lnTo>
                <a:lnTo>
                  <a:pt x="3295" y="705"/>
                </a:lnTo>
                <a:lnTo>
                  <a:pt x="3295" y="705"/>
                </a:lnTo>
                <a:lnTo>
                  <a:pt x="3298" y="705"/>
                </a:lnTo>
                <a:lnTo>
                  <a:pt x="3298" y="701"/>
                </a:lnTo>
                <a:lnTo>
                  <a:pt x="3301" y="701"/>
                </a:lnTo>
                <a:lnTo>
                  <a:pt x="3301" y="701"/>
                </a:lnTo>
                <a:lnTo>
                  <a:pt x="3304" y="701"/>
                </a:lnTo>
                <a:lnTo>
                  <a:pt x="3304" y="705"/>
                </a:lnTo>
                <a:lnTo>
                  <a:pt x="3307" y="705"/>
                </a:lnTo>
                <a:lnTo>
                  <a:pt x="3307" y="701"/>
                </a:lnTo>
                <a:lnTo>
                  <a:pt x="3307" y="701"/>
                </a:lnTo>
                <a:lnTo>
                  <a:pt x="3310" y="701"/>
                </a:lnTo>
                <a:lnTo>
                  <a:pt x="3310" y="701"/>
                </a:lnTo>
                <a:lnTo>
                  <a:pt x="3313" y="701"/>
                </a:lnTo>
                <a:lnTo>
                  <a:pt x="3313" y="701"/>
                </a:lnTo>
                <a:lnTo>
                  <a:pt x="3315" y="701"/>
                </a:lnTo>
                <a:lnTo>
                  <a:pt x="3315" y="701"/>
                </a:lnTo>
              </a:path>
            </a:pathLst>
          </a:cu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v-SE"/>
          </a:p>
        </p:txBody>
      </p:sp>
      <p:sp>
        <p:nvSpPr>
          <p:cNvPr id="150" name="Line 59"/>
          <p:cNvSpPr>
            <a:spLocks noChangeShapeType="1"/>
          </p:cNvSpPr>
          <p:nvPr/>
        </p:nvSpPr>
        <p:spPr bwMode="auto">
          <a:xfrm>
            <a:off x="838703" y="3033180"/>
            <a:ext cx="22225" cy="0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v-SE"/>
          </a:p>
        </p:txBody>
      </p:sp>
      <p:sp>
        <p:nvSpPr>
          <p:cNvPr id="152" name="Rectangle 60"/>
          <p:cNvSpPr>
            <a:spLocks noChangeArrowheads="1"/>
          </p:cNvSpPr>
          <p:nvPr/>
        </p:nvSpPr>
        <p:spPr bwMode="auto">
          <a:xfrm>
            <a:off x="613278" y="2952217"/>
            <a:ext cx="16350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altLang="sv-SE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cs typeface="Arial" pitchFamily="34" charset="0"/>
              </a:rPr>
              <a:t>0.0</a:t>
            </a:r>
            <a:endParaRPr kumimoji="0" lang="sv-SE" altLang="sv-S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</p:txBody>
      </p:sp>
      <p:sp>
        <p:nvSpPr>
          <p:cNvPr id="153" name="Line 61"/>
          <p:cNvSpPr>
            <a:spLocks noChangeShapeType="1"/>
          </p:cNvSpPr>
          <p:nvPr/>
        </p:nvSpPr>
        <p:spPr bwMode="auto">
          <a:xfrm>
            <a:off x="848228" y="2976030"/>
            <a:ext cx="12700" cy="0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v-SE"/>
          </a:p>
        </p:txBody>
      </p:sp>
      <p:sp>
        <p:nvSpPr>
          <p:cNvPr id="154" name="Line 62"/>
          <p:cNvSpPr>
            <a:spLocks noChangeShapeType="1"/>
          </p:cNvSpPr>
          <p:nvPr/>
        </p:nvSpPr>
        <p:spPr bwMode="auto">
          <a:xfrm>
            <a:off x="848228" y="2928405"/>
            <a:ext cx="12700" cy="0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v-SE"/>
          </a:p>
        </p:txBody>
      </p:sp>
      <p:sp>
        <p:nvSpPr>
          <p:cNvPr id="173" name="Line 63"/>
          <p:cNvSpPr>
            <a:spLocks noChangeShapeType="1"/>
          </p:cNvSpPr>
          <p:nvPr/>
        </p:nvSpPr>
        <p:spPr bwMode="auto">
          <a:xfrm>
            <a:off x="848228" y="2871255"/>
            <a:ext cx="12700" cy="0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v-SE"/>
          </a:p>
        </p:txBody>
      </p:sp>
      <p:sp>
        <p:nvSpPr>
          <p:cNvPr id="174" name="Line 64"/>
          <p:cNvSpPr>
            <a:spLocks noChangeShapeType="1"/>
          </p:cNvSpPr>
          <p:nvPr/>
        </p:nvSpPr>
        <p:spPr bwMode="auto">
          <a:xfrm>
            <a:off x="848228" y="2815692"/>
            <a:ext cx="12700" cy="0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v-SE"/>
          </a:p>
        </p:txBody>
      </p:sp>
      <p:sp>
        <p:nvSpPr>
          <p:cNvPr id="175" name="Line 65"/>
          <p:cNvSpPr>
            <a:spLocks noChangeShapeType="1"/>
          </p:cNvSpPr>
          <p:nvPr/>
        </p:nvSpPr>
        <p:spPr bwMode="auto">
          <a:xfrm>
            <a:off x="838703" y="2766480"/>
            <a:ext cx="22225" cy="0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v-SE"/>
          </a:p>
        </p:txBody>
      </p:sp>
      <p:sp>
        <p:nvSpPr>
          <p:cNvPr id="176" name="Rectangle 66"/>
          <p:cNvSpPr>
            <a:spLocks noChangeArrowheads="1"/>
          </p:cNvSpPr>
          <p:nvPr/>
        </p:nvSpPr>
        <p:spPr bwMode="auto">
          <a:xfrm>
            <a:off x="613278" y="2685517"/>
            <a:ext cx="16350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altLang="sv-SE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cs typeface="Arial" pitchFamily="34" charset="0"/>
              </a:rPr>
              <a:t>0.5</a:t>
            </a:r>
            <a:endParaRPr kumimoji="0" lang="sv-SE" altLang="sv-S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</p:txBody>
      </p:sp>
      <p:sp>
        <p:nvSpPr>
          <p:cNvPr id="177" name="Line 67"/>
          <p:cNvSpPr>
            <a:spLocks noChangeShapeType="1"/>
          </p:cNvSpPr>
          <p:nvPr/>
        </p:nvSpPr>
        <p:spPr bwMode="auto">
          <a:xfrm>
            <a:off x="848228" y="2710917"/>
            <a:ext cx="12700" cy="0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v-SE"/>
          </a:p>
        </p:txBody>
      </p:sp>
      <p:sp>
        <p:nvSpPr>
          <p:cNvPr id="178" name="Line 68"/>
          <p:cNvSpPr>
            <a:spLocks noChangeShapeType="1"/>
          </p:cNvSpPr>
          <p:nvPr/>
        </p:nvSpPr>
        <p:spPr bwMode="auto">
          <a:xfrm>
            <a:off x="848228" y="2655355"/>
            <a:ext cx="12700" cy="0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v-SE"/>
          </a:p>
        </p:txBody>
      </p:sp>
      <p:sp>
        <p:nvSpPr>
          <p:cNvPr id="179" name="Line 69"/>
          <p:cNvSpPr>
            <a:spLocks noChangeShapeType="1"/>
          </p:cNvSpPr>
          <p:nvPr/>
        </p:nvSpPr>
        <p:spPr bwMode="auto">
          <a:xfrm>
            <a:off x="848228" y="2606142"/>
            <a:ext cx="12700" cy="0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v-SE"/>
          </a:p>
        </p:txBody>
      </p:sp>
      <p:sp>
        <p:nvSpPr>
          <p:cNvPr id="180" name="Line 70"/>
          <p:cNvSpPr>
            <a:spLocks noChangeShapeType="1"/>
          </p:cNvSpPr>
          <p:nvPr/>
        </p:nvSpPr>
        <p:spPr bwMode="auto">
          <a:xfrm>
            <a:off x="848228" y="2550580"/>
            <a:ext cx="12700" cy="0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v-SE"/>
          </a:p>
        </p:txBody>
      </p:sp>
      <p:sp>
        <p:nvSpPr>
          <p:cNvPr id="181" name="Line 71"/>
          <p:cNvSpPr>
            <a:spLocks noChangeShapeType="1"/>
          </p:cNvSpPr>
          <p:nvPr/>
        </p:nvSpPr>
        <p:spPr bwMode="auto">
          <a:xfrm>
            <a:off x="838703" y="2493430"/>
            <a:ext cx="22225" cy="0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v-SE"/>
          </a:p>
        </p:txBody>
      </p:sp>
      <p:sp>
        <p:nvSpPr>
          <p:cNvPr id="182" name="Rectangle 72"/>
          <p:cNvSpPr>
            <a:spLocks noChangeArrowheads="1"/>
          </p:cNvSpPr>
          <p:nvPr/>
        </p:nvSpPr>
        <p:spPr bwMode="auto">
          <a:xfrm>
            <a:off x="613278" y="2414055"/>
            <a:ext cx="16350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altLang="sv-SE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cs typeface="Arial" pitchFamily="34" charset="0"/>
              </a:rPr>
              <a:t>1.0</a:t>
            </a:r>
            <a:endParaRPr kumimoji="0" lang="sv-SE" altLang="sv-S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</p:txBody>
      </p:sp>
      <p:sp>
        <p:nvSpPr>
          <p:cNvPr id="183" name="Line 73"/>
          <p:cNvSpPr>
            <a:spLocks noChangeShapeType="1"/>
          </p:cNvSpPr>
          <p:nvPr/>
        </p:nvSpPr>
        <p:spPr bwMode="auto">
          <a:xfrm>
            <a:off x="848228" y="2445805"/>
            <a:ext cx="12700" cy="0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v-SE"/>
          </a:p>
        </p:txBody>
      </p:sp>
      <p:sp>
        <p:nvSpPr>
          <p:cNvPr id="184" name="Line 74"/>
          <p:cNvSpPr>
            <a:spLocks noChangeShapeType="1"/>
          </p:cNvSpPr>
          <p:nvPr/>
        </p:nvSpPr>
        <p:spPr bwMode="auto">
          <a:xfrm>
            <a:off x="848228" y="2388655"/>
            <a:ext cx="12700" cy="0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v-SE"/>
          </a:p>
        </p:txBody>
      </p:sp>
      <p:sp>
        <p:nvSpPr>
          <p:cNvPr id="185" name="Line 75"/>
          <p:cNvSpPr>
            <a:spLocks noChangeShapeType="1"/>
          </p:cNvSpPr>
          <p:nvPr/>
        </p:nvSpPr>
        <p:spPr bwMode="auto">
          <a:xfrm>
            <a:off x="848228" y="2333092"/>
            <a:ext cx="12700" cy="0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v-SE"/>
          </a:p>
        </p:txBody>
      </p:sp>
      <p:sp>
        <p:nvSpPr>
          <p:cNvPr id="186" name="Line 76"/>
          <p:cNvSpPr>
            <a:spLocks noChangeShapeType="1"/>
          </p:cNvSpPr>
          <p:nvPr/>
        </p:nvSpPr>
        <p:spPr bwMode="auto">
          <a:xfrm>
            <a:off x="848228" y="2283880"/>
            <a:ext cx="12700" cy="0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v-SE"/>
          </a:p>
        </p:txBody>
      </p:sp>
      <p:sp>
        <p:nvSpPr>
          <p:cNvPr id="187" name="Line 77"/>
          <p:cNvSpPr>
            <a:spLocks noChangeShapeType="1"/>
          </p:cNvSpPr>
          <p:nvPr/>
        </p:nvSpPr>
        <p:spPr bwMode="auto">
          <a:xfrm>
            <a:off x="838703" y="2228317"/>
            <a:ext cx="22225" cy="0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v-SE"/>
          </a:p>
        </p:txBody>
      </p:sp>
      <p:sp>
        <p:nvSpPr>
          <p:cNvPr id="188" name="Rectangle 78"/>
          <p:cNvSpPr>
            <a:spLocks noChangeArrowheads="1"/>
          </p:cNvSpPr>
          <p:nvPr/>
        </p:nvSpPr>
        <p:spPr bwMode="auto">
          <a:xfrm>
            <a:off x="613278" y="2147355"/>
            <a:ext cx="16350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altLang="sv-SE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cs typeface="Arial" pitchFamily="34" charset="0"/>
              </a:rPr>
              <a:t>1.5</a:t>
            </a:r>
            <a:endParaRPr kumimoji="0" lang="sv-SE" altLang="sv-S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</p:txBody>
      </p:sp>
      <p:sp>
        <p:nvSpPr>
          <p:cNvPr id="189" name="Line 79"/>
          <p:cNvSpPr>
            <a:spLocks noChangeShapeType="1"/>
          </p:cNvSpPr>
          <p:nvPr/>
        </p:nvSpPr>
        <p:spPr bwMode="auto">
          <a:xfrm>
            <a:off x="848228" y="2172755"/>
            <a:ext cx="12700" cy="0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v-SE"/>
          </a:p>
        </p:txBody>
      </p:sp>
      <p:sp>
        <p:nvSpPr>
          <p:cNvPr id="190" name="Line 80"/>
          <p:cNvSpPr>
            <a:spLocks noChangeShapeType="1"/>
          </p:cNvSpPr>
          <p:nvPr/>
        </p:nvSpPr>
        <p:spPr bwMode="auto">
          <a:xfrm>
            <a:off x="848228" y="2123542"/>
            <a:ext cx="12700" cy="0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v-SE"/>
          </a:p>
        </p:txBody>
      </p:sp>
      <p:sp>
        <p:nvSpPr>
          <p:cNvPr id="191" name="Line 81"/>
          <p:cNvSpPr>
            <a:spLocks noChangeShapeType="1"/>
          </p:cNvSpPr>
          <p:nvPr/>
        </p:nvSpPr>
        <p:spPr bwMode="auto">
          <a:xfrm>
            <a:off x="848228" y="2067980"/>
            <a:ext cx="12700" cy="0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v-SE"/>
          </a:p>
        </p:txBody>
      </p:sp>
      <p:sp>
        <p:nvSpPr>
          <p:cNvPr id="192" name="Line 82"/>
          <p:cNvSpPr>
            <a:spLocks noChangeShapeType="1"/>
          </p:cNvSpPr>
          <p:nvPr/>
        </p:nvSpPr>
        <p:spPr bwMode="auto">
          <a:xfrm>
            <a:off x="848228" y="2010830"/>
            <a:ext cx="12700" cy="0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v-SE"/>
          </a:p>
        </p:txBody>
      </p:sp>
      <p:sp>
        <p:nvSpPr>
          <p:cNvPr id="193" name="Line 83"/>
          <p:cNvSpPr>
            <a:spLocks noChangeShapeType="1"/>
          </p:cNvSpPr>
          <p:nvPr/>
        </p:nvSpPr>
        <p:spPr bwMode="auto">
          <a:xfrm>
            <a:off x="838703" y="1963205"/>
            <a:ext cx="22225" cy="0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v-SE"/>
          </a:p>
        </p:txBody>
      </p:sp>
      <p:sp>
        <p:nvSpPr>
          <p:cNvPr id="194" name="Rectangle 84"/>
          <p:cNvSpPr>
            <a:spLocks noChangeArrowheads="1"/>
          </p:cNvSpPr>
          <p:nvPr/>
        </p:nvSpPr>
        <p:spPr bwMode="auto">
          <a:xfrm>
            <a:off x="613278" y="1882242"/>
            <a:ext cx="163506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altLang="sv-SE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cs typeface="Arial" pitchFamily="34" charset="0"/>
              </a:rPr>
              <a:t>2.0</a:t>
            </a:r>
            <a:endParaRPr kumimoji="0" lang="sv-SE" altLang="sv-S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</p:txBody>
      </p:sp>
      <p:sp>
        <p:nvSpPr>
          <p:cNvPr id="195" name="Line 85"/>
          <p:cNvSpPr>
            <a:spLocks noChangeShapeType="1"/>
          </p:cNvSpPr>
          <p:nvPr/>
        </p:nvSpPr>
        <p:spPr bwMode="auto">
          <a:xfrm>
            <a:off x="848228" y="1906055"/>
            <a:ext cx="12700" cy="0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v-SE"/>
          </a:p>
        </p:txBody>
      </p:sp>
      <p:sp>
        <p:nvSpPr>
          <p:cNvPr id="196" name="Line 86"/>
          <p:cNvSpPr>
            <a:spLocks noChangeShapeType="1"/>
          </p:cNvSpPr>
          <p:nvPr/>
        </p:nvSpPr>
        <p:spPr bwMode="auto">
          <a:xfrm>
            <a:off x="848228" y="1850492"/>
            <a:ext cx="12700" cy="0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v-SE"/>
          </a:p>
        </p:txBody>
      </p:sp>
      <p:sp>
        <p:nvSpPr>
          <p:cNvPr id="197" name="Line 87"/>
          <p:cNvSpPr>
            <a:spLocks noChangeShapeType="1"/>
          </p:cNvSpPr>
          <p:nvPr/>
        </p:nvSpPr>
        <p:spPr bwMode="auto">
          <a:xfrm>
            <a:off x="848228" y="1801280"/>
            <a:ext cx="12700" cy="0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v-SE"/>
          </a:p>
        </p:txBody>
      </p:sp>
      <p:sp>
        <p:nvSpPr>
          <p:cNvPr id="198" name="Line 88"/>
          <p:cNvSpPr>
            <a:spLocks noChangeShapeType="1"/>
          </p:cNvSpPr>
          <p:nvPr/>
        </p:nvSpPr>
        <p:spPr bwMode="auto">
          <a:xfrm>
            <a:off x="848228" y="1745717"/>
            <a:ext cx="12700" cy="0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v-SE"/>
          </a:p>
        </p:txBody>
      </p:sp>
      <p:sp>
        <p:nvSpPr>
          <p:cNvPr id="199" name="Rectangle 89"/>
          <p:cNvSpPr>
            <a:spLocks noChangeArrowheads="1"/>
          </p:cNvSpPr>
          <p:nvPr/>
        </p:nvSpPr>
        <p:spPr bwMode="auto">
          <a:xfrm>
            <a:off x="773616" y="1631417"/>
            <a:ext cx="44884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altLang="sv-SE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cs typeface="Arial" pitchFamily="34" charset="0"/>
              </a:rPr>
              <a:t>4</a:t>
            </a:r>
            <a:endParaRPr kumimoji="0" lang="sv-SE" altLang="sv-S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</p:txBody>
      </p:sp>
      <p:sp>
        <p:nvSpPr>
          <p:cNvPr id="200" name="Rectangle 90"/>
          <p:cNvSpPr>
            <a:spLocks noChangeArrowheads="1"/>
          </p:cNvSpPr>
          <p:nvPr/>
        </p:nvSpPr>
        <p:spPr bwMode="auto">
          <a:xfrm>
            <a:off x="576766" y="1671105"/>
            <a:ext cx="187552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altLang="sv-SE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cs typeface="Arial" pitchFamily="34" charset="0"/>
              </a:rPr>
              <a:t>x10</a:t>
            </a:r>
            <a:endParaRPr kumimoji="0" lang="sv-SE" altLang="sv-S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</p:txBody>
      </p:sp>
      <p:sp>
        <p:nvSpPr>
          <p:cNvPr id="201" name="Freeform 93"/>
          <p:cNvSpPr>
            <a:spLocks/>
          </p:cNvSpPr>
          <p:nvPr/>
        </p:nvSpPr>
        <p:spPr bwMode="auto">
          <a:xfrm>
            <a:off x="865691" y="3249080"/>
            <a:ext cx="5262563" cy="1112838"/>
          </a:xfrm>
          <a:custGeom>
            <a:avLst/>
            <a:gdLst>
              <a:gd name="T0" fmla="*/ 52 w 3315"/>
              <a:gd name="T1" fmla="*/ 679 h 701"/>
              <a:gd name="T2" fmla="*/ 104 w 3315"/>
              <a:gd name="T3" fmla="*/ 679 h 701"/>
              <a:gd name="T4" fmla="*/ 156 w 3315"/>
              <a:gd name="T5" fmla="*/ 683 h 701"/>
              <a:gd name="T6" fmla="*/ 208 w 3315"/>
              <a:gd name="T7" fmla="*/ 688 h 701"/>
              <a:gd name="T8" fmla="*/ 260 w 3315"/>
              <a:gd name="T9" fmla="*/ 688 h 701"/>
              <a:gd name="T10" fmla="*/ 312 w 3315"/>
              <a:gd name="T11" fmla="*/ 683 h 701"/>
              <a:gd name="T12" fmla="*/ 364 w 3315"/>
              <a:gd name="T13" fmla="*/ 679 h 701"/>
              <a:gd name="T14" fmla="*/ 416 w 3315"/>
              <a:gd name="T15" fmla="*/ 675 h 701"/>
              <a:gd name="T16" fmla="*/ 467 w 3315"/>
              <a:gd name="T17" fmla="*/ 688 h 701"/>
              <a:gd name="T18" fmla="*/ 519 w 3315"/>
              <a:gd name="T19" fmla="*/ 683 h 701"/>
              <a:gd name="T20" fmla="*/ 571 w 3315"/>
              <a:gd name="T21" fmla="*/ 688 h 701"/>
              <a:gd name="T22" fmla="*/ 623 w 3315"/>
              <a:gd name="T23" fmla="*/ 683 h 701"/>
              <a:gd name="T24" fmla="*/ 675 w 3315"/>
              <a:gd name="T25" fmla="*/ 683 h 701"/>
              <a:gd name="T26" fmla="*/ 727 w 3315"/>
              <a:gd name="T27" fmla="*/ 688 h 701"/>
              <a:gd name="T28" fmla="*/ 782 w 3315"/>
              <a:gd name="T29" fmla="*/ 653 h 701"/>
              <a:gd name="T30" fmla="*/ 834 w 3315"/>
              <a:gd name="T31" fmla="*/ 692 h 701"/>
              <a:gd name="T32" fmla="*/ 886 w 3315"/>
              <a:gd name="T33" fmla="*/ 688 h 701"/>
              <a:gd name="T34" fmla="*/ 938 w 3315"/>
              <a:gd name="T35" fmla="*/ 692 h 701"/>
              <a:gd name="T36" fmla="*/ 990 w 3315"/>
              <a:gd name="T37" fmla="*/ 692 h 701"/>
              <a:gd name="T38" fmla="*/ 1042 w 3315"/>
              <a:gd name="T39" fmla="*/ 697 h 701"/>
              <a:gd name="T40" fmla="*/ 1094 w 3315"/>
              <a:gd name="T41" fmla="*/ 683 h 701"/>
              <a:gd name="T42" fmla="*/ 1146 w 3315"/>
              <a:gd name="T43" fmla="*/ 688 h 701"/>
              <a:gd name="T44" fmla="*/ 1200 w 3315"/>
              <a:gd name="T45" fmla="*/ 692 h 701"/>
              <a:gd name="T46" fmla="*/ 1252 w 3315"/>
              <a:gd name="T47" fmla="*/ 697 h 701"/>
              <a:gd name="T48" fmla="*/ 1304 w 3315"/>
              <a:gd name="T49" fmla="*/ 697 h 701"/>
              <a:gd name="T50" fmla="*/ 1356 w 3315"/>
              <a:gd name="T51" fmla="*/ 697 h 701"/>
              <a:gd name="T52" fmla="*/ 1408 w 3315"/>
              <a:gd name="T53" fmla="*/ 692 h 701"/>
              <a:gd name="T54" fmla="*/ 1460 w 3315"/>
              <a:gd name="T55" fmla="*/ 688 h 701"/>
              <a:gd name="T56" fmla="*/ 1512 w 3315"/>
              <a:gd name="T57" fmla="*/ 692 h 701"/>
              <a:gd name="T58" fmla="*/ 1564 w 3315"/>
              <a:gd name="T59" fmla="*/ 692 h 701"/>
              <a:gd name="T60" fmla="*/ 1619 w 3315"/>
              <a:gd name="T61" fmla="*/ 697 h 701"/>
              <a:gd name="T62" fmla="*/ 1671 w 3315"/>
              <a:gd name="T63" fmla="*/ 692 h 701"/>
              <a:gd name="T64" fmla="*/ 1723 w 3315"/>
              <a:gd name="T65" fmla="*/ 692 h 701"/>
              <a:gd name="T66" fmla="*/ 1775 w 3315"/>
              <a:gd name="T67" fmla="*/ 683 h 701"/>
              <a:gd name="T68" fmla="*/ 1827 w 3315"/>
              <a:gd name="T69" fmla="*/ 692 h 701"/>
              <a:gd name="T70" fmla="*/ 1878 w 3315"/>
              <a:gd name="T71" fmla="*/ 697 h 701"/>
              <a:gd name="T72" fmla="*/ 1930 w 3315"/>
              <a:gd name="T73" fmla="*/ 692 h 701"/>
              <a:gd name="T74" fmla="*/ 1982 w 3315"/>
              <a:gd name="T75" fmla="*/ 701 h 701"/>
              <a:gd name="T76" fmla="*/ 2037 w 3315"/>
              <a:gd name="T77" fmla="*/ 697 h 701"/>
              <a:gd name="T78" fmla="*/ 2089 w 3315"/>
              <a:gd name="T79" fmla="*/ 697 h 701"/>
              <a:gd name="T80" fmla="*/ 2141 w 3315"/>
              <a:gd name="T81" fmla="*/ 697 h 701"/>
              <a:gd name="T82" fmla="*/ 2193 w 3315"/>
              <a:gd name="T83" fmla="*/ 692 h 701"/>
              <a:gd name="T84" fmla="*/ 2245 w 3315"/>
              <a:gd name="T85" fmla="*/ 692 h 701"/>
              <a:gd name="T86" fmla="*/ 2297 w 3315"/>
              <a:gd name="T87" fmla="*/ 697 h 701"/>
              <a:gd name="T88" fmla="*/ 2352 w 3315"/>
              <a:gd name="T89" fmla="*/ 692 h 701"/>
              <a:gd name="T90" fmla="*/ 2404 w 3315"/>
              <a:gd name="T91" fmla="*/ 697 h 701"/>
              <a:gd name="T92" fmla="*/ 2456 w 3315"/>
              <a:gd name="T93" fmla="*/ 701 h 701"/>
              <a:gd name="T94" fmla="*/ 2507 w 3315"/>
              <a:gd name="T95" fmla="*/ 697 h 701"/>
              <a:gd name="T96" fmla="*/ 2559 w 3315"/>
              <a:gd name="T97" fmla="*/ 697 h 701"/>
              <a:gd name="T98" fmla="*/ 2611 w 3315"/>
              <a:gd name="T99" fmla="*/ 697 h 701"/>
              <a:gd name="T100" fmla="*/ 2666 w 3315"/>
              <a:gd name="T101" fmla="*/ 688 h 701"/>
              <a:gd name="T102" fmla="*/ 2718 w 3315"/>
              <a:gd name="T103" fmla="*/ 675 h 701"/>
              <a:gd name="T104" fmla="*/ 2770 w 3315"/>
              <a:gd name="T105" fmla="*/ 692 h 701"/>
              <a:gd name="T106" fmla="*/ 2822 w 3315"/>
              <a:gd name="T107" fmla="*/ 692 h 701"/>
              <a:gd name="T108" fmla="*/ 2874 w 3315"/>
              <a:gd name="T109" fmla="*/ 688 h 701"/>
              <a:gd name="T110" fmla="*/ 2926 w 3315"/>
              <a:gd name="T111" fmla="*/ 675 h 701"/>
              <a:gd name="T112" fmla="*/ 2978 w 3315"/>
              <a:gd name="T113" fmla="*/ 688 h 701"/>
              <a:gd name="T114" fmla="*/ 3033 w 3315"/>
              <a:gd name="T115" fmla="*/ 697 h 701"/>
              <a:gd name="T116" fmla="*/ 3085 w 3315"/>
              <a:gd name="T117" fmla="*/ 688 h 701"/>
              <a:gd name="T118" fmla="*/ 3136 w 3315"/>
              <a:gd name="T119" fmla="*/ 688 h 701"/>
              <a:gd name="T120" fmla="*/ 3188 w 3315"/>
              <a:gd name="T121" fmla="*/ 697 h 701"/>
              <a:gd name="T122" fmla="*/ 3240 w 3315"/>
              <a:gd name="T123" fmla="*/ 701 h 701"/>
              <a:gd name="T124" fmla="*/ 3292 w 3315"/>
              <a:gd name="T125" fmla="*/ 701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315" h="701">
                <a:moveTo>
                  <a:pt x="0" y="688"/>
                </a:moveTo>
                <a:lnTo>
                  <a:pt x="0" y="688"/>
                </a:lnTo>
                <a:lnTo>
                  <a:pt x="3" y="683"/>
                </a:lnTo>
                <a:lnTo>
                  <a:pt x="3" y="688"/>
                </a:lnTo>
                <a:lnTo>
                  <a:pt x="6" y="675"/>
                </a:lnTo>
                <a:lnTo>
                  <a:pt x="6" y="675"/>
                </a:lnTo>
                <a:lnTo>
                  <a:pt x="9" y="688"/>
                </a:lnTo>
                <a:lnTo>
                  <a:pt x="9" y="688"/>
                </a:lnTo>
                <a:lnTo>
                  <a:pt x="12" y="688"/>
                </a:lnTo>
                <a:lnTo>
                  <a:pt x="12" y="688"/>
                </a:lnTo>
                <a:lnTo>
                  <a:pt x="12" y="688"/>
                </a:lnTo>
                <a:lnTo>
                  <a:pt x="14" y="683"/>
                </a:lnTo>
                <a:lnTo>
                  <a:pt x="14" y="688"/>
                </a:lnTo>
                <a:lnTo>
                  <a:pt x="17" y="683"/>
                </a:lnTo>
                <a:lnTo>
                  <a:pt x="17" y="683"/>
                </a:lnTo>
                <a:lnTo>
                  <a:pt x="20" y="683"/>
                </a:lnTo>
                <a:lnTo>
                  <a:pt x="20" y="688"/>
                </a:lnTo>
                <a:lnTo>
                  <a:pt x="23" y="688"/>
                </a:lnTo>
                <a:lnTo>
                  <a:pt x="23" y="626"/>
                </a:lnTo>
                <a:lnTo>
                  <a:pt x="26" y="635"/>
                </a:lnTo>
                <a:lnTo>
                  <a:pt x="26" y="648"/>
                </a:lnTo>
                <a:lnTo>
                  <a:pt x="26" y="688"/>
                </a:lnTo>
                <a:lnTo>
                  <a:pt x="29" y="688"/>
                </a:lnTo>
                <a:lnTo>
                  <a:pt x="29" y="683"/>
                </a:lnTo>
                <a:lnTo>
                  <a:pt x="32" y="688"/>
                </a:lnTo>
                <a:lnTo>
                  <a:pt x="32" y="683"/>
                </a:lnTo>
                <a:lnTo>
                  <a:pt x="35" y="683"/>
                </a:lnTo>
                <a:lnTo>
                  <a:pt x="35" y="683"/>
                </a:lnTo>
                <a:lnTo>
                  <a:pt x="38" y="675"/>
                </a:lnTo>
                <a:lnTo>
                  <a:pt x="38" y="670"/>
                </a:lnTo>
                <a:lnTo>
                  <a:pt x="38" y="683"/>
                </a:lnTo>
                <a:lnTo>
                  <a:pt x="40" y="679"/>
                </a:lnTo>
                <a:lnTo>
                  <a:pt x="40" y="666"/>
                </a:lnTo>
                <a:lnTo>
                  <a:pt x="43" y="675"/>
                </a:lnTo>
                <a:lnTo>
                  <a:pt x="43" y="679"/>
                </a:lnTo>
                <a:lnTo>
                  <a:pt x="46" y="683"/>
                </a:lnTo>
                <a:lnTo>
                  <a:pt x="46" y="657"/>
                </a:lnTo>
                <a:lnTo>
                  <a:pt x="49" y="639"/>
                </a:lnTo>
                <a:lnTo>
                  <a:pt x="49" y="670"/>
                </a:lnTo>
                <a:lnTo>
                  <a:pt x="52" y="679"/>
                </a:lnTo>
                <a:lnTo>
                  <a:pt x="52" y="679"/>
                </a:lnTo>
                <a:lnTo>
                  <a:pt x="52" y="688"/>
                </a:lnTo>
                <a:lnTo>
                  <a:pt x="55" y="683"/>
                </a:lnTo>
                <a:lnTo>
                  <a:pt x="55" y="675"/>
                </a:lnTo>
                <a:lnTo>
                  <a:pt x="58" y="661"/>
                </a:lnTo>
                <a:lnTo>
                  <a:pt x="58" y="683"/>
                </a:lnTo>
                <a:lnTo>
                  <a:pt x="61" y="688"/>
                </a:lnTo>
                <a:lnTo>
                  <a:pt x="61" y="683"/>
                </a:lnTo>
                <a:lnTo>
                  <a:pt x="64" y="679"/>
                </a:lnTo>
                <a:lnTo>
                  <a:pt x="64" y="688"/>
                </a:lnTo>
                <a:lnTo>
                  <a:pt x="64" y="679"/>
                </a:lnTo>
                <a:lnTo>
                  <a:pt x="66" y="692"/>
                </a:lnTo>
                <a:lnTo>
                  <a:pt x="66" y="679"/>
                </a:lnTo>
                <a:lnTo>
                  <a:pt x="69" y="688"/>
                </a:lnTo>
                <a:lnTo>
                  <a:pt x="69" y="683"/>
                </a:lnTo>
                <a:lnTo>
                  <a:pt x="72" y="683"/>
                </a:lnTo>
                <a:lnTo>
                  <a:pt x="72" y="675"/>
                </a:lnTo>
                <a:lnTo>
                  <a:pt x="75" y="639"/>
                </a:lnTo>
                <a:lnTo>
                  <a:pt x="75" y="639"/>
                </a:lnTo>
                <a:lnTo>
                  <a:pt x="75" y="653"/>
                </a:lnTo>
                <a:lnTo>
                  <a:pt x="78" y="683"/>
                </a:lnTo>
                <a:lnTo>
                  <a:pt x="78" y="683"/>
                </a:lnTo>
                <a:lnTo>
                  <a:pt x="81" y="679"/>
                </a:lnTo>
                <a:lnTo>
                  <a:pt x="81" y="688"/>
                </a:lnTo>
                <a:lnTo>
                  <a:pt x="84" y="679"/>
                </a:lnTo>
                <a:lnTo>
                  <a:pt x="84" y="683"/>
                </a:lnTo>
                <a:lnTo>
                  <a:pt x="87" y="688"/>
                </a:lnTo>
                <a:lnTo>
                  <a:pt x="87" y="688"/>
                </a:lnTo>
                <a:lnTo>
                  <a:pt x="89" y="666"/>
                </a:lnTo>
                <a:lnTo>
                  <a:pt x="89" y="683"/>
                </a:lnTo>
                <a:lnTo>
                  <a:pt x="89" y="679"/>
                </a:lnTo>
                <a:lnTo>
                  <a:pt x="92" y="683"/>
                </a:lnTo>
                <a:lnTo>
                  <a:pt x="92" y="683"/>
                </a:lnTo>
                <a:lnTo>
                  <a:pt x="95" y="683"/>
                </a:lnTo>
                <a:lnTo>
                  <a:pt x="95" y="683"/>
                </a:lnTo>
                <a:lnTo>
                  <a:pt x="98" y="683"/>
                </a:lnTo>
                <a:lnTo>
                  <a:pt x="98" y="688"/>
                </a:lnTo>
                <a:lnTo>
                  <a:pt x="101" y="688"/>
                </a:lnTo>
                <a:lnTo>
                  <a:pt x="101" y="688"/>
                </a:lnTo>
                <a:lnTo>
                  <a:pt x="104" y="679"/>
                </a:lnTo>
                <a:lnTo>
                  <a:pt x="104" y="683"/>
                </a:lnTo>
                <a:lnTo>
                  <a:pt x="104" y="683"/>
                </a:lnTo>
                <a:lnTo>
                  <a:pt x="107" y="679"/>
                </a:lnTo>
                <a:lnTo>
                  <a:pt x="107" y="666"/>
                </a:lnTo>
                <a:lnTo>
                  <a:pt x="110" y="683"/>
                </a:lnTo>
                <a:lnTo>
                  <a:pt x="110" y="688"/>
                </a:lnTo>
                <a:lnTo>
                  <a:pt x="113" y="688"/>
                </a:lnTo>
                <a:lnTo>
                  <a:pt x="113" y="688"/>
                </a:lnTo>
                <a:lnTo>
                  <a:pt x="115" y="679"/>
                </a:lnTo>
                <a:lnTo>
                  <a:pt x="115" y="688"/>
                </a:lnTo>
                <a:lnTo>
                  <a:pt x="118" y="683"/>
                </a:lnTo>
                <a:lnTo>
                  <a:pt x="118" y="679"/>
                </a:lnTo>
                <a:lnTo>
                  <a:pt x="118" y="683"/>
                </a:lnTo>
                <a:lnTo>
                  <a:pt x="121" y="688"/>
                </a:lnTo>
                <a:lnTo>
                  <a:pt x="121" y="688"/>
                </a:lnTo>
                <a:lnTo>
                  <a:pt x="124" y="688"/>
                </a:lnTo>
                <a:lnTo>
                  <a:pt x="124" y="675"/>
                </a:lnTo>
                <a:lnTo>
                  <a:pt x="127" y="657"/>
                </a:lnTo>
                <a:lnTo>
                  <a:pt x="127" y="670"/>
                </a:lnTo>
                <a:lnTo>
                  <a:pt x="130" y="679"/>
                </a:lnTo>
                <a:lnTo>
                  <a:pt x="130" y="683"/>
                </a:lnTo>
                <a:lnTo>
                  <a:pt x="133" y="688"/>
                </a:lnTo>
                <a:lnTo>
                  <a:pt x="133" y="675"/>
                </a:lnTo>
                <a:lnTo>
                  <a:pt x="133" y="683"/>
                </a:lnTo>
                <a:lnTo>
                  <a:pt x="136" y="683"/>
                </a:lnTo>
                <a:lnTo>
                  <a:pt x="136" y="683"/>
                </a:lnTo>
                <a:lnTo>
                  <a:pt x="139" y="688"/>
                </a:lnTo>
                <a:lnTo>
                  <a:pt x="139" y="683"/>
                </a:lnTo>
                <a:lnTo>
                  <a:pt x="141" y="683"/>
                </a:lnTo>
                <a:lnTo>
                  <a:pt x="141" y="683"/>
                </a:lnTo>
                <a:lnTo>
                  <a:pt x="144" y="683"/>
                </a:lnTo>
                <a:lnTo>
                  <a:pt x="144" y="679"/>
                </a:lnTo>
                <a:lnTo>
                  <a:pt x="147" y="688"/>
                </a:lnTo>
                <a:lnTo>
                  <a:pt x="147" y="688"/>
                </a:lnTo>
                <a:lnTo>
                  <a:pt x="147" y="688"/>
                </a:lnTo>
                <a:lnTo>
                  <a:pt x="150" y="688"/>
                </a:lnTo>
                <a:lnTo>
                  <a:pt x="150" y="688"/>
                </a:lnTo>
                <a:lnTo>
                  <a:pt x="153" y="683"/>
                </a:lnTo>
                <a:lnTo>
                  <a:pt x="153" y="683"/>
                </a:lnTo>
                <a:lnTo>
                  <a:pt x="156" y="683"/>
                </a:lnTo>
                <a:lnTo>
                  <a:pt x="156" y="692"/>
                </a:lnTo>
                <a:lnTo>
                  <a:pt x="159" y="670"/>
                </a:lnTo>
                <a:lnTo>
                  <a:pt x="159" y="679"/>
                </a:lnTo>
                <a:lnTo>
                  <a:pt x="159" y="679"/>
                </a:lnTo>
                <a:lnTo>
                  <a:pt x="162" y="688"/>
                </a:lnTo>
                <a:lnTo>
                  <a:pt x="162" y="683"/>
                </a:lnTo>
                <a:lnTo>
                  <a:pt x="165" y="683"/>
                </a:lnTo>
                <a:lnTo>
                  <a:pt x="165" y="688"/>
                </a:lnTo>
                <a:lnTo>
                  <a:pt x="167" y="688"/>
                </a:lnTo>
                <a:lnTo>
                  <a:pt x="167" y="692"/>
                </a:lnTo>
                <a:lnTo>
                  <a:pt x="170" y="688"/>
                </a:lnTo>
                <a:lnTo>
                  <a:pt x="170" y="688"/>
                </a:lnTo>
                <a:lnTo>
                  <a:pt x="170" y="688"/>
                </a:lnTo>
                <a:lnTo>
                  <a:pt x="173" y="688"/>
                </a:lnTo>
                <a:lnTo>
                  <a:pt x="173" y="679"/>
                </a:lnTo>
                <a:lnTo>
                  <a:pt x="176" y="670"/>
                </a:lnTo>
                <a:lnTo>
                  <a:pt x="176" y="661"/>
                </a:lnTo>
                <a:lnTo>
                  <a:pt x="179" y="670"/>
                </a:lnTo>
                <a:lnTo>
                  <a:pt x="179" y="688"/>
                </a:lnTo>
                <a:lnTo>
                  <a:pt x="182" y="688"/>
                </a:lnTo>
                <a:lnTo>
                  <a:pt x="182" y="688"/>
                </a:lnTo>
                <a:lnTo>
                  <a:pt x="185" y="688"/>
                </a:lnTo>
                <a:lnTo>
                  <a:pt x="185" y="688"/>
                </a:lnTo>
                <a:lnTo>
                  <a:pt x="185" y="688"/>
                </a:lnTo>
                <a:lnTo>
                  <a:pt x="188" y="688"/>
                </a:lnTo>
                <a:lnTo>
                  <a:pt x="188" y="688"/>
                </a:lnTo>
                <a:lnTo>
                  <a:pt x="190" y="675"/>
                </a:lnTo>
                <a:lnTo>
                  <a:pt x="190" y="688"/>
                </a:lnTo>
                <a:lnTo>
                  <a:pt x="193" y="688"/>
                </a:lnTo>
                <a:lnTo>
                  <a:pt x="193" y="683"/>
                </a:lnTo>
                <a:lnTo>
                  <a:pt x="196" y="683"/>
                </a:lnTo>
                <a:lnTo>
                  <a:pt x="196" y="670"/>
                </a:lnTo>
                <a:lnTo>
                  <a:pt x="199" y="683"/>
                </a:lnTo>
                <a:lnTo>
                  <a:pt x="199" y="688"/>
                </a:lnTo>
                <a:lnTo>
                  <a:pt x="199" y="683"/>
                </a:lnTo>
                <a:lnTo>
                  <a:pt x="202" y="688"/>
                </a:lnTo>
                <a:lnTo>
                  <a:pt x="202" y="683"/>
                </a:lnTo>
                <a:lnTo>
                  <a:pt x="205" y="683"/>
                </a:lnTo>
                <a:lnTo>
                  <a:pt x="205" y="688"/>
                </a:lnTo>
                <a:lnTo>
                  <a:pt x="208" y="688"/>
                </a:lnTo>
                <a:lnTo>
                  <a:pt x="208" y="688"/>
                </a:lnTo>
                <a:lnTo>
                  <a:pt x="211" y="683"/>
                </a:lnTo>
                <a:lnTo>
                  <a:pt x="211" y="683"/>
                </a:lnTo>
                <a:lnTo>
                  <a:pt x="211" y="683"/>
                </a:lnTo>
                <a:lnTo>
                  <a:pt x="214" y="683"/>
                </a:lnTo>
                <a:lnTo>
                  <a:pt x="214" y="688"/>
                </a:lnTo>
                <a:lnTo>
                  <a:pt x="216" y="688"/>
                </a:lnTo>
                <a:lnTo>
                  <a:pt x="216" y="688"/>
                </a:lnTo>
                <a:lnTo>
                  <a:pt x="219" y="688"/>
                </a:lnTo>
                <a:lnTo>
                  <a:pt x="219" y="688"/>
                </a:lnTo>
                <a:lnTo>
                  <a:pt x="222" y="688"/>
                </a:lnTo>
                <a:lnTo>
                  <a:pt x="222" y="683"/>
                </a:lnTo>
                <a:lnTo>
                  <a:pt x="225" y="683"/>
                </a:lnTo>
                <a:lnTo>
                  <a:pt x="225" y="692"/>
                </a:lnTo>
                <a:lnTo>
                  <a:pt x="225" y="679"/>
                </a:lnTo>
                <a:lnTo>
                  <a:pt x="228" y="675"/>
                </a:lnTo>
                <a:lnTo>
                  <a:pt x="228" y="683"/>
                </a:lnTo>
                <a:lnTo>
                  <a:pt x="231" y="688"/>
                </a:lnTo>
                <a:lnTo>
                  <a:pt x="231" y="688"/>
                </a:lnTo>
                <a:lnTo>
                  <a:pt x="234" y="688"/>
                </a:lnTo>
                <a:lnTo>
                  <a:pt x="234" y="688"/>
                </a:lnTo>
                <a:lnTo>
                  <a:pt x="237" y="688"/>
                </a:lnTo>
                <a:lnTo>
                  <a:pt x="237" y="683"/>
                </a:lnTo>
                <a:lnTo>
                  <a:pt x="240" y="679"/>
                </a:lnTo>
                <a:lnTo>
                  <a:pt x="240" y="679"/>
                </a:lnTo>
                <a:lnTo>
                  <a:pt x="242" y="679"/>
                </a:lnTo>
                <a:lnTo>
                  <a:pt x="242" y="679"/>
                </a:lnTo>
                <a:lnTo>
                  <a:pt x="242" y="692"/>
                </a:lnTo>
                <a:lnTo>
                  <a:pt x="245" y="688"/>
                </a:lnTo>
                <a:lnTo>
                  <a:pt x="245" y="675"/>
                </a:lnTo>
                <a:lnTo>
                  <a:pt x="248" y="683"/>
                </a:lnTo>
                <a:lnTo>
                  <a:pt x="248" y="683"/>
                </a:lnTo>
                <a:lnTo>
                  <a:pt x="251" y="688"/>
                </a:lnTo>
                <a:lnTo>
                  <a:pt x="251" y="688"/>
                </a:lnTo>
                <a:lnTo>
                  <a:pt x="254" y="688"/>
                </a:lnTo>
                <a:lnTo>
                  <a:pt x="254" y="692"/>
                </a:lnTo>
                <a:lnTo>
                  <a:pt x="254" y="688"/>
                </a:lnTo>
                <a:lnTo>
                  <a:pt x="257" y="688"/>
                </a:lnTo>
                <a:lnTo>
                  <a:pt x="257" y="692"/>
                </a:lnTo>
                <a:lnTo>
                  <a:pt x="260" y="688"/>
                </a:lnTo>
                <a:lnTo>
                  <a:pt x="260" y="688"/>
                </a:lnTo>
                <a:lnTo>
                  <a:pt x="263" y="688"/>
                </a:lnTo>
                <a:lnTo>
                  <a:pt x="263" y="683"/>
                </a:lnTo>
                <a:lnTo>
                  <a:pt x="266" y="688"/>
                </a:lnTo>
                <a:lnTo>
                  <a:pt x="266" y="688"/>
                </a:lnTo>
                <a:lnTo>
                  <a:pt x="268" y="683"/>
                </a:lnTo>
                <a:lnTo>
                  <a:pt x="268" y="688"/>
                </a:lnTo>
                <a:lnTo>
                  <a:pt x="268" y="683"/>
                </a:lnTo>
                <a:lnTo>
                  <a:pt x="271" y="692"/>
                </a:lnTo>
                <a:lnTo>
                  <a:pt x="271" y="688"/>
                </a:lnTo>
                <a:lnTo>
                  <a:pt x="274" y="683"/>
                </a:lnTo>
                <a:lnTo>
                  <a:pt x="274" y="688"/>
                </a:lnTo>
                <a:lnTo>
                  <a:pt x="277" y="683"/>
                </a:lnTo>
                <a:lnTo>
                  <a:pt x="277" y="679"/>
                </a:lnTo>
                <a:lnTo>
                  <a:pt x="280" y="679"/>
                </a:lnTo>
                <a:lnTo>
                  <a:pt x="280" y="683"/>
                </a:lnTo>
                <a:lnTo>
                  <a:pt x="280" y="683"/>
                </a:lnTo>
                <a:lnTo>
                  <a:pt x="283" y="688"/>
                </a:lnTo>
                <a:lnTo>
                  <a:pt x="283" y="683"/>
                </a:lnTo>
                <a:lnTo>
                  <a:pt x="286" y="688"/>
                </a:lnTo>
                <a:lnTo>
                  <a:pt x="286" y="688"/>
                </a:lnTo>
                <a:lnTo>
                  <a:pt x="289" y="683"/>
                </a:lnTo>
                <a:lnTo>
                  <a:pt x="289" y="683"/>
                </a:lnTo>
                <a:lnTo>
                  <a:pt x="291" y="683"/>
                </a:lnTo>
                <a:lnTo>
                  <a:pt x="291" y="683"/>
                </a:lnTo>
                <a:lnTo>
                  <a:pt x="291" y="683"/>
                </a:lnTo>
                <a:lnTo>
                  <a:pt x="294" y="688"/>
                </a:lnTo>
                <a:lnTo>
                  <a:pt x="294" y="688"/>
                </a:lnTo>
                <a:lnTo>
                  <a:pt x="297" y="683"/>
                </a:lnTo>
                <a:lnTo>
                  <a:pt x="297" y="679"/>
                </a:lnTo>
                <a:lnTo>
                  <a:pt x="300" y="688"/>
                </a:lnTo>
                <a:lnTo>
                  <a:pt x="300" y="692"/>
                </a:lnTo>
                <a:lnTo>
                  <a:pt x="303" y="675"/>
                </a:lnTo>
                <a:lnTo>
                  <a:pt x="303" y="675"/>
                </a:lnTo>
                <a:lnTo>
                  <a:pt x="306" y="688"/>
                </a:lnTo>
                <a:lnTo>
                  <a:pt x="306" y="683"/>
                </a:lnTo>
                <a:lnTo>
                  <a:pt x="306" y="688"/>
                </a:lnTo>
                <a:lnTo>
                  <a:pt x="309" y="688"/>
                </a:lnTo>
                <a:lnTo>
                  <a:pt x="309" y="683"/>
                </a:lnTo>
                <a:lnTo>
                  <a:pt x="312" y="683"/>
                </a:lnTo>
                <a:lnTo>
                  <a:pt x="312" y="679"/>
                </a:lnTo>
                <a:lnTo>
                  <a:pt x="315" y="688"/>
                </a:lnTo>
                <a:lnTo>
                  <a:pt x="315" y="679"/>
                </a:lnTo>
                <a:lnTo>
                  <a:pt x="317" y="675"/>
                </a:lnTo>
                <a:lnTo>
                  <a:pt x="317" y="688"/>
                </a:lnTo>
                <a:lnTo>
                  <a:pt x="320" y="688"/>
                </a:lnTo>
                <a:lnTo>
                  <a:pt x="320" y="683"/>
                </a:lnTo>
                <a:lnTo>
                  <a:pt x="320" y="683"/>
                </a:lnTo>
                <a:lnTo>
                  <a:pt x="323" y="670"/>
                </a:lnTo>
                <a:lnTo>
                  <a:pt x="323" y="657"/>
                </a:lnTo>
                <a:lnTo>
                  <a:pt x="326" y="551"/>
                </a:lnTo>
                <a:lnTo>
                  <a:pt x="326" y="542"/>
                </a:lnTo>
                <a:lnTo>
                  <a:pt x="329" y="591"/>
                </a:lnTo>
                <a:lnTo>
                  <a:pt x="329" y="653"/>
                </a:lnTo>
                <a:lnTo>
                  <a:pt x="332" y="675"/>
                </a:lnTo>
                <a:lnTo>
                  <a:pt x="332" y="675"/>
                </a:lnTo>
                <a:lnTo>
                  <a:pt x="335" y="679"/>
                </a:lnTo>
                <a:lnTo>
                  <a:pt x="335" y="679"/>
                </a:lnTo>
                <a:lnTo>
                  <a:pt x="335" y="666"/>
                </a:lnTo>
                <a:lnTo>
                  <a:pt x="338" y="666"/>
                </a:lnTo>
                <a:lnTo>
                  <a:pt x="338" y="679"/>
                </a:lnTo>
                <a:lnTo>
                  <a:pt x="341" y="683"/>
                </a:lnTo>
                <a:lnTo>
                  <a:pt x="341" y="688"/>
                </a:lnTo>
                <a:lnTo>
                  <a:pt x="343" y="683"/>
                </a:lnTo>
                <a:lnTo>
                  <a:pt x="343" y="688"/>
                </a:lnTo>
                <a:lnTo>
                  <a:pt x="346" y="683"/>
                </a:lnTo>
                <a:lnTo>
                  <a:pt x="346" y="683"/>
                </a:lnTo>
                <a:lnTo>
                  <a:pt x="349" y="683"/>
                </a:lnTo>
                <a:lnTo>
                  <a:pt x="349" y="679"/>
                </a:lnTo>
                <a:lnTo>
                  <a:pt x="349" y="644"/>
                </a:lnTo>
                <a:lnTo>
                  <a:pt x="352" y="644"/>
                </a:lnTo>
                <a:lnTo>
                  <a:pt x="352" y="657"/>
                </a:lnTo>
                <a:lnTo>
                  <a:pt x="355" y="683"/>
                </a:lnTo>
                <a:lnTo>
                  <a:pt x="355" y="683"/>
                </a:lnTo>
                <a:lnTo>
                  <a:pt x="358" y="688"/>
                </a:lnTo>
                <a:lnTo>
                  <a:pt x="358" y="688"/>
                </a:lnTo>
                <a:lnTo>
                  <a:pt x="361" y="683"/>
                </a:lnTo>
                <a:lnTo>
                  <a:pt x="361" y="688"/>
                </a:lnTo>
                <a:lnTo>
                  <a:pt x="364" y="683"/>
                </a:lnTo>
                <a:lnTo>
                  <a:pt x="364" y="679"/>
                </a:lnTo>
                <a:lnTo>
                  <a:pt x="364" y="688"/>
                </a:lnTo>
                <a:lnTo>
                  <a:pt x="366" y="688"/>
                </a:lnTo>
                <a:lnTo>
                  <a:pt x="366" y="688"/>
                </a:lnTo>
                <a:lnTo>
                  <a:pt x="369" y="683"/>
                </a:lnTo>
                <a:lnTo>
                  <a:pt x="369" y="679"/>
                </a:lnTo>
                <a:lnTo>
                  <a:pt x="372" y="679"/>
                </a:lnTo>
                <a:lnTo>
                  <a:pt x="372" y="692"/>
                </a:lnTo>
                <a:lnTo>
                  <a:pt x="375" y="688"/>
                </a:lnTo>
                <a:lnTo>
                  <a:pt x="375" y="683"/>
                </a:lnTo>
                <a:lnTo>
                  <a:pt x="378" y="670"/>
                </a:lnTo>
                <a:lnTo>
                  <a:pt x="378" y="679"/>
                </a:lnTo>
                <a:lnTo>
                  <a:pt x="378" y="679"/>
                </a:lnTo>
                <a:lnTo>
                  <a:pt x="381" y="688"/>
                </a:lnTo>
                <a:lnTo>
                  <a:pt x="381" y="679"/>
                </a:lnTo>
                <a:lnTo>
                  <a:pt x="384" y="688"/>
                </a:lnTo>
                <a:lnTo>
                  <a:pt x="384" y="679"/>
                </a:lnTo>
                <a:lnTo>
                  <a:pt x="387" y="679"/>
                </a:lnTo>
                <a:lnTo>
                  <a:pt x="387" y="683"/>
                </a:lnTo>
                <a:lnTo>
                  <a:pt x="390" y="683"/>
                </a:lnTo>
                <a:lnTo>
                  <a:pt x="390" y="688"/>
                </a:lnTo>
                <a:lnTo>
                  <a:pt x="390" y="683"/>
                </a:lnTo>
                <a:lnTo>
                  <a:pt x="392" y="688"/>
                </a:lnTo>
                <a:lnTo>
                  <a:pt x="392" y="683"/>
                </a:lnTo>
                <a:lnTo>
                  <a:pt x="395" y="683"/>
                </a:lnTo>
                <a:lnTo>
                  <a:pt x="395" y="675"/>
                </a:lnTo>
                <a:lnTo>
                  <a:pt x="398" y="683"/>
                </a:lnTo>
                <a:lnTo>
                  <a:pt x="398" y="679"/>
                </a:lnTo>
                <a:lnTo>
                  <a:pt x="401" y="683"/>
                </a:lnTo>
                <a:lnTo>
                  <a:pt x="401" y="679"/>
                </a:lnTo>
                <a:lnTo>
                  <a:pt x="401" y="683"/>
                </a:lnTo>
                <a:lnTo>
                  <a:pt x="404" y="683"/>
                </a:lnTo>
                <a:lnTo>
                  <a:pt x="404" y="688"/>
                </a:lnTo>
                <a:lnTo>
                  <a:pt x="407" y="683"/>
                </a:lnTo>
                <a:lnTo>
                  <a:pt x="407" y="683"/>
                </a:lnTo>
                <a:lnTo>
                  <a:pt x="410" y="683"/>
                </a:lnTo>
                <a:lnTo>
                  <a:pt x="410" y="688"/>
                </a:lnTo>
                <a:lnTo>
                  <a:pt x="413" y="683"/>
                </a:lnTo>
                <a:lnTo>
                  <a:pt x="413" y="683"/>
                </a:lnTo>
                <a:lnTo>
                  <a:pt x="416" y="688"/>
                </a:lnTo>
                <a:lnTo>
                  <a:pt x="416" y="675"/>
                </a:lnTo>
                <a:lnTo>
                  <a:pt x="416" y="683"/>
                </a:lnTo>
                <a:lnTo>
                  <a:pt x="418" y="692"/>
                </a:lnTo>
                <a:lnTo>
                  <a:pt x="418" y="688"/>
                </a:lnTo>
                <a:lnTo>
                  <a:pt x="421" y="683"/>
                </a:lnTo>
                <a:lnTo>
                  <a:pt x="421" y="683"/>
                </a:lnTo>
                <a:lnTo>
                  <a:pt x="424" y="688"/>
                </a:lnTo>
                <a:lnTo>
                  <a:pt x="424" y="683"/>
                </a:lnTo>
                <a:lnTo>
                  <a:pt x="427" y="683"/>
                </a:lnTo>
                <a:lnTo>
                  <a:pt x="427" y="679"/>
                </a:lnTo>
                <a:lnTo>
                  <a:pt x="427" y="688"/>
                </a:lnTo>
                <a:lnTo>
                  <a:pt x="430" y="683"/>
                </a:lnTo>
                <a:lnTo>
                  <a:pt x="430" y="683"/>
                </a:lnTo>
                <a:lnTo>
                  <a:pt x="433" y="683"/>
                </a:lnTo>
                <a:lnTo>
                  <a:pt x="433" y="683"/>
                </a:lnTo>
                <a:lnTo>
                  <a:pt x="436" y="688"/>
                </a:lnTo>
                <a:lnTo>
                  <a:pt x="436" y="683"/>
                </a:lnTo>
                <a:lnTo>
                  <a:pt x="439" y="626"/>
                </a:lnTo>
                <a:lnTo>
                  <a:pt x="439" y="630"/>
                </a:lnTo>
                <a:lnTo>
                  <a:pt x="442" y="661"/>
                </a:lnTo>
                <a:lnTo>
                  <a:pt x="442" y="675"/>
                </a:lnTo>
                <a:lnTo>
                  <a:pt x="442" y="675"/>
                </a:lnTo>
                <a:lnTo>
                  <a:pt x="444" y="679"/>
                </a:lnTo>
                <a:lnTo>
                  <a:pt x="444" y="683"/>
                </a:lnTo>
                <a:lnTo>
                  <a:pt x="447" y="683"/>
                </a:lnTo>
                <a:lnTo>
                  <a:pt x="447" y="683"/>
                </a:lnTo>
                <a:lnTo>
                  <a:pt x="450" y="683"/>
                </a:lnTo>
                <a:lnTo>
                  <a:pt x="450" y="639"/>
                </a:lnTo>
                <a:lnTo>
                  <a:pt x="453" y="653"/>
                </a:lnTo>
                <a:lnTo>
                  <a:pt x="453" y="675"/>
                </a:lnTo>
                <a:lnTo>
                  <a:pt x="456" y="683"/>
                </a:lnTo>
                <a:lnTo>
                  <a:pt x="456" y="683"/>
                </a:lnTo>
                <a:lnTo>
                  <a:pt x="456" y="688"/>
                </a:lnTo>
                <a:lnTo>
                  <a:pt x="459" y="683"/>
                </a:lnTo>
                <a:lnTo>
                  <a:pt x="459" y="688"/>
                </a:lnTo>
                <a:lnTo>
                  <a:pt x="462" y="683"/>
                </a:lnTo>
                <a:lnTo>
                  <a:pt x="462" y="675"/>
                </a:lnTo>
                <a:lnTo>
                  <a:pt x="465" y="670"/>
                </a:lnTo>
                <a:lnTo>
                  <a:pt x="465" y="675"/>
                </a:lnTo>
                <a:lnTo>
                  <a:pt x="467" y="679"/>
                </a:lnTo>
                <a:lnTo>
                  <a:pt x="467" y="688"/>
                </a:lnTo>
                <a:lnTo>
                  <a:pt x="470" y="688"/>
                </a:lnTo>
                <a:lnTo>
                  <a:pt x="470" y="683"/>
                </a:lnTo>
                <a:lnTo>
                  <a:pt x="470" y="683"/>
                </a:lnTo>
                <a:lnTo>
                  <a:pt x="473" y="683"/>
                </a:lnTo>
                <a:lnTo>
                  <a:pt x="473" y="679"/>
                </a:lnTo>
                <a:lnTo>
                  <a:pt x="476" y="683"/>
                </a:lnTo>
                <a:lnTo>
                  <a:pt x="476" y="675"/>
                </a:lnTo>
                <a:lnTo>
                  <a:pt x="479" y="675"/>
                </a:lnTo>
                <a:lnTo>
                  <a:pt x="479" y="683"/>
                </a:lnTo>
                <a:lnTo>
                  <a:pt x="482" y="688"/>
                </a:lnTo>
                <a:lnTo>
                  <a:pt x="482" y="688"/>
                </a:lnTo>
                <a:lnTo>
                  <a:pt x="485" y="688"/>
                </a:lnTo>
                <a:lnTo>
                  <a:pt x="485" y="683"/>
                </a:lnTo>
                <a:lnTo>
                  <a:pt x="485" y="683"/>
                </a:lnTo>
                <a:lnTo>
                  <a:pt x="488" y="683"/>
                </a:lnTo>
                <a:lnTo>
                  <a:pt x="488" y="679"/>
                </a:lnTo>
                <a:lnTo>
                  <a:pt x="491" y="688"/>
                </a:lnTo>
                <a:lnTo>
                  <a:pt x="491" y="683"/>
                </a:lnTo>
                <a:lnTo>
                  <a:pt x="493" y="683"/>
                </a:lnTo>
                <a:lnTo>
                  <a:pt x="493" y="683"/>
                </a:lnTo>
                <a:lnTo>
                  <a:pt x="496" y="679"/>
                </a:lnTo>
                <a:lnTo>
                  <a:pt x="496" y="692"/>
                </a:lnTo>
                <a:lnTo>
                  <a:pt x="499" y="683"/>
                </a:lnTo>
                <a:lnTo>
                  <a:pt x="499" y="688"/>
                </a:lnTo>
                <a:lnTo>
                  <a:pt x="499" y="688"/>
                </a:lnTo>
                <a:lnTo>
                  <a:pt x="502" y="679"/>
                </a:lnTo>
                <a:lnTo>
                  <a:pt x="502" y="679"/>
                </a:lnTo>
                <a:lnTo>
                  <a:pt x="505" y="683"/>
                </a:lnTo>
                <a:lnTo>
                  <a:pt x="505" y="688"/>
                </a:lnTo>
                <a:lnTo>
                  <a:pt x="508" y="683"/>
                </a:lnTo>
                <a:lnTo>
                  <a:pt x="508" y="683"/>
                </a:lnTo>
                <a:lnTo>
                  <a:pt x="511" y="683"/>
                </a:lnTo>
                <a:lnTo>
                  <a:pt x="511" y="679"/>
                </a:lnTo>
                <a:lnTo>
                  <a:pt x="514" y="688"/>
                </a:lnTo>
                <a:lnTo>
                  <a:pt x="514" y="683"/>
                </a:lnTo>
                <a:lnTo>
                  <a:pt x="514" y="683"/>
                </a:lnTo>
                <a:lnTo>
                  <a:pt x="517" y="683"/>
                </a:lnTo>
                <a:lnTo>
                  <a:pt x="517" y="679"/>
                </a:lnTo>
                <a:lnTo>
                  <a:pt x="519" y="688"/>
                </a:lnTo>
                <a:lnTo>
                  <a:pt x="519" y="683"/>
                </a:lnTo>
                <a:lnTo>
                  <a:pt x="522" y="683"/>
                </a:lnTo>
                <a:lnTo>
                  <a:pt x="522" y="688"/>
                </a:lnTo>
                <a:lnTo>
                  <a:pt x="525" y="683"/>
                </a:lnTo>
                <a:lnTo>
                  <a:pt x="525" y="688"/>
                </a:lnTo>
                <a:lnTo>
                  <a:pt x="525" y="688"/>
                </a:lnTo>
                <a:lnTo>
                  <a:pt x="528" y="683"/>
                </a:lnTo>
                <a:lnTo>
                  <a:pt x="528" y="683"/>
                </a:lnTo>
                <a:lnTo>
                  <a:pt x="531" y="692"/>
                </a:lnTo>
                <a:lnTo>
                  <a:pt x="531" y="688"/>
                </a:lnTo>
                <a:lnTo>
                  <a:pt x="534" y="679"/>
                </a:lnTo>
                <a:lnTo>
                  <a:pt x="534" y="679"/>
                </a:lnTo>
                <a:lnTo>
                  <a:pt x="537" y="688"/>
                </a:lnTo>
                <a:lnTo>
                  <a:pt x="537" y="688"/>
                </a:lnTo>
                <a:lnTo>
                  <a:pt x="537" y="692"/>
                </a:lnTo>
                <a:lnTo>
                  <a:pt x="540" y="679"/>
                </a:lnTo>
                <a:lnTo>
                  <a:pt x="540" y="688"/>
                </a:lnTo>
                <a:lnTo>
                  <a:pt x="543" y="688"/>
                </a:lnTo>
                <a:lnTo>
                  <a:pt x="543" y="683"/>
                </a:lnTo>
                <a:lnTo>
                  <a:pt x="545" y="683"/>
                </a:lnTo>
                <a:lnTo>
                  <a:pt x="545" y="688"/>
                </a:lnTo>
                <a:lnTo>
                  <a:pt x="548" y="688"/>
                </a:lnTo>
                <a:lnTo>
                  <a:pt x="548" y="692"/>
                </a:lnTo>
                <a:lnTo>
                  <a:pt x="551" y="688"/>
                </a:lnTo>
                <a:lnTo>
                  <a:pt x="551" y="688"/>
                </a:lnTo>
                <a:lnTo>
                  <a:pt x="551" y="692"/>
                </a:lnTo>
                <a:lnTo>
                  <a:pt x="554" y="688"/>
                </a:lnTo>
                <a:lnTo>
                  <a:pt x="554" y="688"/>
                </a:lnTo>
                <a:lnTo>
                  <a:pt x="557" y="683"/>
                </a:lnTo>
                <a:lnTo>
                  <a:pt x="557" y="675"/>
                </a:lnTo>
                <a:lnTo>
                  <a:pt x="560" y="688"/>
                </a:lnTo>
                <a:lnTo>
                  <a:pt x="560" y="692"/>
                </a:lnTo>
                <a:lnTo>
                  <a:pt x="563" y="688"/>
                </a:lnTo>
                <a:lnTo>
                  <a:pt x="563" y="688"/>
                </a:lnTo>
                <a:lnTo>
                  <a:pt x="563" y="688"/>
                </a:lnTo>
                <a:lnTo>
                  <a:pt x="566" y="688"/>
                </a:lnTo>
                <a:lnTo>
                  <a:pt x="566" y="688"/>
                </a:lnTo>
                <a:lnTo>
                  <a:pt x="568" y="683"/>
                </a:lnTo>
                <a:lnTo>
                  <a:pt x="568" y="688"/>
                </a:lnTo>
                <a:lnTo>
                  <a:pt x="571" y="688"/>
                </a:lnTo>
                <a:lnTo>
                  <a:pt x="571" y="688"/>
                </a:lnTo>
                <a:lnTo>
                  <a:pt x="574" y="683"/>
                </a:lnTo>
                <a:lnTo>
                  <a:pt x="574" y="692"/>
                </a:lnTo>
                <a:lnTo>
                  <a:pt x="577" y="679"/>
                </a:lnTo>
                <a:lnTo>
                  <a:pt x="577" y="683"/>
                </a:lnTo>
                <a:lnTo>
                  <a:pt x="577" y="692"/>
                </a:lnTo>
                <a:lnTo>
                  <a:pt x="580" y="688"/>
                </a:lnTo>
                <a:lnTo>
                  <a:pt x="580" y="688"/>
                </a:lnTo>
                <a:lnTo>
                  <a:pt x="583" y="683"/>
                </a:lnTo>
                <a:lnTo>
                  <a:pt x="583" y="688"/>
                </a:lnTo>
                <a:lnTo>
                  <a:pt x="586" y="688"/>
                </a:lnTo>
                <a:lnTo>
                  <a:pt x="586" y="683"/>
                </a:lnTo>
                <a:lnTo>
                  <a:pt x="589" y="688"/>
                </a:lnTo>
                <a:lnTo>
                  <a:pt x="589" y="688"/>
                </a:lnTo>
                <a:lnTo>
                  <a:pt x="592" y="688"/>
                </a:lnTo>
                <a:lnTo>
                  <a:pt x="592" y="688"/>
                </a:lnTo>
                <a:lnTo>
                  <a:pt x="592" y="688"/>
                </a:lnTo>
                <a:lnTo>
                  <a:pt x="594" y="683"/>
                </a:lnTo>
                <a:lnTo>
                  <a:pt x="594" y="683"/>
                </a:lnTo>
                <a:lnTo>
                  <a:pt x="597" y="688"/>
                </a:lnTo>
                <a:lnTo>
                  <a:pt x="597" y="688"/>
                </a:lnTo>
                <a:lnTo>
                  <a:pt x="600" y="679"/>
                </a:lnTo>
                <a:lnTo>
                  <a:pt x="600" y="688"/>
                </a:lnTo>
                <a:lnTo>
                  <a:pt x="603" y="688"/>
                </a:lnTo>
                <a:lnTo>
                  <a:pt x="603" y="688"/>
                </a:lnTo>
                <a:lnTo>
                  <a:pt x="606" y="688"/>
                </a:lnTo>
                <a:lnTo>
                  <a:pt x="606" y="688"/>
                </a:lnTo>
                <a:lnTo>
                  <a:pt x="606" y="683"/>
                </a:lnTo>
                <a:lnTo>
                  <a:pt x="609" y="683"/>
                </a:lnTo>
                <a:lnTo>
                  <a:pt x="609" y="586"/>
                </a:lnTo>
                <a:lnTo>
                  <a:pt x="612" y="573"/>
                </a:lnTo>
                <a:lnTo>
                  <a:pt x="612" y="622"/>
                </a:lnTo>
                <a:lnTo>
                  <a:pt x="615" y="666"/>
                </a:lnTo>
                <a:lnTo>
                  <a:pt x="615" y="679"/>
                </a:lnTo>
                <a:lnTo>
                  <a:pt x="618" y="683"/>
                </a:lnTo>
                <a:lnTo>
                  <a:pt x="618" y="692"/>
                </a:lnTo>
                <a:lnTo>
                  <a:pt x="620" y="688"/>
                </a:lnTo>
                <a:lnTo>
                  <a:pt x="620" y="688"/>
                </a:lnTo>
                <a:lnTo>
                  <a:pt x="620" y="688"/>
                </a:lnTo>
                <a:lnTo>
                  <a:pt x="623" y="688"/>
                </a:lnTo>
                <a:lnTo>
                  <a:pt x="623" y="683"/>
                </a:lnTo>
                <a:lnTo>
                  <a:pt x="626" y="683"/>
                </a:lnTo>
                <a:lnTo>
                  <a:pt x="626" y="692"/>
                </a:lnTo>
                <a:lnTo>
                  <a:pt x="629" y="679"/>
                </a:lnTo>
                <a:lnTo>
                  <a:pt x="629" y="688"/>
                </a:lnTo>
                <a:lnTo>
                  <a:pt x="632" y="688"/>
                </a:lnTo>
                <a:lnTo>
                  <a:pt x="632" y="683"/>
                </a:lnTo>
                <a:lnTo>
                  <a:pt x="635" y="688"/>
                </a:lnTo>
                <a:lnTo>
                  <a:pt x="635" y="675"/>
                </a:lnTo>
                <a:lnTo>
                  <a:pt x="635" y="648"/>
                </a:lnTo>
                <a:lnTo>
                  <a:pt x="638" y="675"/>
                </a:lnTo>
                <a:lnTo>
                  <a:pt x="638" y="688"/>
                </a:lnTo>
                <a:lnTo>
                  <a:pt x="641" y="679"/>
                </a:lnTo>
                <a:lnTo>
                  <a:pt x="641" y="683"/>
                </a:lnTo>
                <a:lnTo>
                  <a:pt x="643" y="688"/>
                </a:lnTo>
                <a:lnTo>
                  <a:pt x="643" y="688"/>
                </a:lnTo>
                <a:lnTo>
                  <a:pt x="646" y="683"/>
                </a:lnTo>
                <a:lnTo>
                  <a:pt x="646" y="692"/>
                </a:lnTo>
                <a:lnTo>
                  <a:pt x="649" y="679"/>
                </a:lnTo>
                <a:lnTo>
                  <a:pt x="649" y="683"/>
                </a:lnTo>
                <a:lnTo>
                  <a:pt x="652" y="688"/>
                </a:lnTo>
                <a:lnTo>
                  <a:pt x="652" y="688"/>
                </a:lnTo>
                <a:lnTo>
                  <a:pt x="652" y="688"/>
                </a:lnTo>
                <a:lnTo>
                  <a:pt x="655" y="683"/>
                </a:lnTo>
                <a:lnTo>
                  <a:pt x="655" y="688"/>
                </a:lnTo>
                <a:lnTo>
                  <a:pt x="658" y="688"/>
                </a:lnTo>
                <a:lnTo>
                  <a:pt x="658" y="688"/>
                </a:lnTo>
                <a:lnTo>
                  <a:pt x="661" y="683"/>
                </a:lnTo>
                <a:lnTo>
                  <a:pt x="661" y="683"/>
                </a:lnTo>
                <a:lnTo>
                  <a:pt x="664" y="683"/>
                </a:lnTo>
                <a:lnTo>
                  <a:pt x="664" y="675"/>
                </a:lnTo>
                <a:lnTo>
                  <a:pt x="664" y="683"/>
                </a:lnTo>
                <a:lnTo>
                  <a:pt x="667" y="688"/>
                </a:lnTo>
                <a:lnTo>
                  <a:pt x="667" y="688"/>
                </a:lnTo>
                <a:lnTo>
                  <a:pt x="669" y="683"/>
                </a:lnTo>
                <a:lnTo>
                  <a:pt x="669" y="688"/>
                </a:lnTo>
                <a:lnTo>
                  <a:pt x="672" y="688"/>
                </a:lnTo>
                <a:lnTo>
                  <a:pt x="672" y="692"/>
                </a:lnTo>
                <a:lnTo>
                  <a:pt x="675" y="688"/>
                </a:lnTo>
                <a:lnTo>
                  <a:pt x="675" y="692"/>
                </a:lnTo>
                <a:lnTo>
                  <a:pt x="675" y="683"/>
                </a:lnTo>
                <a:lnTo>
                  <a:pt x="678" y="692"/>
                </a:lnTo>
                <a:lnTo>
                  <a:pt x="678" y="692"/>
                </a:lnTo>
                <a:lnTo>
                  <a:pt x="681" y="692"/>
                </a:lnTo>
                <a:lnTo>
                  <a:pt x="681" y="692"/>
                </a:lnTo>
                <a:lnTo>
                  <a:pt x="684" y="688"/>
                </a:lnTo>
                <a:lnTo>
                  <a:pt x="684" y="692"/>
                </a:lnTo>
                <a:lnTo>
                  <a:pt x="687" y="683"/>
                </a:lnTo>
                <a:lnTo>
                  <a:pt x="687" y="688"/>
                </a:lnTo>
                <a:lnTo>
                  <a:pt x="687" y="688"/>
                </a:lnTo>
                <a:lnTo>
                  <a:pt x="690" y="688"/>
                </a:lnTo>
                <a:lnTo>
                  <a:pt x="690" y="688"/>
                </a:lnTo>
                <a:lnTo>
                  <a:pt x="693" y="688"/>
                </a:lnTo>
                <a:lnTo>
                  <a:pt x="693" y="692"/>
                </a:lnTo>
                <a:lnTo>
                  <a:pt x="695" y="692"/>
                </a:lnTo>
                <a:lnTo>
                  <a:pt x="695" y="688"/>
                </a:lnTo>
                <a:lnTo>
                  <a:pt x="698" y="688"/>
                </a:lnTo>
                <a:lnTo>
                  <a:pt x="698" y="688"/>
                </a:lnTo>
                <a:lnTo>
                  <a:pt x="701" y="688"/>
                </a:lnTo>
                <a:lnTo>
                  <a:pt x="701" y="688"/>
                </a:lnTo>
                <a:lnTo>
                  <a:pt x="701" y="692"/>
                </a:lnTo>
                <a:lnTo>
                  <a:pt x="704" y="688"/>
                </a:lnTo>
                <a:lnTo>
                  <a:pt x="704" y="692"/>
                </a:lnTo>
                <a:lnTo>
                  <a:pt x="707" y="683"/>
                </a:lnTo>
                <a:lnTo>
                  <a:pt x="707" y="688"/>
                </a:lnTo>
                <a:lnTo>
                  <a:pt x="710" y="688"/>
                </a:lnTo>
                <a:lnTo>
                  <a:pt x="710" y="688"/>
                </a:lnTo>
                <a:lnTo>
                  <a:pt x="713" y="679"/>
                </a:lnTo>
                <a:lnTo>
                  <a:pt x="713" y="688"/>
                </a:lnTo>
                <a:lnTo>
                  <a:pt x="716" y="688"/>
                </a:lnTo>
                <a:lnTo>
                  <a:pt x="716" y="688"/>
                </a:lnTo>
                <a:lnTo>
                  <a:pt x="716" y="688"/>
                </a:lnTo>
                <a:lnTo>
                  <a:pt x="719" y="692"/>
                </a:lnTo>
                <a:lnTo>
                  <a:pt x="719" y="692"/>
                </a:lnTo>
                <a:lnTo>
                  <a:pt x="721" y="688"/>
                </a:lnTo>
                <a:lnTo>
                  <a:pt x="721" y="692"/>
                </a:lnTo>
                <a:lnTo>
                  <a:pt x="724" y="688"/>
                </a:lnTo>
                <a:lnTo>
                  <a:pt x="724" y="692"/>
                </a:lnTo>
                <a:lnTo>
                  <a:pt x="727" y="692"/>
                </a:lnTo>
                <a:lnTo>
                  <a:pt x="727" y="688"/>
                </a:lnTo>
                <a:lnTo>
                  <a:pt x="727" y="688"/>
                </a:lnTo>
                <a:lnTo>
                  <a:pt x="730" y="688"/>
                </a:lnTo>
                <a:lnTo>
                  <a:pt x="730" y="692"/>
                </a:lnTo>
                <a:lnTo>
                  <a:pt x="733" y="688"/>
                </a:lnTo>
                <a:lnTo>
                  <a:pt x="733" y="688"/>
                </a:lnTo>
                <a:lnTo>
                  <a:pt x="736" y="688"/>
                </a:lnTo>
                <a:lnTo>
                  <a:pt x="736" y="688"/>
                </a:lnTo>
                <a:lnTo>
                  <a:pt x="739" y="688"/>
                </a:lnTo>
                <a:lnTo>
                  <a:pt x="739" y="692"/>
                </a:lnTo>
                <a:lnTo>
                  <a:pt x="742" y="692"/>
                </a:lnTo>
                <a:lnTo>
                  <a:pt x="742" y="688"/>
                </a:lnTo>
                <a:lnTo>
                  <a:pt x="742" y="692"/>
                </a:lnTo>
                <a:lnTo>
                  <a:pt x="744" y="688"/>
                </a:lnTo>
                <a:lnTo>
                  <a:pt x="744" y="692"/>
                </a:lnTo>
                <a:lnTo>
                  <a:pt x="747" y="688"/>
                </a:lnTo>
                <a:lnTo>
                  <a:pt x="747" y="692"/>
                </a:lnTo>
                <a:lnTo>
                  <a:pt x="750" y="692"/>
                </a:lnTo>
                <a:lnTo>
                  <a:pt x="750" y="688"/>
                </a:lnTo>
                <a:lnTo>
                  <a:pt x="753" y="692"/>
                </a:lnTo>
                <a:lnTo>
                  <a:pt x="753" y="688"/>
                </a:lnTo>
                <a:lnTo>
                  <a:pt x="756" y="692"/>
                </a:lnTo>
                <a:lnTo>
                  <a:pt x="756" y="683"/>
                </a:lnTo>
                <a:lnTo>
                  <a:pt x="756" y="683"/>
                </a:lnTo>
                <a:lnTo>
                  <a:pt x="759" y="692"/>
                </a:lnTo>
                <a:lnTo>
                  <a:pt x="759" y="688"/>
                </a:lnTo>
                <a:lnTo>
                  <a:pt x="762" y="688"/>
                </a:lnTo>
                <a:lnTo>
                  <a:pt x="762" y="692"/>
                </a:lnTo>
                <a:lnTo>
                  <a:pt x="765" y="683"/>
                </a:lnTo>
                <a:lnTo>
                  <a:pt x="765" y="692"/>
                </a:lnTo>
                <a:lnTo>
                  <a:pt x="768" y="688"/>
                </a:lnTo>
                <a:lnTo>
                  <a:pt x="768" y="688"/>
                </a:lnTo>
                <a:lnTo>
                  <a:pt x="770" y="692"/>
                </a:lnTo>
                <a:lnTo>
                  <a:pt x="770" y="692"/>
                </a:lnTo>
                <a:lnTo>
                  <a:pt x="770" y="692"/>
                </a:lnTo>
                <a:lnTo>
                  <a:pt x="773" y="688"/>
                </a:lnTo>
                <a:lnTo>
                  <a:pt x="773" y="692"/>
                </a:lnTo>
                <a:lnTo>
                  <a:pt x="776" y="688"/>
                </a:lnTo>
                <a:lnTo>
                  <a:pt x="776" y="688"/>
                </a:lnTo>
                <a:lnTo>
                  <a:pt x="779" y="692"/>
                </a:lnTo>
                <a:lnTo>
                  <a:pt x="779" y="679"/>
                </a:lnTo>
                <a:lnTo>
                  <a:pt x="782" y="653"/>
                </a:lnTo>
                <a:lnTo>
                  <a:pt x="782" y="670"/>
                </a:lnTo>
                <a:lnTo>
                  <a:pt x="785" y="679"/>
                </a:lnTo>
                <a:lnTo>
                  <a:pt x="785" y="683"/>
                </a:lnTo>
                <a:lnTo>
                  <a:pt x="788" y="683"/>
                </a:lnTo>
                <a:lnTo>
                  <a:pt x="788" y="688"/>
                </a:lnTo>
                <a:lnTo>
                  <a:pt x="788" y="688"/>
                </a:lnTo>
                <a:lnTo>
                  <a:pt x="791" y="688"/>
                </a:lnTo>
                <a:lnTo>
                  <a:pt x="791" y="692"/>
                </a:lnTo>
                <a:lnTo>
                  <a:pt x="794" y="688"/>
                </a:lnTo>
                <a:lnTo>
                  <a:pt x="794" y="692"/>
                </a:lnTo>
                <a:lnTo>
                  <a:pt x="796" y="688"/>
                </a:lnTo>
                <a:lnTo>
                  <a:pt x="796" y="697"/>
                </a:lnTo>
                <a:lnTo>
                  <a:pt x="799" y="692"/>
                </a:lnTo>
                <a:lnTo>
                  <a:pt x="799" y="692"/>
                </a:lnTo>
                <a:lnTo>
                  <a:pt x="802" y="692"/>
                </a:lnTo>
                <a:lnTo>
                  <a:pt x="802" y="679"/>
                </a:lnTo>
                <a:lnTo>
                  <a:pt x="802" y="688"/>
                </a:lnTo>
                <a:lnTo>
                  <a:pt x="805" y="688"/>
                </a:lnTo>
                <a:lnTo>
                  <a:pt x="805" y="688"/>
                </a:lnTo>
                <a:lnTo>
                  <a:pt x="808" y="692"/>
                </a:lnTo>
                <a:lnTo>
                  <a:pt x="808" y="688"/>
                </a:lnTo>
                <a:lnTo>
                  <a:pt x="811" y="683"/>
                </a:lnTo>
                <a:lnTo>
                  <a:pt x="811" y="688"/>
                </a:lnTo>
                <a:lnTo>
                  <a:pt x="814" y="692"/>
                </a:lnTo>
                <a:lnTo>
                  <a:pt x="814" y="688"/>
                </a:lnTo>
                <a:lnTo>
                  <a:pt x="814" y="692"/>
                </a:lnTo>
                <a:lnTo>
                  <a:pt x="817" y="692"/>
                </a:lnTo>
                <a:lnTo>
                  <a:pt x="817" y="692"/>
                </a:lnTo>
                <a:lnTo>
                  <a:pt x="820" y="688"/>
                </a:lnTo>
                <a:lnTo>
                  <a:pt x="820" y="692"/>
                </a:lnTo>
                <a:lnTo>
                  <a:pt x="822" y="688"/>
                </a:lnTo>
                <a:lnTo>
                  <a:pt x="822" y="697"/>
                </a:lnTo>
                <a:lnTo>
                  <a:pt x="825" y="692"/>
                </a:lnTo>
                <a:lnTo>
                  <a:pt x="825" y="688"/>
                </a:lnTo>
                <a:lnTo>
                  <a:pt x="828" y="688"/>
                </a:lnTo>
                <a:lnTo>
                  <a:pt x="828" y="692"/>
                </a:lnTo>
                <a:lnTo>
                  <a:pt x="828" y="688"/>
                </a:lnTo>
                <a:lnTo>
                  <a:pt x="831" y="692"/>
                </a:lnTo>
                <a:lnTo>
                  <a:pt x="831" y="692"/>
                </a:lnTo>
                <a:lnTo>
                  <a:pt x="834" y="692"/>
                </a:lnTo>
                <a:lnTo>
                  <a:pt x="834" y="688"/>
                </a:lnTo>
                <a:lnTo>
                  <a:pt x="837" y="692"/>
                </a:lnTo>
                <a:lnTo>
                  <a:pt x="837" y="692"/>
                </a:lnTo>
                <a:lnTo>
                  <a:pt x="840" y="688"/>
                </a:lnTo>
                <a:lnTo>
                  <a:pt x="840" y="692"/>
                </a:lnTo>
                <a:lnTo>
                  <a:pt x="840" y="692"/>
                </a:lnTo>
                <a:lnTo>
                  <a:pt x="843" y="692"/>
                </a:lnTo>
                <a:lnTo>
                  <a:pt x="843" y="692"/>
                </a:lnTo>
                <a:lnTo>
                  <a:pt x="845" y="692"/>
                </a:lnTo>
                <a:lnTo>
                  <a:pt x="845" y="688"/>
                </a:lnTo>
                <a:lnTo>
                  <a:pt x="848" y="697"/>
                </a:lnTo>
                <a:lnTo>
                  <a:pt x="848" y="688"/>
                </a:lnTo>
                <a:lnTo>
                  <a:pt x="851" y="692"/>
                </a:lnTo>
                <a:lnTo>
                  <a:pt x="851" y="692"/>
                </a:lnTo>
                <a:lnTo>
                  <a:pt x="851" y="688"/>
                </a:lnTo>
                <a:lnTo>
                  <a:pt x="854" y="688"/>
                </a:lnTo>
                <a:lnTo>
                  <a:pt x="854" y="688"/>
                </a:lnTo>
                <a:lnTo>
                  <a:pt x="857" y="692"/>
                </a:lnTo>
                <a:lnTo>
                  <a:pt x="857" y="683"/>
                </a:lnTo>
                <a:lnTo>
                  <a:pt x="860" y="692"/>
                </a:lnTo>
                <a:lnTo>
                  <a:pt x="860" y="688"/>
                </a:lnTo>
                <a:lnTo>
                  <a:pt x="863" y="688"/>
                </a:lnTo>
                <a:lnTo>
                  <a:pt x="863" y="688"/>
                </a:lnTo>
                <a:lnTo>
                  <a:pt x="866" y="688"/>
                </a:lnTo>
                <a:lnTo>
                  <a:pt x="866" y="692"/>
                </a:lnTo>
                <a:lnTo>
                  <a:pt x="866" y="692"/>
                </a:lnTo>
                <a:lnTo>
                  <a:pt x="869" y="692"/>
                </a:lnTo>
                <a:lnTo>
                  <a:pt x="869" y="692"/>
                </a:lnTo>
                <a:lnTo>
                  <a:pt x="871" y="692"/>
                </a:lnTo>
                <a:lnTo>
                  <a:pt x="871" y="688"/>
                </a:lnTo>
                <a:lnTo>
                  <a:pt x="874" y="688"/>
                </a:lnTo>
                <a:lnTo>
                  <a:pt x="874" y="697"/>
                </a:lnTo>
                <a:lnTo>
                  <a:pt x="877" y="692"/>
                </a:lnTo>
                <a:lnTo>
                  <a:pt x="877" y="692"/>
                </a:lnTo>
                <a:lnTo>
                  <a:pt x="880" y="692"/>
                </a:lnTo>
                <a:lnTo>
                  <a:pt x="880" y="692"/>
                </a:lnTo>
                <a:lnTo>
                  <a:pt x="880" y="688"/>
                </a:lnTo>
                <a:lnTo>
                  <a:pt x="883" y="679"/>
                </a:lnTo>
                <a:lnTo>
                  <a:pt x="883" y="688"/>
                </a:lnTo>
                <a:lnTo>
                  <a:pt x="886" y="688"/>
                </a:lnTo>
                <a:lnTo>
                  <a:pt x="886" y="692"/>
                </a:lnTo>
                <a:lnTo>
                  <a:pt x="889" y="692"/>
                </a:lnTo>
                <a:lnTo>
                  <a:pt x="889" y="692"/>
                </a:lnTo>
                <a:lnTo>
                  <a:pt x="892" y="692"/>
                </a:lnTo>
                <a:lnTo>
                  <a:pt x="892" y="692"/>
                </a:lnTo>
                <a:lnTo>
                  <a:pt x="892" y="692"/>
                </a:lnTo>
                <a:lnTo>
                  <a:pt x="895" y="692"/>
                </a:lnTo>
                <a:lnTo>
                  <a:pt x="895" y="692"/>
                </a:lnTo>
                <a:lnTo>
                  <a:pt x="897" y="692"/>
                </a:lnTo>
                <a:lnTo>
                  <a:pt x="897" y="697"/>
                </a:lnTo>
                <a:lnTo>
                  <a:pt x="900" y="692"/>
                </a:lnTo>
                <a:lnTo>
                  <a:pt x="900" y="688"/>
                </a:lnTo>
                <a:lnTo>
                  <a:pt x="903" y="692"/>
                </a:lnTo>
                <a:lnTo>
                  <a:pt x="903" y="692"/>
                </a:lnTo>
                <a:lnTo>
                  <a:pt x="906" y="692"/>
                </a:lnTo>
                <a:lnTo>
                  <a:pt x="906" y="683"/>
                </a:lnTo>
                <a:lnTo>
                  <a:pt x="906" y="692"/>
                </a:lnTo>
                <a:lnTo>
                  <a:pt x="909" y="692"/>
                </a:lnTo>
                <a:lnTo>
                  <a:pt x="909" y="697"/>
                </a:lnTo>
                <a:lnTo>
                  <a:pt x="912" y="688"/>
                </a:lnTo>
                <a:lnTo>
                  <a:pt x="912" y="697"/>
                </a:lnTo>
                <a:lnTo>
                  <a:pt x="915" y="688"/>
                </a:lnTo>
                <a:lnTo>
                  <a:pt x="915" y="692"/>
                </a:lnTo>
                <a:lnTo>
                  <a:pt x="918" y="688"/>
                </a:lnTo>
                <a:lnTo>
                  <a:pt x="918" y="688"/>
                </a:lnTo>
                <a:lnTo>
                  <a:pt x="920" y="692"/>
                </a:lnTo>
                <a:lnTo>
                  <a:pt x="920" y="688"/>
                </a:lnTo>
                <a:lnTo>
                  <a:pt x="920" y="688"/>
                </a:lnTo>
                <a:lnTo>
                  <a:pt x="923" y="692"/>
                </a:lnTo>
                <a:lnTo>
                  <a:pt x="923" y="692"/>
                </a:lnTo>
                <a:lnTo>
                  <a:pt x="926" y="692"/>
                </a:lnTo>
                <a:lnTo>
                  <a:pt x="926" y="692"/>
                </a:lnTo>
                <a:lnTo>
                  <a:pt x="929" y="688"/>
                </a:lnTo>
                <a:lnTo>
                  <a:pt x="929" y="692"/>
                </a:lnTo>
                <a:lnTo>
                  <a:pt x="932" y="692"/>
                </a:lnTo>
                <a:lnTo>
                  <a:pt x="932" y="692"/>
                </a:lnTo>
                <a:lnTo>
                  <a:pt x="935" y="692"/>
                </a:lnTo>
                <a:lnTo>
                  <a:pt x="935" y="688"/>
                </a:lnTo>
                <a:lnTo>
                  <a:pt x="935" y="688"/>
                </a:lnTo>
                <a:lnTo>
                  <a:pt x="938" y="692"/>
                </a:lnTo>
                <a:lnTo>
                  <a:pt x="938" y="688"/>
                </a:lnTo>
                <a:lnTo>
                  <a:pt x="941" y="697"/>
                </a:lnTo>
                <a:lnTo>
                  <a:pt x="941" y="692"/>
                </a:lnTo>
                <a:lnTo>
                  <a:pt x="944" y="692"/>
                </a:lnTo>
                <a:lnTo>
                  <a:pt x="944" y="688"/>
                </a:lnTo>
                <a:lnTo>
                  <a:pt x="946" y="692"/>
                </a:lnTo>
                <a:lnTo>
                  <a:pt x="946" y="692"/>
                </a:lnTo>
                <a:lnTo>
                  <a:pt x="949" y="692"/>
                </a:lnTo>
                <a:lnTo>
                  <a:pt x="949" y="692"/>
                </a:lnTo>
                <a:lnTo>
                  <a:pt x="952" y="692"/>
                </a:lnTo>
                <a:lnTo>
                  <a:pt x="952" y="683"/>
                </a:lnTo>
                <a:lnTo>
                  <a:pt x="952" y="692"/>
                </a:lnTo>
                <a:lnTo>
                  <a:pt x="955" y="692"/>
                </a:lnTo>
                <a:lnTo>
                  <a:pt x="955" y="688"/>
                </a:lnTo>
                <a:lnTo>
                  <a:pt x="958" y="688"/>
                </a:lnTo>
                <a:lnTo>
                  <a:pt x="958" y="692"/>
                </a:lnTo>
                <a:lnTo>
                  <a:pt x="961" y="697"/>
                </a:lnTo>
                <a:lnTo>
                  <a:pt x="961" y="692"/>
                </a:lnTo>
                <a:lnTo>
                  <a:pt x="964" y="692"/>
                </a:lnTo>
                <a:lnTo>
                  <a:pt x="964" y="683"/>
                </a:lnTo>
                <a:lnTo>
                  <a:pt x="967" y="688"/>
                </a:lnTo>
                <a:lnTo>
                  <a:pt x="967" y="692"/>
                </a:lnTo>
                <a:lnTo>
                  <a:pt x="967" y="692"/>
                </a:lnTo>
                <a:lnTo>
                  <a:pt x="970" y="692"/>
                </a:lnTo>
                <a:lnTo>
                  <a:pt x="970" y="688"/>
                </a:lnTo>
                <a:lnTo>
                  <a:pt x="972" y="692"/>
                </a:lnTo>
                <a:lnTo>
                  <a:pt x="972" y="692"/>
                </a:lnTo>
                <a:lnTo>
                  <a:pt x="975" y="692"/>
                </a:lnTo>
                <a:lnTo>
                  <a:pt x="975" y="697"/>
                </a:lnTo>
                <a:lnTo>
                  <a:pt x="978" y="692"/>
                </a:lnTo>
                <a:lnTo>
                  <a:pt x="978" y="692"/>
                </a:lnTo>
                <a:lnTo>
                  <a:pt x="981" y="692"/>
                </a:lnTo>
                <a:lnTo>
                  <a:pt x="981" y="692"/>
                </a:lnTo>
                <a:lnTo>
                  <a:pt x="981" y="688"/>
                </a:lnTo>
                <a:lnTo>
                  <a:pt x="984" y="697"/>
                </a:lnTo>
                <a:lnTo>
                  <a:pt x="984" y="692"/>
                </a:lnTo>
                <a:lnTo>
                  <a:pt x="987" y="692"/>
                </a:lnTo>
                <a:lnTo>
                  <a:pt x="987" y="692"/>
                </a:lnTo>
                <a:lnTo>
                  <a:pt x="990" y="692"/>
                </a:lnTo>
                <a:lnTo>
                  <a:pt x="990" y="692"/>
                </a:lnTo>
                <a:lnTo>
                  <a:pt x="993" y="697"/>
                </a:lnTo>
                <a:lnTo>
                  <a:pt x="993" y="692"/>
                </a:lnTo>
                <a:lnTo>
                  <a:pt x="993" y="688"/>
                </a:lnTo>
                <a:lnTo>
                  <a:pt x="996" y="697"/>
                </a:lnTo>
                <a:lnTo>
                  <a:pt x="996" y="692"/>
                </a:lnTo>
                <a:lnTo>
                  <a:pt x="998" y="692"/>
                </a:lnTo>
                <a:lnTo>
                  <a:pt x="998" y="692"/>
                </a:lnTo>
                <a:lnTo>
                  <a:pt x="1001" y="692"/>
                </a:lnTo>
                <a:lnTo>
                  <a:pt x="1001" y="688"/>
                </a:lnTo>
                <a:lnTo>
                  <a:pt x="1004" y="692"/>
                </a:lnTo>
                <a:lnTo>
                  <a:pt x="1004" y="697"/>
                </a:lnTo>
                <a:lnTo>
                  <a:pt x="1004" y="692"/>
                </a:lnTo>
                <a:lnTo>
                  <a:pt x="1007" y="688"/>
                </a:lnTo>
                <a:lnTo>
                  <a:pt x="1007" y="692"/>
                </a:lnTo>
                <a:lnTo>
                  <a:pt x="1010" y="688"/>
                </a:lnTo>
                <a:lnTo>
                  <a:pt x="1010" y="692"/>
                </a:lnTo>
                <a:lnTo>
                  <a:pt x="1013" y="692"/>
                </a:lnTo>
                <a:lnTo>
                  <a:pt x="1013" y="692"/>
                </a:lnTo>
                <a:lnTo>
                  <a:pt x="1016" y="697"/>
                </a:lnTo>
                <a:lnTo>
                  <a:pt x="1016" y="692"/>
                </a:lnTo>
                <a:lnTo>
                  <a:pt x="1019" y="692"/>
                </a:lnTo>
                <a:lnTo>
                  <a:pt x="1019" y="692"/>
                </a:lnTo>
                <a:lnTo>
                  <a:pt x="1019" y="692"/>
                </a:lnTo>
                <a:lnTo>
                  <a:pt x="1021" y="692"/>
                </a:lnTo>
                <a:lnTo>
                  <a:pt x="1021" y="692"/>
                </a:lnTo>
                <a:lnTo>
                  <a:pt x="1024" y="692"/>
                </a:lnTo>
                <a:lnTo>
                  <a:pt x="1024" y="692"/>
                </a:lnTo>
                <a:lnTo>
                  <a:pt x="1027" y="692"/>
                </a:lnTo>
                <a:lnTo>
                  <a:pt x="1027" y="692"/>
                </a:lnTo>
                <a:lnTo>
                  <a:pt x="1030" y="692"/>
                </a:lnTo>
                <a:lnTo>
                  <a:pt x="1030" y="692"/>
                </a:lnTo>
                <a:lnTo>
                  <a:pt x="1030" y="692"/>
                </a:lnTo>
                <a:lnTo>
                  <a:pt x="1033" y="692"/>
                </a:lnTo>
                <a:lnTo>
                  <a:pt x="1033" y="688"/>
                </a:lnTo>
                <a:lnTo>
                  <a:pt x="1036" y="692"/>
                </a:lnTo>
                <a:lnTo>
                  <a:pt x="1036" y="692"/>
                </a:lnTo>
                <a:lnTo>
                  <a:pt x="1039" y="688"/>
                </a:lnTo>
                <a:lnTo>
                  <a:pt x="1039" y="688"/>
                </a:lnTo>
                <a:lnTo>
                  <a:pt x="1042" y="692"/>
                </a:lnTo>
                <a:lnTo>
                  <a:pt x="1042" y="697"/>
                </a:lnTo>
                <a:lnTo>
                  <a:pt x="1045" y="692"/>
                </a:lnTo>
                <a:lnTo>
                  <a:pt x="1045" y="697"/>
                </a:lnTo>
                <a:lnTo>
                  <a:pt x="1045" y="697"/>
                </a:lnTo>
                <a:lnTo>
                  <a:pt x="1047" y="692"/>
                </a:lnTo>
                <a:lnTo>
                  <a:pt x="1047" y="692"/>
                </a:lnTo>
                <a:lnTo>
                  <a:pt x="1050" y="683"/>
                </a:lnTo>
                <a:lnTo>
                  <a:pt x="1050" y="692"/>
                </a:lnTo>
                <a:lnTo>
                  <a:pt x="1053" y="692"/>
                </a:lnTo>
                <a:lnTo>
                  <a:pt x="1053" y="688"/>
                </a:lnTo>
                <a:lnTo>
                  <a:pt x="1056" y="692"/>
                </a:lnTo>
                <a:lnTo>
                  <a:pt x="1056" y="688"/>
                </a:lnTo>
                <a:lnTo>
                  <a:pt x="1059" y="692"/>
                </a:lnTo>
                <a:lnTo>
                  <a:pt x="1059" y="688"/>
                </a:lnTo>
                <a:lnTo>
                  <a:pt x="1059" y="692"/>
                </a:lnTo>
                <a:lnTo>
                  <a:pt x="1062" y="697"/>
                </a:lnTo>
                <a:lnTo>
                  <a:pt x="1062" y="692"/>
                </a:lnTo>
                <a:lnTo>
                  <a:pt x="1065" y="692"/>
                </a:lnTo>
                <a:lnTo>
                  <a:pt x="1065" y="692"/>
                </a:lnTo>
                <a:lnTo>
                  <a:pt x="1068" y="692"/>
                </a:lnTo>
                <a:lnTo>
                  <a:pt x="1068" y="688"/>
                </a:lnTo>
                <a:lnTo>
                  <a:pt x="1071" y="688"/>
                </a:lnTo>
                <a:lnTo>
                  <a:pt x="1071" y="697"/>
                </a:lnTo>
                <a:lnTo>
                  <a:pt x="1071" y="692"/>
                </a:lnTo>
                <a:lnTo>
                  <a:pt x="1073" y="697"/>
                </a:lnTo>
                <a:lnTo>
                  <a:pt x="1073" y="692"/>
                </a:lnTo>
                <a:lnTo>
                  <a:pt x="1076" y="697"/>
                </a:lnTo>
                <a:lnTo>
                  <a:pt x="1076" y="692"/>
                </a:lnTo>
                <a:lnTo>
                  <a:pt x="1079" y="697"/>
                </a:lnTo>
                <a:lnTo>
                  <a:pt x="1079" y="692"/>
                </a:lnTo>
                <a:lnTo>
                  <a:pt x="1082" y="692"/>
                </a:lnTo>
                <a:lnTo>
                  <a:pt x="1082" y="692"/>
                </a:lnTo>
                <a:lnTo>
                  <a:pt x="1085" y="688"/>
                </a:lnTo>
                <a:lnTo>
                  <a:pt x="1085" y="692"/>
                </a:lnTo>
                <a:lnTo>
                  <a:pt x="1085" y="692"/>
                </a:lnTo>
                <a:lnTo>
                  <a:pt x="1088" y="692"/>
                </a:lnTo>
                <a:lnTo>
                  <a:pt x="1088" y="688"/>
                </a:lnTo>
                <a:lnTo>
                  <a:pt x="1091" y="692"/>
                </a:lnTo>
                <a:lnTo>
                  <a:pt x="1091" y="692"/>
                </a:lnTo>
                <a:lnTo>
                  <a:pt x="1094" y="692"/>
                </a:lnTo>
                <a:lnTo>
                  <a:pt x="1094" y="683"/>
                </a:lnTo>
                <a:lnTo>
                  <a:pt x="1097" y="692"/>
                </a:lnTo>
                <a:lnTo>
                  <a:pt x="1097" y="697"/>
                </a:lnTo>
                <a:lnTo>
                  <a:pt x="1099" y="697"/>
                </a:lnTo>
                <a:lnTo>
                  <a:pt x="1099" y="692"/>
                </a:lnTo>
                <a:lnTo>
                  <a:pt x="1099" y="692"/>
                </a:lnTo>
                <a:lnTo>
                  <a:pt x="1102" y="697"/>
                </a:lnTo>
                <a:lnTo>
                  <a:pt x="1102" y="692"/>
                </a:lnTo>
                <a:lnTo>
                  <a:pt x="1105" y="692"/>
                </a:lnTo>
                <a:lnTo>
                  <a:pt x="1105" y="692"/>
                </a:lnTo>
                <a:lnTo>
                  <a:pt x="1108" y="697"/>
                </a:lnTo>
                <a:lnTo>
                  <a:pt x="1108" y="692"/>
                </a:lnTo>
                <a:lnTo>
                  <a:pt x="1111" y="697"/>
                </a:lnTo>
                <a:lnTo>
                  <a:pt x="1111" y="692"/>
                </a:lnTo>
                <a:lnTo>
                  <a:pt x="1114" y="688"/>
                </a:lnTo>
                <a:lnTo>
                  <a:pt x="1114" y="692"/>
                </a:lnTo>
                <a:lnTo>
                  <a:pt x="1114" y="692"/>
                </a:lnTo>
                <a:lnTo>
                  <a:pt x="1117" y="692"/>
                </a:lnTo>
                <a:lnTo>
                  <a:pt x="1117" y="697"/>
                </a:lnTo>
                <a:lnTo>
                  <a:pt x="1120" y="697"/>
                </a:lnTo>
                <a:lnTo>
                  <a:pt x="1120" y="692"/>
                </a:lnTo>
                <a:lnTo>
                  <a:pt x="1122" y="692"/>
                </a:lnTo>
                <a:lnTo>
                  <a:pt x="1122" y="692"/>
                </a:lnTo>
                <a:lnTo>
                  <a:pt x="1125" y="697"/>
                </a:lnTo>
                <a:lnTo>
                  <a:pt x="1125" y="692"/>
                </a:lnTo>
                <a:lnTo>
                  <a:pt x="1128" y="697"/>
                </a:lnTo>
                <a:lnTo>
                  <a:pt x="1128" y="692"/>
                </a:lnTo>
                <a:lnTo>
                  <a:pt x="1131" y="697"/>
                </a:lnTo>
                <a:lnTo>
                  <a:pt x="1131" y="697"/>
                </a:lnTo>
                <a:lnTo>
                  <a:pt x="1131" y="697"/>
                </a:lnTo>
                <a:lnTo>
                  <a:pt x="1134" y="697"/>
                </a:lnTo>
                <a:lnTo>
                  <a:pt x="1134" y="692"/>
                </a:lnTo>
                <a:lnTo>
                  <a:pt x="1137" y="683"/>
                </a:lnTo>
                <a:lnTo>
                  <a:pt x="1137" y="697"/>
                </a:lnTo>
                <a:lnTo>
                  <a:pt x="1140" y="692"/>
                </a:lnTo>
                <a:lnTo>
                  <a:pt x="1140" y="697"/>
                </a:lnTo>
                <a:lnTo>
                  <a:pt x="1143" y="697"/>
                </a:lnTo>
                <a:lnTo>
                  <a:pt x="1143" y="697"/>
                </a:lnTo>
                <a:lnTo>
                  <a:pt x="1146" y="688"/>
                </a:lnTo>
                <a:lnTo>
                  <a:pt x="1146" y="692"/>
                </a:lnTo>
                <a:lnTo>
                  <a:pt x="1146" y="688"/>
                </a:lnTo>
                <a:lnTo>
                  <a:pt x="1148" y="692"/>
                </a:lnTo>
                <a:lnTo>
                  <a:pt x="1148" y="692"/>
                </a:lnTo>
                <a:lnTo>
                  <a:pt x="1151" y="692"/>
                </a:lnTo>
                <a:lnTo>
                  <a:pt x="1151" y="688"/>
                </a:lnTo>
                <a:lnTo>
                  <a:pt x="1154" y="692"/>
                </a:lnTo>
                <a:lnTo>
                  <a:pt x="1154" y="697"/>
                </a:lnTo>
                <a:lnTo>
                  <a:pt x="1157" y="688"/>
                </a:lnTo>
                <a:lnTo>
                  <a:pt x="1157" y="697"/>
                </a:lnTo>
                <a:lnTo>
                  <a:pt x="1160" y="692"/>
                </a:lnTo>
                <a:lnTo>
                  <a:pt x="1160" y="697"/>
                </a:lnTo>
                <a:lnTo>
                  <a:pt x="1163" y="692"/>
                </a:lnTo>
                <a:lnTo>
                  <a:pt x="1163" y="697"/>
                </a:lnTo>
                <a:lnTo>
                  <a:pt x="1163" y="697"/>
                </a:lnTo>
                <a:lnTo>
                  <a:pt x="1166" y="692"/>
                </a:lnTo>
                <a:lnTo>
                  <a:pt x="1166" y="692"/>
                </a:lnTo>
                <a:lnTo>
                  <a:pt x="1169" y="692"/>
                </a:lnTo>
                <a:lnTo>
                  <a:pt x="1169" y="692"/>
                </a:lnTo>
                <a:lnTo>
                  <a:pt x="1172" y="692"/>
                </a:lnTo>
                <a:lnTo>
                  <a:pt x="1172" y="688"/>
                </a:lnTo>
                <a:lnTo>
                  <a:pt x="1174" y="692"/>
                </a:lnTo>
                <a:lnTo>
                  <a:pt x="1174" y="697"/>
                </a:lnTo>
                <a:lnTo>
                  <a:pt x="1174" y="692"/>
                </a:lnTo>
                <a:lnTo>
                  <a:pt x="1177" y="683"/>
                </a:lnTo>
                <a:lnTo>
                  <a:pt x="1177" y="688"/>
                </a:lnTo>
                <a:lnTo>
                  <a:pt x="1180" y="692"/>
                </a:lnTo>
                <a:lnTo>
                  <a:pt x="1180" y="692"/>
                </a:lnTo>
                <a:lnTo>
                  <a:pt x="1183" y="692"/>
                </a:lnTo>
                <a:lnTo>
                  <a:pt x="1183" y="692"/>
                </a:lnTo>
                <a:lnTo>
                  <a:pt x="1186" y="688"/>
                </a:lnTo>
                <a:lnTo>
                  <a:pt x="1186" y="692"/>
                </a:lnTo>
                <a:lnTo>
                  <a:pt x="1186" y="697"/>
                </a:lnTo>
                <a:lnTo>
                  <a:pt x="1189" y="692"/>
                </a:lnTo>
                <a:lnTo>
                  <a:pt x="1189" y="697"/>
                </a:lnTo>
                <a:lnTo>
                  <a:pt x="1192" y="692"/>
                </a:lnTo>
                <a:lnTo>
                  <a:pt x="1192" y="692"/>
                </a:lnTo>
                <a:lnTo>
                  <a:pt x="1195" y="692"/>
                </a:lnTo>
                <a:lnTo>
                  <a:pt x="1195" y="692"/>
                </a:lnTo>
                <a:lnTo>
                  <a:pt x="1197" y="697"/>
                </a:lnTo>
                <a:lnTo>
                  <a:pt x="1197" y="697"/>
                </a:lnTo>
                <a:lnTo>
                  <a:pt x="1200" y="692"/>
                </a:lnTo>
                <a:lnTo>
                  <a:pt x="1200" y="688"/>
                </a:lnTo>
                <a:lnTo>
                  <a:pt x="1200" y="697"/>
                </a:lnTo>
                <a:lnTo>
                  <a:pt x="1203" y="692"/>
                </a:lnTo>
                <a:lnTo>
                  <a:pt x="1203" y="688"/>
                </a:lnTo>
                <a:lnTo>
                  <a:pt x="1206" y="692"/>
                </a:lnTo>
                <a:lnTo>
                  <a:pt x="1206" y="692"/>
                </a:lnTo>
                <a:lnTo>
                  <a:pt x="1209" y="692"/>
                </a:lnTo>
                <a:lnTo>
                  <a:pt x="1209" y="688"/>
                </a:lnTo>
                <a:lnTo>
                  <a:pt x="1212" y="692"/>
                </a:lnTo>
                <a:lnTo>
                  <a:pt x="1212" y="692"/>
                </a:lnTo>
                <a:lnTo>
                  <a:pt x="1212" y="688"/>
                </a:lnTo>
                <a:lnTo>
                  <a:pt x="1215" y="692"/>
                </a:lnTo>
                <a:lnTo>
                  <a:pt x="1215" y="692"/>
                </a:lnTo>
                <a:lnTo>
                  <a:pt x="1218" y="692"/>
                </a:lnTo>
                <a:lnTo>
                  <a:pt x="1218" y="692"/>
                </a:lnTo>
                <a:lnTo>
                  <a:pt x="1221" y="692"/>
                </a:lnTo>
                <a:lnTo>
                  <a:pt x="1221" y="692"/>
                </a:lnTo>
                <a:lnTo>
                  <a:pt x="1223" y="692"/>
                </a:lnTo>
                <a:lnTo>
                  <a:pt x="1223" y="692"/>
                </a:lnTo>
                <a:lnTo>
                  <a:pt x="1223" y="692"/>
                </a:lnTo>
                <a:lnTo>
                  <a:pt x="1226" y="688"/>
                </a:lnTo>
                <a:lnTo>
                  <a:pt x="1226" y="697"/>
                </a:lnTo>
                <a:lnTo>
                  <a:pt x="1229" y="683"/>
                </a:lnTo>
                <a:lnTo>
                  <a:pt x="1229" y="692"/>
                </a:lnTo>
                <a:lnTo>
                  <a:pt x="1232" y="692"/>
                </a:lnTo>
                <a:lnTo>
                  <a:pt x="1232" y="688"/>
                </a:lnTo>
                <a:lnTo>
                  <a:pt x="1235" y="697"/>
                </a:lnTo>
                <a:lnTo>
                  <a:pt x="1235" y="692"/>
                </a:lnTo>
                <a:lnTo>
                  <a:pt x="1238" y="692"/>
                </a:lnTo>
                <a:lnTo>
                  <a:pt x="1238" y="688"/>
                </a:lnTo>
                <a:lnTo>
                  <a:pt x="1238" y="692"/>
                </a:lnTo>
                <a:lnTo>
                  <a:pt x="1241" y="692"/>
                </a:lnTo>
                <a:lnTo>
                  <a:pt x="1241" y="697"/>
                </a:lnTo>
                <a:lnTo>
                  <a:pt x="1244" y="688"/>
                </a:lnTo>
                <a:lnTo>
                  <a:pt x="1244" y="688"/>
                </a:lnTo>
                <a:lnTo>
                  <a:pt x="1247" y="697"/>
                </a:lnTo>
                <a:lnTo>
                  <a:pt x="1247" y="697"/>
                </a:lnTo>
                <a:lnTo>
                  <a:pt x="1249" y="692"/>
                </a:lnTo>
                <a:lnTo>
                  <a:pt x="1249" y="688"/>
                </a:lnTo>
                <a:lnTo>
                  <a:pt x="1252" y="697"/>
                </a:lnTo>
                <a:lnTo>
                  <a:pt x="1252" y="697"/>
                </a:lnTo>
                <a:lnTo>
                  <a:pt x="1252" y="692"/>
                </a:lnTo>
                <a:lnTo>
                  <a:pt x="1255" y="692"/>
                </a:lnTo>
                <a:lnTo>
                  <a:pt x="1255" y="692"/>
                </a:lnTo>
                <a:lnTo>
                  <a:pt x="1258" y="697"/>
                </a:lnTo>
                <a:lnTo>
                  <a:pt x="1258" y="697"/>
                </a:lnTo>
                <a:lnTo>
                  <a:pt x="1261" y="692"/>
                </a:lnTo>
                <a:lnTo>
                  <a:pt x="1261" y="688"/>
                </a:lnTo>
                <a:lnTo>
                  <a:pt x="1264" y="697"/>
                </a:lnTo>
                <a:lnTo>
                  <a:pt x="1264" y="692"/>
                </a:lnTo>
                <a:lnTo>
                  <a:pt x="1267" y="697"/>
                </a:lnTo>
                <a:lnTo>
                  <a:pt x="1267" y="692"/>
                </a:lnTo>
                <a:lnTo>
                  <a:pt x="1267" y="697"/>
                </a:lnTo>
                <a:lnTo>
                  <a:pt x="1270" y="697"/>
                </a:lnTo>
                <a:lnTo>
                  <a:pt x="1270" y="692"/>
                </a:lnTo>
                <a:lnTo>
                  <a:pt x="1273" y="692"/>
                </a:lnTo>
                <a:lnTo>
                  <a:pt x="1273" y="692"/>
                </a:lnTo>
                <a:lnTo>
                  <a:pt x="1275" y="692"/>
                </a:lnTo>
                <a:lnTo>
                  <a:pt x="1275" y="692"/>
                </a:lnTo>
                <a:lnTo>
                  <a:pt x="1278" y="697"/>
                </a:lnTo>
                <a:lnTo>
                  <a:pt x="1278" y="692"/>
                </a:lnTo>
                <a:lnTo>
                  <a:pt x="1278" y="692"/>
                </a:lnTo>
                <a:lnTo>
                  <a:pt x="1281" y="692"/>
                </a:lnTo>
                <a:lnTo>
                  <a:pt x="1281" y="683"/>
                </a:lnTo>
                <a:lnTo>
                  <a:pt x="1284" y="692"/>
                </a:lnTo>
                <a:lnTo>
                  <a:pt x="1284" y="692"/>
                </a:lnTo>
                <a:lnTo>
                  <a:pt x="1287" y="697"/>
                </a:lnTo>
                <a:lnTo>
                  <a:pt x="1287" y="692"/>
                </a:lnTo>
                <a:lnTo>
                  <a:pt x="1290" y="692"/>
                </a:lnTo>
                <a:lnTo>
                  <a:pt x="1290" y="692"/>
                </a:lnTo>
                <a:lnTo>
                  <a:pt x="1293" y="692"/>
                </a:lnTo>
                <a:lnTo>
                  <a:pt x="1293" y="697"/>
                </a:lnTo>
                <a:lnTo>
                  <a:pt x="1293" y="692"/>
                </a:lnTo>
                <a:lnTo>
                  <a:pt x="1296" y="697"/>
                </a:lnTo>
                <a:lnTo>
                  <a:pt x="1296" y="692"/>
                </a:lnTo>
                <a:lnTo>
                  <a:pt x="1298" y="692"/>
                </a:lnTo>
                <a:lnTo>
                  <a:pt x="1298" y="692"/>
                </a:lnTo>
                <a:lnTo>
                  <a:pt x="1301" y="688"/>
                </a:lnTo>
                <a:lnTo>
                  <a:pt x="1301" y="697"/>
                </a:lnTo>
                <a:lnTo>
                  <a:pt x="1304" y="697"/>
                </a:lnTo>
                <a:lnTo>
                  <a:pt x="1304" y="697"/>
                </a:lnTo>
                <a:lnTo>
                  <a:pt x="1307" y="692"/>
                </a:lnTo>
                <a:lnTo>
                  <a:pt x="1307" y="692"/>
                </a:lnTo>
                <a:lnTo>
                  <a:pt x="1310" y="692"/>
                </a:lnTo>
                <a:lnTo>
                  <a:pt x="1310" y="697"/>
                </a:lnTo>
                <a:lnTo>
                  <a:pt x="1310" y="692"/>
                </a:lnTo>
                <a:lnTo>
                  <a:pt x="1313" y="697"/>
                </a:lnTo>
                <a:lnTo>
                  <a:pt x="1313" y="692"/>
                </a:lnTo>
                <a:lnTo>
                  <a:pt x="1316" y="688"/>
                </a:lnTo>
                <a:lnTo>
                  <a:pt x="1316" y="692"/>
                </a:lnTo>
                <a:lnTo>
                  <a:pt x="1319" y="692"/>
                </a:lnTo>
                <a:lnTo>
                  <a:pt x="1319" y="688"/>
                </a:lnTo>
                <a:lnTo>
                  <a:pt x="1322" y="692"/>
                </a:lnTo>
                <a:lnTo>
                  <a:pt x="1322" y="692"/>
                </a:lnTo>
                <a:lnTo>
                  <a:pt x="1324" y="692"/>
                </a:lnTo>
                <a:lnTo>
                  <a:pt x="1324" y="692"/>
                </a:lnTo>
                <a:lnTo>
                  <a:pt x="1324" y="692"/>
                </a:lnTo>
                <a:lnTo>
                  <a:pt x="1327" y="692"/>
                </a:lnTo>
                <a:lnTo>
                  <a:pt x="1327" y="683"/>
                </a:lnTo>
                <a:lnTo>
                  <a:pt x="1330" y="692"/>
                </a:lnTo>
                <a:lnTo>
                  <a:pt x="1330" y="692"/>
                </a:lnTo>
                <a:lnTo>
                  <a:pt x="1333" y="692"/>
                </a:lnTo>
                <a:lnTo>
                  <a:pt x="1333" y="692"/>
                </a:lnTo>
                <a:lnTo>
                  <a:pt x="1336" y="688"/>
                </a:lnTo>
                <a:lnTo>
                  <a:pt x="1336" y="697"/>
                </a:lnTo>
                <a:lnTo>
                  <a:pt x="1339" y="692"/>
                </a:lnTo>
                <a:lnTo>
                  <a:pt x="1339" y="692"/>
                </a:lnTo>
                <a:lnTo>
                  <a:pt x="1339" y="692"/>
                </a:lnTo>
                <a:lnTo>
                  <a:pt x="1342" y="692"/>
                </a:lnTo>
                <a:lnTo>
                  <a:pt x="1342" y="697"/>
                </a:lnTo>
                <a:lnTo>
                  <a:pt x="1345" y="697"/>
                </a:lnTo>
                <a:lnTo>
                  <a:pt x="1345" y="697"/>
                </a:lnTo>
                <a:lnTo>
                  <a:pt x="1348" y="697"/>
                </a:lnTo>
                <a:lnTo>
                  <a:pt x="1348" y="692"/>
                </a:lnTo>
                <a:lnTo>
                  <a:pt x="1350" y="692"/>
                </a:lnTo>
                <a:lnTo>
                  <a:pt x="1350" y="692"/>
                </a:lnTo>
                <a:lnTo>
                  <a:pt x="1353" y="697"/>
                </a:lnTo>
                <a:lnTo>
                  <a:pt x="1353" y="692"/>
                </a:lnTo>
                <a:lnTo>
                  <a:pt x="1356" y="692"/>
                </a:lnTo>
                <a:lnTo>
                  <a:pt x="1356" y="697"/>
                </a:lnTo>
                <a:lnTo>
                  <a:pt x="1356" y="692"/>
                </a:lnTo>
                <a:lnTo>
                  <a:pt x="1359" y="692"/>
                </a:lnTo>
                <a:lnTo>
                  <a:pt x="1359" y="692"/>
                </a:lnTo>
                <a:lnTo>
                  <a:pt x="1362" y="688"/>
                </a:lnTo>
                <a:lnTo>
                  <a:pt x="1362" y="697"/>
                </a:lnTo>
                <a:lnTo>
                  <a:pt x="1365" y="697"/>
                </a:lnTo>
                <a:lnTo>
                  <a:pt x="1365" y="697"/>
                </a:lnTo>
                <a:lnTo>
                  <a:pt x="1368" y="692"/>
                </a:lnTo>
                <a:lnTo>
                  <a:pt x="1368" y="688"/>
                </a:lnTo>
                <a:lnTo>
                  <a:pt x="1371" y="692"/>
                </a:lnTo>
                <a:lnTo>
                  <a:pt x="1371" y="697"/>
                </a:lnTo>
                <a:lnTo>
                  <a:pt x="1371" y="688"/>
                </a:lnTo>
                <a:lnTo>
                  <a:pt x="1374" y="692"/>
                </a:lnTo>
                <a:lnTo>
                  <a:pt x="1374" y="692"/>
                </a:lnTo>
                <a:lnTo>
                  <a:pt x="1376" y="692"/>
                </a:lnTo>
                <a:lnTo>
                  <a:pt x="1376" y="692"/>
                </a:lnTo>
                <a:lnTo>
                  <a:pt x="1379" y="692"/>
                </a:lnTo>
                <a:lnTo>
                  <a:pt x="1379" y="692"/>
                </a:lnTo>
                <a:lnTo>
                  <a:pt x="1382" y="692"/>
                </a:lnTo>
                <a:lnTo>
                  <a:pt x="1382" y="692"/>
                </a:lnTo>
                <a:lnTo>
                  <a:pt x="1382" y="697"/>
                </a:lnTo>
                <a:lnTo>
                  <a:pt x="1385" y="692"/>
                </a:lnTo>
                <a:lnTo>
                  <a:pt x="1385" y="692"/>
                </a:lnTo>
                <a:lnTo>
                  <a:pt x="1388" y="692"/>
                </a:lnTo>
                <a:lnTo>
                  <a:pt x="1388" y="688"/>
                </a:lnTo>
                <a:lnTo>
                  <a:pt x="1391" y="692"/>
                </a:lnTo>
                <a:lnTo>
                  <a:pt x="1391" y="688"/>
                </a:lnTo>
                <a:lnTo>
                  <a:pt x="1394" y="692"/>
                </a:lnTo>
                <a:lnTo>
                  <a:pt x="1394" y="692"/>
                </a:lnTo>
                <a:lnTo>
                  <a:pt x="1394" y="692"/>
                </a:lnTo>
                <a:lnTo>
                  <a:pt x="1397" y="692"/>
                </a:lnTo>
                <a:lnTo>
                  <a:pt x="1397" y="697"/>
                </a:lnTo>
                <a:lnTo>
                  <a:pt x="1399" y="692"/>
                </a:lnTo>
                <a:lnTo>
                  <a:pt x="1399" y="688"/>
                </a:lnTo>
                <a:lnTo>
                  <a:pt x="1402" y="692"/>
                </a:lnTo>
                <a:lnTo>
                  <a:pt x="1402" y="688"/>
                </a:lnTo>
                <a:lnTo>
                  <a:pt x="1405" y="692"/>
                </a:lnTo>
                <a:lnTo>
                  <a:pt x="1405" y="692"/>
                </a:lnTo>
                <a:lnTo>
                  <a:pt x="1408" y="692"/>
                </a:lnTo>
                <a:lnTo>
                  <a:pt x="1408" y="692"/>
                </a:lnTo>
                <a:lnTo>
                  <a:pt x="1408" y="692"/>
                </a:lnTo>
                <a:lnTo>
                  <a:pt x="1411" y="688"/>
                </a:lnTo>
                <a:lnTo>
                  <a:pt x="1411" y="692"/>
                </a:lnTo>
                <a:lnTo>
                  <a:pt x="1414" y="692"/>
                </a:lnTo>
                <a:lnTo>
                  <a:pt x="1414" y="688"/>
                </a:lnTo>
                <a:lnTo>
                  <a:pt x="1417" y="688"/>
                </a:lnTo>
                <a:lnTo>
                  <a:pt x="1417" y="692"/>
                </a:lnTo>
                <a:lnTo>
                  <a:pt x="1420" y="692"/>
                </a:lnTo>
                <a:lnTo>
                  <a:pt x="1420" y="688"/>
                </a:lnTo>
                <a:lnTo>
                  <a:pt x="1420" y="692"/>
                </a:lnTo>
                <a:lnTo>
                  <a:pt x="1423" y="692"/>
                </a:lnTo>
                <a:lnTo>
                  <a:pt x="1423" y="688"/>
                </a:lnTo>
                <a:lnTo>
                  <a:pt x="1425" y="692"/>
                </a:lnTo>
                <a:lnTo>
                  <a:pt x="1425" y="692"/>
                </a:lnTo>
                <a:lnTo>
                  <a:pt x="1428" y="688"/>
                </a:lnTo>
                <a:lnTo>
                  <a:pt x="1428" y="688"/>
                </a:lnTo>
                <a:lnTo>
                  <a:pt x="1431" y="692"/>
                </a:lnTo>
                <a:lnTo>
                  <a:pt x="1431" y="692"/>
                </a:lnTo>
                <a:lnTo>
                  <a:pt x="1434" y="688"/>
                </a:lnTo>
                <a:lnTo>
                  <a:pt x="1434" y="692"/>
                </a:lnTo>
                <a:lnTo>
                  <a:pt x="1434" y="692"/>
                </a:lnTo>
                <a:lnTo>
                  <a:pt x="1437" y="692"/>
                </a:lnTo>
                <a:lnTo>
                  <a:pt x="1437" y="688"/>
                </a:lnTo>
                <a:lnTo>
                  <a:pt x="1440" y="692"/>
                </a:lnTo>
                <a:lnTo>
                  <a:pt x="1440" y="688"/>
                </a:lnTo>
                <a:lnTo>
                  <a:pt x="1443" y="692"/>
                </a:lnTo>
                <a:lnTo>
                  <a:pt x="1443" y="692"/>
                </a:lnTo>
                <a:lnTo>
                  <a:pt x="1446" y="683"/>
                </a:lnTo>
                <a:lnTo>
                  <a:pt x="1446" y="683"/>
                </a:lnTo>
                <a:lnTo>
                  <a:pt x="1446" y="688"/>
                </a:lnTo>
                <a:lnTo>
                  <a:pt x="1449" y="692"/>
                </a:lnTo>
                <a:lnTo>
                  <a:pt x="1449" y="697"/>
                </a:lnTo>
                <a:lnTo>
                  <a:pt x="1451" y="688"/>
                </a:lnTo>
                <a:lnTo>
                  <a:pt x="1451" y="692"/>
                </a:lnTo>
                <a:lnTo>
                  <a:pt x="1454" y="692"/>
                </a:lnTo>
                <a:lnTo>
                  <a:pt x="1454" y="688"/>
                </a:lnTo>
                <a:lnTo>
                  <a:pt x="1457" y="692"/>
                </a:lnTo>
                <a:lnTo>
                  <a:pt x="1457" y="692"/>
                </a:lnTo>
                <a:lnTo>
                  <a:pt x="1460" y="692"/>
                </a:lnTo>
                <a:lnTo>
                  <a:pt x="1460" y="688"/>
                </a:lnTo>
                <a:lnTo>
                  <a:pt x="1460" y="692"/>
                </a:lnTo>
                <a:lnTo>
                  <a:pt x="1463" y="688"/>
                </a:lnTo>
                <a:lnTo>
                  <a:pt x="1463" y="692"/>
                </a:lnTo>
                <a:lnTo>
                  <a:pt x="1466" y="688"/>
                </a:lnTo>
                <a:lnTo>
                  <a:pt x="1466" y="692"/>
                </a:lnTo>
                <a:lnTo>
                  <a:pt x="1469" y="683"/>
                </a:lnTo>
                <a:lnTo>
                  <a:pt x="1469" y="692"/>
                </a:lnTo>
                <a:lnTo>
                  <a:pt x="1472" y="683"/>
                </a:lnTo>
                <a:lnTo>
                  <a:pt x="1472" y="688"/>
                </a:lnTo>
                <a:lnTo>
                  <a:pt x="1474" y="688"/>
                </a:lnTo>
                <a:lnTo>
                  <a:pt x="1474" y="688"/>
                </a:lnTo>
                <a:lnTo>
                  <a:pt x="1474" y="688"/>
                </a:lnTo>
                <a:lnTo>
                  <a:pt x="1477" y="692"/>
                </a:lnTo>
                <a:lnTo>
                  <a:pt x="1477" y="692"/>
                </a:lnTo>
                <a:lnTo>
                  <a:pt x="1480" y="688"/>
                </a:lnTo>
                <a:lnTo>
                  <a:pt x="1480" y="692"/>
                </a:lnTo>
                <a:lnTo>
                  <a:pt x="1483" y="697"/>
                </a:lnTo>
                <a:lnTo>
                  <a:pt x="1483" y="692"/>
                </a:lnTo>
                <a:lnTo>
                  <a:pt x="1486" y="692"/>
                </a:lnTo>
                <a:lnTo>
                  <a:pt x="1486" y="692"/>
                </a:lnTo>
                <a:lnTo>
                  <a:pt x="1489" y="688"/>
                </a:lnTo>
                <a:lnTo>
                  <a:pt x="1489" y="688"/>
                </a:lnTo>
                <a:lnTo>
                  <a:pt x="1489" y="692"/>
                </a:lnTo>
                <a:lnTo>
                  <a:pt x="1492" y="692"/>
                </a:lnTo>
                <a:lnTo>
                  <a:pt x="1492" y="692"/>
                </a:lnTo>
                <a:lnTo>
                  <a:pt x="1495" y="692"/>
                </a:lnTo>
                <a:lnTo>
                  <a:pt x="1495" y="683"/>
                </a:lnTo>
                <a:lnTo>
                  <a:pt x="1498" y="692"/>
                </a:lnTo>
                <a:lnTo>
                  <a:pt x="1498" y="692"/>
                </a:lnTo>
                <a:lnTo>
                  <a:pt x="1500" y="697"/>
                </a:lnTo>
                <a:lnTo>
                  <a:pt x="1500" y="683"/>
                </a:lnTo>
                <a:lnTo>
                  <a:pt x="1503" y="697"/>
                </a:lnTo>
                <a:lnTo>
                  <a:pt x="1503" y="692"/>
                </a:lnTo>
                <a:lnTo>
                  <a:pt x="1503" y="692"/>
                </a:lnTo>
                <a:lnTo>
                  <a:pt x="1506" y="692"/>
                </a:lnTo>
                <a:lnTo>
                  <a:pt x="1506" y="692"/>
                </a:lnTo>
                <a:lnTo>
                  <a:pt x="1509" y="692"/>
                </a:lnTo>
                <a:lnTo>
                  <a:pt x="1509" y="697"/>
                </a:lnTo>
                <a:lnTo>
                  <a:pt x="1512" y="692"/>
                </a:lnTo>
                <a:lnTo>
                  <a:pt x="1512" y="692"/>
                </a:lnTo>
                <a:lnTo>
                  <a:pt x="1515" y="688"/>
                </a:lnTo>
                <a:lnTo>
                  <a:pt x="1515" y="692"/>
                </a:lnTo>
                <a:lnTo>
                  <a:pt x="1518" y="692"/>
                </a:lnTo>
                <a:lnTo>
                  <a:pt x="1518" y="697"/>
                </a:lnTo>
                <a:lnTo>
                  <a:pt x="1518" y="688"/>
                </a:lnTo>
                <a:lnTo>
                  <a:pt x="1521" y="688"/>
                </a:lnTo>
                <a:lnTo>
                  <a:pt x="1521" y="692"/>
                </a:lnTo>
                <a:lnTo>
                  <a:pt x="1524" y="683"/>
                </a:lnTo>
                <a:lnTo>
                  <a:pt x="1524" y="683"/>
                </a:lnTo>
                <a:lnTo>
                  <a:pt x="1526" y="692"/>
                </a:lnTo>
                <a:lnTo>
                  <a:pt x="1526" y="692"/>
                </a:lnTo>
                <a:lnTo>
                  <a:pt x="1529" y="692"/>
                </a:lnTo>
                <a:lnTo>
                  <a:pt x="1529" y="692"/>
                </a:lnTo>
                <a:lnTo>
                  <a:pt x="1532" y="692"/>
                </a:lnTo>
                <a:lnTo>
                  <a:pt x="1532" y="692"/>
                </a:lnTo>
                <a:lnTo>
                  <a:pt x="1532" y="692"/>
                </a:lnTo>
                <a:lnTo>
                  <a:pt x="1535" y="692"/>
                </a:lnTo>
                <a:lnTo>
                  <a:pt x="1535" y="692"/>
                </a:lnTo>
                <a:lnTo>
                  <a:pt x="1538" y="692"/>
                </a:lnTo>
                <a:lnTo>
                  <a:pt x="1538" y="692"/>
                </a:lnTo>
                <a:lnTo>
                  <a:pt x="1541" y="692"/>
                </a:lnTo>
                <a:lnTo>
                  <a:pt x="1541" y="697"/>
                </a:lnTo>
                <a:lnTo>
                  <a:pt x="1544" y="692"/>
                </a:lnTo>
                <a:lnTo>
                  <a:pt x="1544" y="688"/>
                </a:lnTo>
                <a:lnTo>
                  <a:pt x="1547" y="688"/>
                </a:lnTo>
                <a:lnTo>
                  <a:pt x="1547" y="683"/>
                </a:lnTo>
                <a:lnTo>
                  <a:pt x="1547" y="697"/>
                </a:lnTo>
                <a:lnTo>
                  <a:pt x="1550" y="692"/>
                </a:lnTo>
                <a:lnTo>
                  <a:pt x="1550" y="692"/>
                </a:lnTo>
                <a:lnTo>
                  <a:pt x="1552" y="697"/>
                </a:lnTo>
                <a:lnTo>
                  <a:pt x="1552" y="697"/>
                </a:lnTo>
                <a:lnTo>
                  <a:pt x="1555" y="692"/>
                </a:lnTo>
                <a:lnTo>
                  <a:pt x="1555" y="692"/>
                </a:lnTo>
                <a:lnTo>
                  <a:pt x="1558" y="692"/>
                </a:lnTo>
                <a:lnTo>
                  <a:pt x="1558" y="688"/>
                </a:lnTo>
                <a:lnTo>
                  <a:pt x="1561" y="688"/>
                </a:lnTo>
                <a:lnTo>
                  <a:pt x="1561" y="692"/>
                </a:lnTo>
                <a:lnTo>
                  <a:pt x="1564" y="692"/>
                </a:lnTo>
                <a:lnTo>
                  <a:pt x="1564" y="697"/>
                </a:lnTo>
                <a:lnTo>
                  <a:pt x="1564" y="692"/>
                </a:lnTo>
                <a:lnTo>
                  <a:pt x="1567" y="692"/>
                </a:lnTo>
                <a:lnTo>
                  <a:pt x="1567" y="688"/>
                </a:lnTo>
                <a:lnTo>
                  <a:pt x="1570" y="697"/>
                </a:lnTo>
                <a:lnTo>
                  <a:pt x="1570" y="697"/>
                </a:lnTo>
                <a:lnTo>
                  <a:pt x="1573" y="692"/>
                </a:lnTo>
                <a:lnTo>
                  <a:pt x="1573" y="692"/>
                </a:lnTo>
                <a:lnTo>
                  <a:pt x="1575" y="697"/>
                </a:lnTo>
                <a:lnTo>
                  <a:pt x="1575" y="692"/>
                </a:lnTo>
                <a:lnTo>
                  <a:pt x="1578" y="697"/>
                </a:lnTo>
                <a:lnTo>
                  <a:pt x="1578" y="688"/>
                </a:lnTo>
                <a:lnTo>
                  <a:pt x="1581" y="688"/>
                </a:lnTo>
                <a:lnTo>
                  <a:pt x="1581" y="692"/>
                </a:lnTo>
                <a:lnTo>
                  <a:pt x="1581" y="692"/>
                </a:lnTo>
                <a:lnTo>
                  <a:pt x="1584" y="697"/>
                </a:lnTo>
                <a:lnTo>
                  <a:pt x="1584" y="692"/>
                </a:lnTo>
                <a:lnTo>
                  <a:pt x="1587" y="692"/>
                </a:lnTo>
                <a:lnTo>
                  <a:pt x="1587" y="692"/>
                </a:lnTo>
                <a:lnTo>
                  <a:pt x="1590" y="692"/>
                </a:lnTo>
                <a:lnTo>
                  <a:pt x="1590" y="697"/>
                </a:lnTo>
                <a:lnTo>
                  <a:pt x="1593" y="692"/>
                </a:lnTo>
                <a:lnTo>
                  <a:pt x="1593" y="692"/>
                </a:lnTo>
                <a:lnTo>
                  <a:pt x="1596" y="697"/>
                </a:lnTo>
                <a:lnTo>
                  <a:pt x="1596" y="697"/>
                </a:lnTo>
                <a:lnTo>
                  <a:pt x="1596" y="692"/>
                </a:lnTo>
                <a:lnTo>
                  <a:pt x="1599" y="692"/>
                </a:lnTo>
                <a:lnTo>
                  <a:pt x="1599" y="692"/>
                </a:lnTo>
                <a:lnTo>
                  <a:pt x="1601" y="692"/>
                </a:lnTo>
                <a:lnTo>
                  <a:pt x="1601" y="692"/>
                </a:lnTo>
                <a:lnTo>
                  <a:pt x="1604" y="688"/>
                </a:lnTo>
                <a:lnTo>
                  <a:pt x="1604" y="683"/>
                </a:lnTo>
                <a:lnTo>
                  <a:pt x="1607" y="688"/>
                </a:lnTo>
                <a:lnTo>
                  <a:pt x="1607" y="692"/>
                </a:lnTo>
                <a:lnTo>
                  <a:pt x="1607" y="692"/>
                </a:lnTo>
                <a:lnTo>
                  <a:pt x="1610" y="692"/>
                </a:lnTo>
                <a:lnTo>
                  <a:pt x="1610" y="692"/>
                </a:lnTo>
                <a:lnTo>
                  <a:pt x="1613" y="692"/>
                </a:lnTo>
                <a:lnTo>
                  <a:pt x="1613" y="692"/>
                </a:lnTo>
                <a:lnTo>
                  <a:pt x="1616" y="692"/>
                </a:lnTo>
                <a:lnTo>
                  <a:pt x="1616" y="697"/>
                </a:lnTo>
                <a:lnTo>
                  <a:pt x="1619" y="697"/>
                </a:lnTo>
                <a:lnTo>
                  <a:pt x="1619" y="688"/>
                </a:lnTo>
                <a:lnTo>
                  <a:pt x="1619" y="697"/>
                </a:lnTo>
                <a:lnTo>
                  <a:pt x="1622" y="692"/>
                </a:lnTo>
                <a:lnTo>
                  <a:pt x="1622" y="697"/>
                </a:lnTo>
                <a:lnTo>
                  <a:pt x="1625" y="692"/>
                </a:lnTo>
                <a:lnTo>
                  <a:pt x="1625" y="697"/>
                </a:lnTo>
                <a:lnTo>
                  <a:pt x="1627" y="692"/>
                </a:lnTo>
                <a:lnTo>
                  <a:pt x="1627" y="692"/>
                </a:lnTo>
                <a:lnTo>
                  <a:pt x="1630" y="692"/>
                </a:lnTo>
                <a:lnTo>
                  <a:pt x="1630" y="688"/>
                </a:lnTo>
                <a:lnTo>
                  <a:pt x="1630" y="692"/>
                </a:lnTo>
                <a:lnTo>
                  <a:pt x="1633" y="692"/>
                </a:lnTo>
                <a:lnTo>
                  <a:pt x="1633" y="697"/>
                </a:lnTo>
                <a:lnTo>
                  <a:pt x="1636" y="697"/>
                </a:lnTo>
                <a:lnTo>
                  <a:pt x="1636" y="692"/>
                </a:lnTo>
                <a:lnTo>
                  <a:pt x="1639" y="697"/>
                </a:lnTo>
                <a:lnTo>
                  <a:pt x="1639" y="697"/>
                </a:lnTo>
                <a:lnTo>
                  <a:pt x="1642" y="692"/>
                </a:lnTo>
                <a:lnTo>
                  <a:pt x="1642" y="692"/>
                </a:lnTo>
                <a:lnTo>
                  <a:pt x="1645" y="692"/>
                </a:lnTo>
                <a:lnTo>
                  <a:pt x="1645" y="688"/>
                </a:lnTo>
                <a:lnTo>
                  <a:pt x="1645" y="692"/>
                </a:lnTo>
                <a:lnTo>
                  <a:pt x="1648" y="692"/>
                </a:lnTo>
                <a:lnTo>
                  <a:pt x="1648" y="688"/>
                </a:lnTo>
                <a:lnTo>
                  <a:pt x="1651" y="692"/>
                </a:lnTo>
                <a:lnTo>
                  <a:pt x="1651" y="692"/>
                </a:lnTo>
                <a:lnTo>
                  <a:pt x="1653" y="697"/>
                </a:lnTo>
                <a:lnTo>
                  <a:pt x="1653" y="692"/>
                </a:lnTo>
                <a:lnTo>
                  <a:pt x="1656" y="692"/>
                </a:lnTo>
                <a:lnTo>
                  <a:pt x="1656" y="692"/>
                </a:lnTo>
                <a:lnTo>
                  <a:pt x="1656" y="697"/>
                </a:lnTo>
                <a:lnTo>
                  <a:pt x="1659" y="692"/>
                </a:lnTo>
                <a:lnTo>
                  <a:pt x="1659" y="692"/>
                </a:lnTo>
                <a:lnTo>
                  <a:pt x="1662" y="697"/>
                </a:lnTo>
                <a:lnTo>
                  <a:pt x="1662" y="692"/>
                </a:lnTo>
                <a:lnTo>
                  <a:pt x="1665" y="683"/>
                </a:lnTo>
                <a:lnTo>
                  <a:pt x="1665" y="688"/>
                </a:lnTo>
                <a:lnTo>
                  <a:pt x="1668" y="701"/>
                </a:lnTo>
                <a:lnTo>
                  <a:pt x="1668" y="692"/>
                </a:lnTo>
                <a:lnTo>
                  <a:pt x="1671" y="692"/>
                </a:lnTo>
                <a:lnTo>
                  <a:pt x="1671" y="692"/>
                </a:lnTo>
                <a:lnTo>
                  <a:pt x="1671" y="697"/>
                </a:lnTo>
                <a:lnTo>
                  <a:pt x="1674" y="697"/>
                </a:lnTo>
                <a:lnTo>
                  <a:pt x="1674" y="697"/>
                </a:lnTo>
                <a:lnTo>
                  <a:pt x="1676" y="692"/>
                </a:lnTo>
                <a:lnTo>
                  <a:pt x="1676" y="692"/>
                </a:lnTo>
                <a:lnTo>
                  <a:pt x="1679" y="692"/>
                </a:lnTo>
                <a:lnTo>
                  <a:pt x="1679" y="692"/>
                </a:lnTo>
                <a:lnTo>
                  <a:pt x="1682" y="692"/>
                </a:lnTo>
                <a:lnTo>
                  <a:pt x="1682" y="692"/>
                </a:lnTo>
                <a:lnTo>
                  <a:pt x="1685" y="697"/>
                </a:lnTo>
                <a:lnTo>
                  <a:pt x="1685" y="692"/>
                </a:lnTo>
                <a:lnTo>
                  <a:pt x="1685" y="692"/>
                </a:lnTo>
                <a:lnTo>
                  <a:pt x="1688" y="697"/>
                </a:lnTo>
                <a:lnTo>
                  <a:pt x="1688" y="697"/>
                </a:lnTo>
                <a:lnTo>
                  <a:pt x="1691" y="692"/>
                </a:lnTo>
                <a:lnTo>
                  <a:pt x="1691" y="688"/>
                </a:lnTo>
                <a:lnTo>
                  <a:pt x="1694" y="692"/>
                </a:lnTo>
                <a:lnTo>
                  <a:pt x="1694" y="692"/>
                </a:lnTo>
                <a:lnTo>
                  <a:pt x="1697" y="688"/>
                </a:lnTo>
                <a:lnTo>
                  <a:pt x="1697" y="692"/>
                </a:lnTo>
                <a:lnTo>
                  <a:pt x="1697" y="692"/>
                </a:lnTo>
                <a:lnTo>
                  <a:pt x="1700" y="692"/>
                </a:lnTo>
                <a:lnTo>
                  <a:pt x="1700" y="692"/>
                </a:lnTo>
                <a:lnTo>
                  <a:pt x="1702" y="692"/>
                </a:lnTo>
                <a:lnTo>
                  <a:pt x="1702" y="697"/>
                </a:lnTo>
                <a:lnTo>
                  <a:pt x="1705" y="692"/>
                </a:lnTo>
                <a:lnTo>
                  <a:pt x="1705" y="688"/>
                </a:lnTo>
                <a:lnTo>
                  <a:pt x="1708" y="692"/>
                </a:lnTo>
                <a:lnTo>
                  <a:pt x="1708" y="683"/>
                </a:lnTo>
                <a:lnTo>
                  <a:pt x="1711" y="692"/>
                </a:lnTo>
                <a:lnTo>
                  <a:pt x="1711" y="692"/>
                </a:lnTo>
                <a:lnTo>
                  <a:pt x="1711" y="697"/>
                </a:lnTo>
                <a:lnTo>
                  <a:pt x="1714" y="692"/>
                </a:lnTo>
                <a:lnTo>
                  <a:pt x="1714" y="692"/>
                </a:lnTo>
                <a:lnTo>
                  <a:pt x="1717" y="688"/>
                </a:lnTo>
                <a:lnTo>
                  <a:pt x="1717" y="688"/>
                </a:lnTo>
                <a:lnTo>
                  <a:pt x="1720" y="688"/>
                </a:lnTo>
                <a:lnTo>
                  <a:pt x="1720" y="692"/>
                </a:lnTo>
                <a:lnTo>
                  <a:pt x="1723" y="692"/>
                </a:lnTo>
                <a:lnTo>
                  <a:pt x="1723" y="697"/>
                </a:lnTo>
                <a:lnTo>
                  <a:pt x="1726" y="697"/>
                </a:lnTo>
                <a:lnTo>
                  <a:pt x="1726" y="692"/>
                </a:lnTo>
                <a:lnTo>
                  <a:pt x="1726" y="688"/>
                </a:lnTo>
                <a:lnTo>
                  <a:pt x="1728" y="692"/>
                </a:lnTo>
                <a:lnTo>
                  <a:pt x="1728" y="697"/>
                </a:lnTo>
                <a:lnTo>
                  <a:pt x="1731" y="692"/>
                </a:lnTo>
                <a:lnTo>
                  <a:pt x="1731" y="692"/>
                </a:lnTo>
                <a:lnTo>
                  <a:pt x="1734" y="692"/>
                </a:lnTo>
                <a:lnTo>
                  <a:pt x="1734" y="692"/>
                </a:lnTo>
                <a:lnTo>
                  <a:pt x="1737" y="697"/>
                </a:lnTo>
                <a:lnTo>
                  <a:pt x="1737" y="692"/>
                </a:lnTo>
                <a:lnTo>
                  <a:pt x="1740" y="697"/>
                </a:lnTo>
                <a:lnTo>
                  <a:pt x="1740" y="697"/>
                </a:lnTo>
                <a:lnTo>
                  <a:pt x="1740" y="697"/>
                </a:lnTo>
                <a:lnTo>
                  <a:pt x="1743" y="692"/>
                </a:lnTo>
                <a:lnTo>
                  <a:pt x="1743" y="692"/>
                </a:lnTo>
                <a:lnTo>
                  <a:pt x="1746" y="697"/>
                </a:lnTo>
                <a:lnTo>
                  <a:pt x="1746" y="697"/>
                </a:lnTo>
                <a:lnTo>
                  <a:pt x="1749" y="697"/>
                </a:lnTo>
                <a:lnTo>
                  <a:pt x="1749" y="697"/>
                </a:lnTo>
                <a:lnTo>
                  <a:pt x="1751" y="692"/>
                </a:lnTo>
                <a:lnTo>
                  <a:pt x="1751" y="697"/>
                </a:lnTo>
                <a:lnTo>
                  <a:pt x="1754" y="692"/>
                </a:lnTo>
                <a:lnTo>
                  <a:pt x="1754" y="692"/>
                </a:lnTo>
                <a:lnTo>
                  <a:pt x="1754" y="697"/>
                </a:lnTo>
                <a:lnTo>
                  <a:pt x="1757" y="692"/>
                </a:lnTo>
                <a:lnTo>
                  <a:pt x="1757" y="688"/>
                </a:lnTo>
                <a:lnTo>
                  <a:pt x="1760" y="692"/>
                </a:lnTo>
                <a:lnTo>
                  <a:pt x="1760" y="692"/>
                </a:lnTo>
                <a:lnTo>
                  <a:pt x="1763" y="688"/>
                </a:lnTo>
                <a:lnTo>
                  <a:pt x="1763" y="688"/>
                </a:lnTo>
                <a:lnTo>
                  <a:pt x="1766" y="692"/>
                </a:lnTo>
                <a:lnTo>
                  <a:pt x="1766" y="697"/>
                </a:lnTo>
                <a:lnTo>
                  <a:pt x="1769" y="679"/>
                </a:lnTo>
                <a:lnTo>
                  <a:pt x="1769" y="692"/>
                </a:lnTo>
                <a:lnTo>
                  <a:pt x="1772" y="692"/>
                </a:lnTo>
                <a:lnTo>
                  <a:pt x="1772" y="688"/>
                </a:lnTo>
                <a:lnTo>
                  <a:pt x="1772" y="692"/>
                </a:lnTo>
                <a:lnTo>
                  <a:pt x="1775" y="683"/>
                </a:lnTo>
                <a:lnTo>
                  <a:pt x="1775" y="692"/>
                </a:lnTo>
                <a:lnTo>
                  <a:pt x="1777" y="692"/>
                </a:lnTo>
                <a:lnTo>
                  <a:pt x="1777" y="692"/>
                </a:lnTo>
                <a:lnTo>
                  <a:pt x="1780" y="692"/>
                </a:lnTo>
                <a:lnTo>
                  <a:pt x="1780" y="692"/>
                </a:lnTo>
                <a:lnTo>
                  <a:pt x="1783" y="692"/>
                </a:lnTo>
                <a:lnTo>
                  <a:pt x="1783" y="688"/>
                </a:lnTo>
                <a:lnTo>
                  <a:pt x="1786" y="692"/>
                </a:lnTo>
                <a:lnTo>
                  <a:pt x="1786" y="692"/>
                </a:lnTo>
                <a:lnTo>
                  <a:pt x="1786" y="688"/>
                </a:lnTo>
                <a:lnTo>
                  <a:pt x="1789" y="692"/>
                </a:lnTo>
                <a:lnTo>
                  <a:pt x="1789" y="697"/>
                </a:lnTo>
                <a:lnTo>
                  <a:pt x="1792" y="692"/>
                </a:lnTo>
                <a:lnTo>
                  <a:pt x="1792" y="692"/>
                </a:lnTo>
                <a:lnTo>
                  <a:pt x="1795" y="697"/>
                </a:lnTo>
                <a:lnTo>
                  <a:pt x="1795" y="688"/>
                </a:lnTo>
                <a:lnTo>
                  <a:pt x="1798" y="692"/>
                </a:lnTo>
                <a:lnTo>
                  <a:pt x="1798" y="692"/>
                </a:lnTo>
                <a:lnTo>
                  <a:pt x="1801" y="692"/>
                </a:lnTo>
                <a:lnTo>
                  <a:pt x="1801" y="688"/>
                </a:lnTo>
                <a:lnTo>
                  <a:pt x="1801" y="688"/>
                </a:lnTo>
                <a:lnTo>
                  <a:pt x="1803" y="688"/>
                </a:lnTo>
                <a:lnTo>
                  <a:pt x="1803" y="697"/>
                </a:lnTo>
                <a:lnTo>
                  <a:pt x="1806" y="697"/>
                </a:lnTo>
                <a:lnTo>
                  <a:pt x="1806" y="692"/>
                </a:lnTo>
                <a:lnTo>
                  <a:pt x="1809" y="692"/>
                </a:lnTo>
                <a:lnTo>
                  <a:pt x="1809" y="692"/>
                </a:lnTo>
                <a:lnTo>
                  <a:pt x="1812" y="692"/>
                </a:lnTo>
                <a:lnTo>
                  <a:pt x="1812" y="692"/>
                </a:lnTo>
                <a:lnTo>
                  <a:pt x="1815" y="697"/>
                </a:lnTo>
                <a:lnTo>
                  <a:pt x="1815" y="692"/>
                </a:lnTo>
                <a:lnTo>
                  <a:pt x="1818" y="697"/>
                </a:lnTo>
                <a:lnTo>
                  <a:pt x="1818" y="692"/>
                </a:lnTo>
                <a:lnTo>
                  <a:pt x="1818" y="688"/>
                </a:lnTo>
                <a:lnTo>
                  <a:pt x="1821" y="692"/>
                </a:lnTo>
                <a:lnTo>
                  <a:pt x="1821" y="692"/>
                </a:lnTo>
                <a:lnTo>
                  <a:pt x="1824" y="688"/>
                </a:lnTo>
                <a:lnTo>
                  <a:pt x="1824" y="688"/>
                </a:lnTo>
                <a:lnTo>
                  <a:pt x="1827" y="692"/>
                </a:lnTo>
                <a:lnTo>
                  <a:pt x="1827" y="692"/>
                </a:lnTo>
                <a:lnTo>
                  <a:pt x="1829" y="688"/>
                </a:lnTo>
                <a:lnTo>
                  <a:pt x="1829" y="688"/>
                </a:lnTo>
                <a:lnTo>
                  <a:pt x="1832" y="692"/>
                </a:lnTo>
                <a:lnTo>
                  <a:pt x="1832" y="688"/>
                </a:lnTo>
                <a:lnTo>
                  <a:pt x="1835" y="692"/>
                </a:lnTo>
                <a:lnTo>
                  <a:pt x="1835" y="697"/>
                </a:lnTo>
                <a:lnTo>
                  <a:pt x="1835" y="692"/>
                </a:lnTo>
                <a:lnTo>
                  <a:pt x="1838" y="692"/>
                </a:lnTo>
                <a:lnTo>
                  <a:pt x="1838" y="692"/>
                </a:lnTo>
                <a:lnTo>
                  <a:pt x="1841" y="697"/>
                </a:lnTo>
                <a:lnTo>
                  <a:pt x="1841" y="692"/>
                </a:lnTo>
                <a:lnTo>
                  <a:pt x="1844" y="692"/>
                </a:lnTo>
                <a:lnTo>
                  <a:pt x="1844" y="697"/>
                </a:lnTo>
                <a:lnTo>
                  <a:pt x="1847" y="697"/>
                </a:lnTo>
                <a:lnTo>
                  <a:pt x="1847" y="683"/>
                </a:lnTo>
                <a:lnTo>
                  <a:pt x="1847" y="692"/>
                </a:lnTo>
                <a:lnTo>
                  <a:pt x="1850" y="688"/>
                </a:lnTo>
                <a:lnTo>
                  <a:pt x="1850" y="675"/>
                </a:lnTo>
                <a:lnTo>
                  <a:pt x="1852" y="688"/>
                </a:lnTo>
                <a:lnTo>
                  <a:pt x="1852" y="692"/>
                </a:lnTo>
                <a:lnTo>
                  <a:pt x="1855" y="683"/>
                </a:lnTo>
                <a:lnTo>
                  <a:pt x="1855" y="683"/>
                </a:lnTo>
                <a:lnTo>
                  <a:pt x="1858" y="688"/>
                </a:lnTo>
                <a:lnTo>
                  <a:pt x="1858" y="692"/>
                </a:lnTo>
                <a:lnTo>
                  <a:pt x="1858" y="697"/>
                </a:lnTo>
                <a:lnTo>
                  <a:pt x="1861" y="697"/>
                </a:lnTo>
                <a:lnTo>
                  <a:pt x="1861" y="692"/>
                </a:lnTo>
                <a:lnTo>
                  <a:pt x="1864" y="697"/>
                </a:lnTo>
                <a:lnTo>
                  <a:pt x="1864" y="692"/>
                </a:lnTo>
                <a:lnTo>
                  <a:pt x="1867" y="697"/>
                </a:lnTo>
                <a:lnTo>
                  <a:pt x="1867" y="692"/>
                </a:lnTo>
                <a:lnTo>
                  <a:pt x="1870" y="692"/>
                </a:lnTo>
                <a:lnTo>
                  <a:pt x="1870" y="692"/>
                </a:lnTo>
                <a:lnTo>
                  <a:pt x="1873" y="697"/>
                </a:lnTo>
                <a:lnTo>
                  <a:pt x="1873" y="692"/>
                </a:lnTo>
                <a:lnTo>
                  <a:pt x="1873" y="692"/>
                </a:lnTo>
                <a:lnTo>
                  <a:pt x="1876" y="692"/>
                </a:lnTo>
                <a:lnTo>
                  <a:pt x="1876" y="692"/>
                </a:lnTo>
                <a:lnTo>
                  <a:pt x="1878" y="692"/>
                </a:lnTo>
                <a:lnTo>
                  <a:pt x="1878" y="697"/>
                </a:lnTo>
                <a:lnTo>
                  <a:pt x="1881" y="697"/>
                </a:lnTo>
                <a:lnTo>
                  <a:pt x="1881" y="692"/>
                </a:lnTo>
                <a:lnTo>
                  <a:pt x="1884" y="697"/>
                </a:lnTo>
                <a:lnTo>
                  <a:pt x="1884" y="692"/>
                </a:lnTo>
                <a:lnTo>
                  <a:pt x="1884" y="692"/>
                </a:lnTo>
                <a:lnTo>
                  <a:pt x="1887" y="692"/>
                </a:lnTo>
                <a:lnTo>
                  <a:pt x="1887" y="692"/>
                </a:lnTo>
                <a:lnTo>
                  <a:pt x="1890" y="692"/>
                </a:lnTo>
                <a:lnTo>
                  <a:pt x="1890" y="697"/>
                </a:lnTo>
                <a:lnTo>
                  <a:pt x="1893" y="697"/>
                </a:lnTo>
                <a:lnTo>
                  <a:pt x="1893" y="692"/>
                </a:lnTo>
                <a:lnTo>
                  <a:pt x="1896" y="692"/>
                </a:lnTo>
                <a:lnTo>
                  <a:pt x="1896" y="697"/>
                </a:lnTo>
                <a:lnTo>
                  <a:pt x="1899" y="697"/>
                </a:lnTo>
                <a:lnTo>
                  <a:pt x="1899" y="692"/>
                </a:lnTo>
                <a:lnTo>
                  <a:pt x="1899" y="697"/>
                </a:lnTo>
                <a:lnTo>
                  <a:pt x="1902" y="697"/>
                </a:lnTo>
                <a:lnTo>
                  <a:pt x="1902" y="688"/>
                </a:lnTo>
                <a:lnTo>
                  <a:pt x="1904" y="679"/>
                </a:lnTo>
                <a:lnTo>
                  <a:pt x="1904" y="688"/>
                </a:lnTo>
                <a:lnTo>
                  <a:pt x="1907" y="692"/>
                </a:lnTo>
                <a:lnTo>
                  <a:pt x="1907" y="697"/>
                </a:lnTo>
                <a:lnTo>
                  <a:pt x="1910" y="692"/>
                </a:lnTo>
                <a:lnTo>
                  <a:pt x="1910" y="697"/>
                </a:lnTo>
                <a:lnTo>
                  <a:pt x="1910" y="692"/>
                </a:lnTo>
                <a:lnTo>
                  <a:pt x="1913" y="692"/>
                </a:lnTo>
                <a:lnTo>
                  <a:pt x="1913" y="697"/>
                </a:lnTo>
                <a:lnTo>
                  <a:pt x="1916" y="692"/>
                </a:lnTo>
                <a:lnTo>
                  <a:pt x="1916" y="697"/>
                </a:lnTo>
                <a:lnTo>
                  <a:pt x="1919" y="692"/>
                </a:lnTo>
                <a:lnTo>
                  <a:pt x="1919" y="688"/>
                </a:lnTo>
                <a:lnTo>
                  <a:pt x="1922" y="701"/>
                </a:lnTo>
                <a:lnTo>
                  <a:pt x="1922" y="697"/>
                </a:lnTo>
                <a:lnTo>
                  <a:pt x="1925" y="692"/>
                </a:lnTo>
                <a:lnTo>
                  <a:pt x="1925" y="697"/>
                </a:lnTo>
                <a:lnTo>
                  <a:pt x="1925" y="692"/>
                </a:lnTo>
                <a:lnTo>
                  <a:pt x="1928" y="692"/>
                </a:lnTo>
                <a:lnTo>
                  <a:pt x="1928" y="692"/>
                </a:lnTo>
                <a:lnTo>
                  <a:pt x="1930" y="683"/>
                </a:lnTo>
                <a:lnTo>
                  <a:pt x="1930" y="692"/>
                </a:lnTo>
                <a:lnTo>
                  <a:pt x="1933" y="697"/>
                </a:lnTo>
                <a:lnTo>
                  <a:pt x="1933" y="692"/>
                </a:lnTo>
                <a:lnTo>
                  <a:pt x="1936" y="697"/>
                </a:lnTo>
                <a:lnTo>
                  <a:pt x="1936" y="692"/>
                </a:lnTo>
                <a:lnTo>
                  <a:pt x="1936" y="697"/>
                </a:lnTo>
                <a:lnTo>
                  <a:pt x="1939" y="697"/>
                </a:lnTo>
                <a:lnTo>
                  <a:pt x="1939" y="692"/>
                </a:lnTo>
                <a:lnTo>
                  <a:pt x="1942" y="692"/>
                </a:lnTo>
                <a:lnTo>
                  <a:pt x="1942" y="697"/>
                </a:lnTo>
                <a:lnTo>
                  <a:pt x="1945" y="688"/>
                </a:lnTo>
                <a:lnTo>
                  <a:pt x="1945" y="692"/>
                </a:lnTo>
                <a:lnTo>
                  <a:pt x="1948" y="692"/>
                </a:lnTo>
                <a:lnTo>
                  <a:pt x="1948" y="692"/>
                </a:lnTo>
                <a:lnTo>
                  <a:pt x="1951" y="701"/>
                </a:lnTo>
                <a:lnTo>
                  <a:pt x="1951" y="697"/>
                </a:lnTo>
                <a:lnTo>
                  <a:pt x="1951" y="688"/>
                </a:lnTo>
                <a:lnTo>
                  <a:pt x="1953" y="688"/>
                </a:lnTo>
                <a:lnTo>
                  <a:pt x="1953" y="692"/>
                </a:lnTo>
                <a:lnTo>
                  <a:pt x="1956" y="688"/>
                </a:lnTo>
                <a:lnTo>
                  <a:pt x="1956" y="692"/>
                </a:lnTo>
                <a:lnTo>
                  <a:pt x="1959" y="697"/>
                </a:lnTo>
                <a:lnTo>
                  <a:pt x="1959" y="697"/>
                </a:lnTo>
                <a:lnTo>
                  <a:pt x="1962" y="697"/>
                </a:lnTo>
                <a:lnTo>
                  <a:pt x="1962" y="692"/>
                </a:lnTo>
                <a:lnTo>
                  <a:pt x="1965" y="692"/>
                </a:lnTo>
                <a:lnTo>
                  <a:pt x="1965" y="688"/>
                </a:lnTo>
                <a:lnTo>
                  <a:pt x="1965" y="697"/>
                </a:lnTo>
                <a:lnTo>
                  <a:pt x="1968" y="697"/>
                </a:lnTo>
                <a:lnTo>
                  <a:pt x="1968" y="697"/>
                </a:lnTo>
                <a:lnTo>
                  <a:pt x="1971" y="697"/>
                </a:lnTo>
                <a:lnTo>
                  <a:pt x="1971" y="692"/>
                </a:lnTo>
                <a:lnTo>
                  <a:pt x="1974" y="692"/>
                </a:lnTo>
                <a:lnTo>
                  <a:pt x="1974" y="697"/>
                </a:lnTo>
                <a:lnTo>
                  <a:pt x="1977" y="697"/>
                </a:lnTo>
                <a:lnTo>
                  <a:pt x="1977" y="692"/>
                </a:lnTo>
                <a:lnTo>
                  <a:pt x="1979" y="697"/>
                </a:lnTo>
                <a:lnTo>
                  <a:pt x="1979" y="692"/>
                </a:lnTo>
                <a:lnTo>
                  <a:pt x="1979" y="692"/>
                </a:lnTo>
                <a:lnTo>
                  <a:pt x="1982" y="697"/>
                </a:lnTo>
                <a:lnTo>
                  <a:pt x="1982" y="701"/>
                </a:lnTo>
                <a:lnTo>
                  <a:pt x="1985" y="692"/>
                </a:lnTo>
                <a:lnTo>
                  <a:pt x="1985" y="697"/>
                </a:lnTo>
                <a:lnTo>
                  <a:pt x="1988" y="692"/>
                </a:lnTo>
                <a:lnTo>
                  <a:pt x="1988" y="692"/>
                </a:lnTo>
                <a:lnTo>
                  <a:pt x="1991" y="692"/>
                </a:lnTo>
                <a:lnTo>
                  <a:pt x="1991" y="697"/>
                </a:lnTo>
                <a:lnTo>
                  <a:pt x="1994" y="697"/>
                </a:lnTo>
                <a:lnTo>
                  <a:pt x="1994" y="692"/>
                </a:lnTo>
                <a:lnTo>
                  <a:pt x="1994" y="697"/>
                </a:lnTo>
                <a:lnTo>
                  <a:pt x="1997" y="692"/>
                </a:lnTo>
                <a:lnTo>
                  <a:pt x="1997" y="697"/>
                </a:lnTo>
                <a:lnTo>
                  <a:pt x="2000" y="692"/>
                </a:lnTo>
                <a:lnTo>
                  <a:pt x="2000" y="692"/>
                </a:lnTo>
                <a:lnTo>
                  <a:pt x="2003" y="697"/>
                </a:lnTo>
                <a:lnTo>
                  <a:pt x="2003" y="692"/>
                </a:lnTo>
                <a:lnTo>
                  <a:pt x="2005" y="692"/>
                </a:lnTo>
                <a:lnTo>
                  <a:pt x="2005" y="688"/>
                </a:lnTo>
                <a:lnTo>
                  <a:pt x="2008" y="688"/>
                </a:lnTo>
                <a:lnTo>
                  <a:pt x="2008" y="688"/>
                </a:lnTo>
                <a:lnTo>
                  <a:pt x="2008" y="697"/>
                </a:lnTo>
                <a:lnTo>
                  <a:pt x="2011" y="701"/>
                </a:lnTo>
                <a:lnTo>
                  <a:pt x="2011" y="697"/>
                </a:lnTo>
                <a:lnTo>
                  <a:pt x="2014" y="697"/>
                </a:lnTo>
                <a:lnTo>
                  <a:pt x="2014" y="692"/>
                </a:lnTo>
                <a:lnTo>
                  <a:pt x="2017" y="697"/>
                </a:lnTo>
                <a:lnTo>
                  <a:pt x="2017" y="692"/>
                </a:lnTo>
                <a:lnTo>
                  <a:pt x="2020" y="697"/>
                </a:lnTo>
                <a:lnTo>
                  <a:pt x="2020" y="697"/>
                </a:lnTo>
                <a:lnTo>
                  <a:pt x="2023" y="688"/>
                </a:lnTo>
                <a:lnTo>
                  <a:pt x="2023" y="697"/>
                </a:lnTo>
                <a:lnTo>
                  <a:pt x="2023" y="692"/>
                </a:lnTo>
                <a:lnTo>
                  <a:pt x="2026" y="692"/>
                </a:lnTo>
                <a:lnTo>
                  <a:pt x="2026" y="697"/>
                </a:lnTo>
                <a:lnTo>
                  <a:pt x="2028" y="692"/>
                </a:lnTo>
                <a:lnTo>
                  <a:pt x="2028" y="697"/>
                </a:lnTo>
                <a:lnTo>
                  <a:pt x="2031" y="697"/>
                </a:lnTo>
                <a:lnTo>
                  <a:pt x="2031" y="692"/>
                </a:lnTo>
                <a:lnTo>
                  <a:pt x="2034" y="697"/>
                </a:lnTo>
                <a:lnTo>
                  <a:pt x="2034" y="697"/>
                </a:lnTo>
                <a:lnTo>
                  <a:pt x="2037" y="697"/>
                </a:lnTo>
                <a:lnTo>
                  <a:pt x="2037" y="701"/>
                </a:lnTo>
                <a:lnTo>
                  <a:pt x="2037" y="701"/>
                </a:lnTo>
                <a:lnTo>
                  <a:pt x="2040" y="697"/>
                </a:lnTo>
                <a:lnTo>
                  <a:pt x="2040" y="692"/>
                </a:lnTo>
                <a:lnTo>
                  <a:pt x="2043" y="697"/>
                </a:lnTo>
                <a:lnTo>
                  <a:pt x="2043" y="697"/>
                </a:lnTo>
                <a:lnTo>
                  <a:pt x="2046" y="697"/>
                </a:lnTo>
                <a:lnTo>
                  <a:pt x="2046" y="697"/>
                </a:lnTo>
                <a:lnTo>
                  <a:pt x="2049" y="697"/>
                </a:lnTo>
                <a:lnTo>
                  <a:pt x="2049" y="697"/>
                </a:lnTo>
                <a:lnTo>
                  <a:pt x="2052" y="697"/>
                </a:lnTo>
                <a:lnTo>
                  <a:pt x="2052" y="697"/>
                </a:lnTo>
                <a:lnTo>
                  <a:pt x="2054" y="692"/>
                </a:lnTo>
                <a:lnTo>
                  <a:pt x="2054" y="683"/>
                </a:lnTo>
                <a:lnTo>
                  <a:pt x="2054" y="692"/>
                </a:lnTo>
                <a:lnTo>
                  <a:pt x="2057" y="692"/>
                </a:lnTo>
                <a:lnTo>
                  <a:pt x="2057" y="697"/>
                </a:lnTo>
                <a:lnTo>
                  <a:pt x="2060" y="697"/>
                </a:lnTo>
                <a:lnTo>
                  <a:pt x="2060" y="692"/>
                </a:lnTo>
                <a:lnTo>
                  <a:pt x="2063" y="697"/>
                </a:lnTo>
                <a:lnTo>
                  <a:pt x="2063" y="697"/>
                </a:lnTo>
                <a:lnTo>
                  <a:pt x="2066" y="697"/>
                </a:lnTo>
                <a:lnTo>
                  <a:pt x="2066" y="692"/>
                </a:lnTo>
                <a:lnTo>
                  <a:pt x="2069" y="697"/>
                </a:lnTo>
                <a:lnTo>
                  <a:pt x="2069" y="692"/>
                </a:lnTo>
                <a:lnTo>
                  <a:pt x="2069" y="697"/>
                </a:lnTo>
                <a:lnTo>
                  <a:pt x="2072" y="688"/>
                </a:lnTo>
                <a:lnTo>
                  <a:pt x="2072" y="697"/>
                </a:lnTo>
                <a:lnTo>
                  <a:pt x="2075" y="697"/>
                </a:lnTo>
                <a:lnTo>
                  <a:pt x="2075" y="692"/>
                </a:lnTo>
                <a:lnTo>
                  <a:pt x="2078" y="697"/>
                </a:lnTo>
                <a:lnTo>
                  <a:pt x="2078" y="697"/>
                </a:lnTo>
                <a:lnTo>
                  <a:pt x="2080" y="692"/>
                </a:lnTo>
                <a:lnTo>
                  <a:pt x="2080" y="697"/>
                </a:lnTo>
                <a:lnTo>
                  <a:pt x="2083" y="692"/>
                </a:lnTo>
                <a:lnTo>
                  <a:pt x="2083" y="697"/>
                </a:lnTo>
                <a:lnTo>
                  <a:pt x="2086" y="692"/>
                </a:lnTo>
                <a:lnTo>
                  <a:pt x="2086" y="697"/>
                </a:lnTo>
                <a:lnTo>
                  <a:pt x="2086" y="697"/>
                </a:lnTo>
                <a:lnTo>
                  <a:pt x="2089" y="697"/>
                </a:lnTo>
                <a:lnTo>
                  <a:pt x="2089" y="697"/>
                </a:lnTo>
                <a:lnTo>
                  <a:pt x="2092" y="697"/>
                </a:lnTo>
                <a:lnTo>
                  <a:pt x="2092" y="697"/>
                </a:lnTo>
                <a:lnTo>
                  <a:pt x="2095" y="697"/>
                </a:lnTo>
                <a:lnTo>
                  <a:pt x="2095" y="697"/>
                </a:lnTo>
                <a:lnTo>
                  <a:pt x="2098" y="697"/>
                </a:lnTo>
                <a:lnTo>
                  <a:pt x="2098" y="697"/>
                </a:lnTo>
                <a:lnTo>
                  <a:pt x="2101" y="701"/>
                </a:lnTo>
                <a:lnTo>
                  <a:pt x="2101" y="697"/>
                </a:lnTo>
                <a:lnTo>
                  <a:pt x="2104" y="692"/>
                </a:lnTo>
                <a:lnTo>
                  <a:pt x="2104" y="697"/>
                </a:lnTo>
                <a:lnTo>
                  <a:pt x="2104" y="692"/>
                </a:lnTo>
                <a:lnTo>
                  <a:pt x="2106" y="692"/>
                </a:lnTo>
                <a:lnTo>
                  <a:pt x="2106" y="688"/>
                </a:lnTo>
                <a:lnTo>
                  <a:pt x="2109" y="692"/>
                </a:lnTo>
                <a:lnTo>
                  <a:pt x="2109" y="697"/>
                </a:lnTo>
                <a:lnTo>
                  <a:pt x="2112" y="692"/>
                </a:lnTo>
                <a:lnTo>
                  <a:pt x="2112" y="697"/>
                </a:lnTo>
                <a:lnTo>
                  <a:pt x="2115" y="692"/>
                </a:lnTo>
                <a:lnTo>
                  <a:pt x="2115" y="697"/>
                </a:lnTo>
                <a:lnTo>
                  <a:pt x="2118" y="692"/>
                </a:lnTo>
                <a:lnTo>
                  <a:pt x="2118" y="697"/>
                </a:lnTo>
                <a:lnTo>
                  <a:pt x="2118" y="692"/>
                </a:lnTo>
                <a:lnTo>
                  <a:pt x="2121" y="697"/>
                </a:lnTo>
                <a:lnTo>
                  <a:pt x="2121" y="701"/>
                </a:lnTo>
                <a:lnTo>
                  <a:pt x="2124" y="697"/>
                </a:lnTo>
                <a:lnTo>
                  <a:pt x="2124" y="692"/>
                </a:lnTo>
                <a:lnTo>
                  <a:pt x="2127" y="697"/>
                </a:lnTo>
                <a:lnTo>
                  <a:pt x="2127" y="697"/>
                </a:lnTo>
                <a:lnTo>
                  <a:pt x="2129" y="697"/>
                </a:lnTo>
                <a:lnTo>
                  <a:pt x="2129" y="692"/>
                </a:lnTo>
                <a:lnTo>
                  <a:pt x="2129" y="697"/>
                </a:lnTo>
                <a:lnTo>
                  <a:pt x="2132" y="692"/>
                </a:lnTo>
                <a:lnTo>
                  <a:pt x="2132" y="692"/>
                </a:lnTo>
                <a:lnTo>
                  <a:pt x="2135" y="692"/>
                </a:lnTo>
                <a:lnTo>
                  <a:pt x="2135" y="688"/>
                </a:lnTo>
                <a:lnTo>
                  <a:pt x="2138" y="697"/>
                </a:lnTo>
                <a:lnTo>
                  <a:pt x="2138" y="697"/>
                </a:lnTo>
                <a:lnTo>
                  <a:pt x="2141" y="697"/>
                </a:lnTo>
                <a:lnTo>
                  <a:pt x="2141" y="697"/>
                </a:lnTo>
                <a:lnTo>
                  <a:pt x="2141" y="692"/>
                </a:lnTo>
                <a:lnTo>
                  <a:pt x="2144" y="697"/>
                </a:lnTo>
                <a:lnTo>
                  <a:pt x="2144" y="692"/>
                </a:lnTo>
                <a:lnTo>
                  <a:pt x="2147" y="688"/>
                </a:lnTo>
                <a:lnTo>
                  <a:pt x="2147" y="692"/>
                </a:lnTo>
                <a:lnTo>
                  <a:pt x="2150" y="692"/>
                </a:lnTo>
                <a:lnTo>
                  <a:pt x="2150" y="697"/>
                </a:lnTo>
                <a:lnTo>
                  <a:pt x="2153" y="692"/>
                </a:lnTo>
                <a:lnTo>
                  <a:pt x="2153" y="697"/>
                </a:lnTo>
                <a:lnTo>
                  <a:pt x="2155" y="692"/>
                </a:lnTo>
                <a:lnTo>
                  <a:pt x="2155" y="697"/>
                </a:lnTo>
                <a:lnTo>
                  <a:pt x="2155" y="688"/>
                </a:lnTo>
                <a:lnTo>
                  <a:pt x="2158" y="692"/>
                </a:lnTo>
                <a:lnTo>
                  <a:pt x="2158" y="688"/>
                </a:lnTo>
                <a:lnTo>
                  <a:pt x="2161" y="692"/>
                </a:lnTo>
                <a:lnTo>
                  <a:pt x="2161" y="692"/>
                </a:lnTo>
                <a:lnTo>
                  <a:pt x="2164" y="692"/>
                </a:lnTo>
                <a:lnTo>
                  <a:pt x="2164" y="692"/>
                </a:lnTo>
                <a:lnTo>
                  <a:pt x="2167" y="697"/>
                </a:lnTo>
                <a:lnTo>
                  <a:pt x="2167" y="692"/>
                </a:lnTo>
                <a:lnTo>
                  <a:pt x="2167" y="692"/>
                </a:lnTo>
                <a:lnTo>
                  <a:pt x="2170" y="688"/>
                </a:lnTo>
                <a:lnTo>
                  <a:pt x="2170" y="688"/>
                </a:lnTo>
                <a:lnTo>
                  <a:pt x="2173" y="692"/>
                </a:lnTo>
                <a:lnTo>
                  <a:pt x="2173" y="697"/>
                </a:lnTo>
                <a:lnTo>
                  <a:pt x="2176" y="692"/>
                </a:lnTo>
                <a:lnTo>
                  <a:pt x="2176" y="688"/>
                </a:lnTo>
                <a:lnTo>
                  <a:pt x="2179" y="697"/>
                </a:lnTo>
                <a:lnTo>
                  <a:pt x="2179" y="697"/>
                </a:lnTo>
                <a:lnTo>
                  <a:pt x="2179" y="670"/>
                </a:lnTo>
                <a:lnTo>
                  <a:pt x="2181" y="648"/>
                </a:lnTo>
                <a:lnTo>
                  <a:pt x="2181" y="635"/>
                </a:lnTo>
                <a:lnTo>
                  <a:pt x="2184" y="661"/>
                </a:lnTo>
                <a:lnTo>
                  <a:pt x="2184" y="683"/>
                </a:lnTo>
                <a:lnTo>
                  <a:pt x="2187" y="688"/>
                </a:lnTo>
                <a:lnTo>
                  <a:pt x="2187" y="697"/>
                </a:lnTo>
                <a:lnTo>
                  <a:pt x="2190" y="697"/>
                </a:lnTo>
                <a:lnTo>
                  <a:pt x="2190" y="692"/>
                </a:lnTo>
                <a:lnTo>
                  <a:pt x="2193" y="697"/>
                </a:lnTo>
                <a:lnTo>
                  <a:pt x="2193" y="692"/>
                </a:lnTo>
                <a:lnTo>
                  <a:pt x="2193" y="692"/>
                </a:lnTo>
                <a:lnTo>
                  <a:pt x="2196" y="697"/>
                </a:lnTo>
                <a:lnTo>
                  <a:pt x="2196" y="697"/>
                </a:lnTo>
                <a:lnTo>
                  <a:pt x="2199" y="692"/>
                </a:lnTo>
                <a:lnTo>
                  <a:pt x="2199" y="697"/>
                </a:lnTo>
                <a:lnTo>
                  <a:pt x="2202" y="697"/>
                </a:lnTo>
                <a:lnTo>
                  <a:pt x="2202" y="697"/>
                </a:lnTo>
                <a:lnTo>
                  <a:pt x="2205" y="697"/>
                </a:lnTo>
                <a:lnTo>
                  <a:pt x="2205" y="692"/>
                </a:lnTo>
                <a:lnTo>
                  <a:pt x="2207" y="697"/>
                </a:lnTo>
                <a:lnTo>
                  <a:pt x="2207" y="675"/>
                </a:lnTo>
                <a:lnTo>
                  <a:pt x="2207" y="683"/>
                </a:lnTo>
                <a:lnTo>
                  <a:pt x="2210" y="692"/>
                </a:lnTo>
                <a:lnTo>
                  <a:pt x="2210" y="697"/>
                </a:lnTo>
                <a:lnTo>
                  <a:pt x="2213" y="692"/>
                </a:lnTo>
                <a:lnTo>
                  <a:pt x="2213" y="697"/>
                </a:lnTo>
                <a:lnTo>
                  <a:pt x="2216" y="697"/>
                </a:lnTo>
                <a:lnTo>
                  <a:pt x="2216" y="692"/>
                </a:lnTo>
                <a:lnTo>
                  <a:pt x="2219" y="697"/>
                </a:lnTo>
                <a:lnTo>
                  <a:pt x="2219" y="697"/>
                </a:lnTo>
                <a:lnTo>
                  <a:pt x="2219" y="692"/>
                </a:lnTo>
                <a:lnTo>
                  <a:pt x="2222" y="692"/>
                </a:lnTo>
                <a:lnTo>
                  <a:pt x="2222" y="697"/>
                </a:lnTo>
                <a:lnTo>
                  <a:pt x="2225" y="697"/>
                </a:lnTo>
                <a:lnTo>
                  <a:pt x="2225" y="697"/>
                </a:lnTo>
                <a:lnTo>
                  <a:pt x="2228" y="692"/>
                </a:lnTo>
                <a:lnTo>
                  <a:pt x="2228" y="697"/>
                </a:lnTo>
                <a:lnTo>
                  <a:pt x="2230" y="701"/>
                </a:lnTo>
                <a:lnTo>
                  <a:pt x="2230" y="692"/>
                </a:lnTo>
                <a:lnTo>
                  <a:pt x="2233" y="692"/>
                </a:lnTo>
                <a:lnTo>
                  <a:pt x="2233" y="697"/>
                </a:lnTo>
                <a:lnTo>
                  <a:pt x="2233" y="697"/>
                </a:lnTo>
                <a:lnTo>
                  <a:pt x="2236" y="692"/>
                </a:lnTo>
                <a:lnTo>
                  <a:pt x="2236" y="688"/>
                </a:lnTo>
                <a:lnTo>
                  <a:pt x="2239" y="697"/>
                </a:lnTo>
                <a:lnTo>
                  <a:pt x="2239" y="697"/>
                </a:lnTo>
                <a:lnTo>
                  <a:pt x="2242" y="697"/>
                </a:lnTo>
                <a:lnTo>
                  <a:pt x="2242" y="701"/>
                </a:lnTo>
                <a:lnTo>
                  <a:pt x="2245" y="697"/>
                </a:lnTo>
                <a:lnTo>
                  <a:pt x="2245" y="692"/>
                </a:lnTo>
                <a:lnTo>
                  <a:pt x="2248" y="697"/>
                </a:lnTo>
                <a:lnTo>
                  <a:pt x="2248" y="697"/>
                </a:lnTo>
                <a:lnTo>
                  <a:pt x="2248" y="697"/>
                </a:lnTo>
                <a:lnTo>
                  <a:pt x="2251" y="692"/>
                </a:lnTo>
                <a:lnTo>
                  <a:pt x="2251" y="697"/>
                </a:lnTo>
                <a:lnTo>
                  <a:pt x="2254" y="697"/>
                </a:lnTo>
                <a:lnTo>
                  <a:pt x="2254" y="692"/>
                </a:lnTo>
                <a:lnTo>
                  <a:pt x="2256" y="692"/>
                </a:lnTo>
                <a:lnTo>
                  <a:pt x="2256" y="697"/>
                </a:lnTo>
                <a:lnTo>
                  <a:pt x="2259" y="692"/>
                </a:lnTo>
                <a:lnTo>
                  <a:pt x="2259" y="688"/>
                </a:lnTo>
                <a:lnTo>
                  <a:pt x="2262" y="697"/>
                </a:lnTo>
                <a:lnTo>
                  <a:pt x="2262" y="692"/>
                </a:lnTo>
                <a:lnTo>
                  <a:pt x="2262" y="697"/>
                </a:lnTo>
                <a:lnTo>
                  <a:pt x="2265" y="697"/>
                </a:lnTo>
                <a:lnTo>
                  <a:pt x="2265" y="697"/>
                </a:lnTo>
                <a:lnTo>
                  <a:pt x="2268" y="692"/>
                </a:lnTo>
                <a:lnTo>
                  <a:pt x="2268" y="692"/>
                </a:lnTo>
                <a:lnTo>
                  <a:pt x="2271" y="697"/>
                </a:lnTo>
                <a:lnTo>
                  <a:pt x="2271" y="697"/>
                </a:lnTo>
                <a:lnTo>
                  <a:pt x="2274" y="697"/>
                </a:lnTo>
                <a:lnTo>
                  <a:pt x="2274" y="701"/>
                </a:lnTo>
                <a:lnTo>
                  <a:pt x="2277" y="697"/>
                </a:lnTo>
                <a:lnTo>
                  <a:pt x="2277" y="697"/>
                </a:lnTo>
                <a:lnTo>
                  <a:pt x="2277" y="697"/>
                </a:lnTo>
                <a:lnTo>
                  <a:pt x="2280" y="697"/>
                </a:lnTo>
                <a:lnTo>
                  <a:pt x="2280" y="697"/>
                </a:lnTo>
                <a:lnTo>
                  <a:pt x="2282" y="692"/>
                </a:lnTo>
                <a:lnTo>
                  <a:pt x="2282" y="697"/>
                </a:lnTo>
                <a:lnTo>
                  <a:pt x="2285" y="697"/>
                </a:lnTo>
                <a:lnTo>
                  <a:pt x="2285" y="697"/>
                </a:lnTo>
                <a:lnTo>
                  <a:pt x="2288" y="692"/>
                </a:lnTo>
                <a:lnTo>
                  <a:pt x="2288" y="692"/>
                </a:lnTo>
                <a:lnTo>
                  <a:pt x="2291" y="692"/>
                </a:lnTo>
                <a:lnTo>
                  <a:pt x="2291" y="697"/>
                </a:lnTo>
                <a:lnTo>
                  <a:pt x="2291" y="697"/>
                </a:lnTo>
                <a:lnTo>
                  <a:pt x="2294" y="697"/>
                </a:lnTo>
                <a:lnTo>
                  <a:pt x="2294" y="692"/>
                </a:lnTo>
                <a:lnTo>
                  <a:pt x="2297" y="697"/>
                </a:lnTo>
                <a:lnTo>
                  <a:pt x="2297" y="697"/>
                </a:lnTo>
                <a:lnTo>
                  <a:pt x="2300" y="692"/>
                </a:lnTo>
                <a:lnTo>
                  <a:pt x="2300" y="697"/>
                </a:lnTo>
                <a:lnTo>
                  <a:pt x="2303" y="697"/>
                </a:lnTo>
                <a:lnTo>
                  <a:pt x="2303" y="697"/>
                </a:lnTo>
                <a:lnTo>
                  <a:pt x="2305" y="697"/>
                </a:lnTo>
                <a:lnTo>
                  <a:pt x="2305" y="697"/>
                </a:lnTo>
                <a:lnTo>
                  <a:pt x="2305" y="697"/>
                </a:lnTo>
                <a:lnTo>
                  <a:pt x="2308" y="688"/>
                </a:lnTo>
                <a:lnTo>
                  <a:pt x="2308" y="697"/>
                </a:lnTo>
                <a:lnTo>
                  <a:pt x="2311" y="679"/>
                </a:lnTo>
                <a:lnTo>
                  <a:pt x="2311" y="657"/>
                </a:lnTo>
                <a:lnTo>
                  <a:pt x="2314" y="657"/>
                </a:lnTo>
                <a:lnTo>
                  <a:pt x="2314" y="657"/>
                </a:lnTo>
                <a:lnTo>
                  <a:pt x="2317" y="683"/>
                </a:lnTo>
                <a:lnTo>
                  <a:pt x="2317" y="688"/>
                </a:lnTo>
                <a:lnTo>
                  <a:pt x="2320" y="697"/>
                </a:lnTo>
                <a:lnTo>
                  <a:pt x="2320" y="701"/>
                </a:lnTo>
                <a:lnTo>
                  <a:pt x="2320" y="692"/>
                </a:lnTo>
                <a:lnTo>
                  <a:pt x="2323" y="697"/>
                </a:lnTo>
                <a:lnTo>
                  <a:pt x="2323" y="692"/>
                </a:lnTo>
                <a:lnTo>
                  <a:pt x="2326" y="697"/>
                </a:lnTo>
                <a:lnTo>
                  <a:pt x="2326" y="697"/>
                </a:lnTo>
                <a:lnTo>
                  <a:pt x="2329" y="697"/>
                </a:lnTo>
                <a:lnTo>
                  <a:pt x="2329" y="688"/>
                </a:lnTo>
                <a:lnTo>
                  <a:pt x="2331" y="692"/>
                </a:lnTo>
                <a:lnTo>
                  <a:pt x="2331" y="697"/>
                </a:lnTo>
                <a:lnTo>
                  <a:pt x="2334" y="697"/>
                </a:lnTo>
                <a:lnTo>
                  <a:pt x="2334" y="697"/>
                </a:lnTo>
                <a:lnTo>
                  <a:pt x="2337" y="697"/>
                </a:lnTo>
                <a:lnTo>
                  <a:pt x="2337" y="692"/>
                </a:lnTo>
                <a:lnTo>
                  <a:pt x="2337" y="697"/>
                </a:lnTo>
                <a:lnTo>
                  <a:pt x="2340" y="697"/>
                </a:lnTo>
                <a:lnTo>
                  <a:pt x="2340" y="692"/>
                </a:lnTo>
                <a:lnTo>
                  <a:pt x="2343" y="692"/>
                </a:lnTo>
                <a:lnTo>
                  <a:pt x="2343" y="692"/>
                </a:lnTo>
                <a:lnTo>
                  <a:pt x="2346" y="701"/>
                </a:lnTo>
                <a:lnTo>
                  <a:pt x="2346" y="697"/>
                </a:lnTo>
                <a:lnTo>
                  <a:pt x="2349" y="692"/>
                </a:lnTo>
                <a:lnTo>
                  <a:pt x="2349" y="692"/>
                </a:lnTo>
                <a:lnTo>
                  <a:pt x="2352" y="692"/>
                </a:lnTo>
                <a:lnTo>
                  <a:pt x="2352" y="697"/>
                </a:lnTo>
                <a:lnTo>
                  <a:pt x="2352" y="697"/>
                </a:lnTo>
                <a:lnTo>
                  <a:pt x="2355" y="688"/>
                </a:lnTo>
                <a:lnTo>
                  <a:pt x="2355" y="692"/>
                </a:lnTo>
                <a:lnTo>
                  <a:pt x="2357" y="692"/>
                </a:lnTo>
                <a:lnTo>
                  <a:pt x="2357" y="697"/>
                </a:lnTo>
                <a:lnTo>
                  <a:pt x="2360" y="683"/>
                </a:lnTo>
                <a:lnTo>
                  <a:pt x="2360" y="692"/>
                </a:lnTo>
                <a:lnTo>
                  <a:pt x="2363" y="692"/>
                </a:lnTo>
                <a:lnTo>
                  <a:pt x="2363" y="697"/>
                </a:lnTo>
                <a:lnTo>
                  <a:pt x="2366" y="692"/>
                </a:lnTo>
                <a:lnTo>
                  <a:pt x="2366" y="692"/>
                </a:lnTo>
                <a:lnTo>
                  <a:pt x="2369" y="697"/>
                </a:lnTo>
                <a:lnTo>
                  <a:pt x="2369" y="697"/>
                </a:lnTo>
                <a:lnTo>
                  <a:pt x="2369" y="697"/>
                </a:lnTo>
                <a:lnTo>
                  <a:pt x="2372" y="692"/>
                </a:lnTo>
                <a:lnTo>
                  <a:pt x="2372" y="692"/>
                </a:lnTo>
                <a:lnTo>
                  <a:pt x="2375" y="697"/>
                </a:lnTo>
                <a:lnTo>
                  <a:pt x="2375" y="697"/>
                </a:lnTo>
                <a:lnTo>
                  <a:pt x="2378" y="692"/>
                </a:lnTo>
                <a:lnTo>
                  <a:pt x="2378" y="701"/>
                </a:lnTo>
                <a:lnTo>
                  <a:pt x="2381" y="701"/>
                </a:lnTo>
                <a:lnTo>
                  <a:pt x="2381" y="697"/>
                </a:lnTo>
                <a:lnTo>
                  <a:pt x="2383" y="692"/>
                </a:lnTo>
                <a:lnTo>
                  <a:pt x="2383" y="701"/>
                </a:lnTo>
                <a:lnTo>
                  <a:pt x="2386" y="697"/>
                </a:lnTo>
                <a:lnTo>
                  <a:pt x="2386" y="697"/>
                </a:lnTo>
                <a:lnTo>
                  <a:pt x="2386" y="697"/>
                </a:lnTo>
                <a:lnTo>
                  <a:pt x="2389" y="697"/>
                </a:lnTo>
                <a:lnTo>
                  <a:pt x="2389" y="692"/>
                </a:lnTo>
                <a:lnTo>
                  <a:pt x="2392" y="697"/>
                </a:lnTo>
                <a:lnTo>
                  <a:pt x="2392" y="697"/>
                </a:lnTo>
                <a:lnTo>
                  <a:pt x="2395" y="692"/>
                </a:lnTo>
                <a:lnTo>
                  <a:pt x="2395" y="697"/>
                </a:lnTo>
                <a:lnTo>
                  <a:pt x="2398" y="692"/>
                </a:lnTo>
                <a:lnTo>
                  <a:pt x="2398" y="697"/>
                </a:lnTo>
                <a:lnTo>
                  <a:pt x="2401" y="697"/>
                </a:lnTo>
                <a:lnTo>
                  <a:pt x="2401" y="697"/>
                </a:lnTo>
                <a:lnTo>
                  <a:pt x="2404" y="697"/>
                </a:lnTo>
                <a:lnTo>
                  <a:pt x="2404" y="697"/>
                </a:lnTo>
                <a:lnTo>
                  <a:pt x="2404" y="697"/>
                </a:lnTo>
                <a:lnTo>
                  <a:pt x="2406" y="692"/>
                </a:lnTo>
                <a:lnTo>
                  <a:pt x="2406" y="697"/>
                </a:lnTo>
                <a:lnTo>
                  <a:pt x="2409" y="697"/>
                </a:lnTo>
                <a:lnTo>
                  <a:pt x="2409" y="697"/>
                </a:lnTo>
                <a:lnTo>
                  <a:pt x="2412" y="692"/>
                </a:lnTo>
                <a:lnTo>
                  <a:pt x="2412" y="679"/>
                </a:lnTo>
                <a:lnTo>
                  <a:pt x="2415" y="692"/>
                </a:lnTo>
                <a:lnTo>
                  <a:pt x="2415" y="697"/>
                </a:lnTo>
                <a:lnTo>
                  <a:pt x="2418" y="692"/>
                </a:lnTo>
                <a:lnTo>
                  <a:pt x="2418" y="697"/>
                </a:lnTo>
                <a:lnTo>
                  <a:pt x="2418" y="697"/>
                </a:lnTo>
                <a:lnTo>
                  <a:pt x="2421" y="697"/>
                </a:lnTo>
                <a:lnTo>
                  <a:pt x="2421" y="697"/>
                </a:lnTo>
                <a:lnTo>
                  <a:pt x="2424" y="692"/>
                </a:lnTo>
                <a:lnTo>
                  <a:pt x="2424" y="697"/>
                </a:lnTo>
                <a:lnTo>
                  <a:pt x="2427" y="692"/>
                </a:lnTo>
                <a:lnTo>
                  <a:pt x="2427" y="697"/>
                </a:lnTo>
                <a:lnTo>
                  <a:pt x="2430" y="697"/>
                </a:lnTo>
                <a:lnTo>
                  <a:pt x="2430" y="697"/>
                </a:lnTo>
                <a:lnTo>
                  <a:pt x="2430" y="697"/>
                </a:lnTo>
                <a:lnTo>
                  <a:pt x="2432" y="692"/>
                </a:lnTo>
                <a:lnTo>
                  <a:pt x="2432" y="697"/>
                </a:lnTo>
                <a:lnTo>
                  <a:pt x="2435" y="692"/>
                </a:lnTo>
                <a:lnTo>
                  <a:pt x="2435" y="692"/>
                </a:lnTo>
                <a:lnTo>
                  <a:pt x="2438" y="697"/>
                </a:lnTo>
                <a:lnTo>
                  <a:pt x="2438" y="697"/>
                </a:lnTo>
                <a:lnTo>
                  <a:pt x="2441" y="697"/>
                </a:lnTo>
                <a:lnTo>
                  <a:pt x="2441" y="697"/>
                </a:lnTo>
                <a:lnTo>
                  <a:pt x="2441" y="697"/>
                </a:lnTo>
                <a:lnTo>
                  <a:pt x="2444" y="697"/>
                </a:lnTo>
                <a:lnTo>
                  <a:pt x="2444" y="692"/>
                </a:lnTo>
                <a:lnTo>
                  <a:pt x="2447" y="697"/>
                </a:lnTo>
                <a:lnTo>
                  <a:pt x="2447" y="697"/>
                </a:lnTo>
                <a:lnTo>
                  <a:pt x="2450" y="697"/>
                </a:lnTo>
                <a:lnTo>
                  <a:pt x="2450" y="697"/>
                </a:lnTo>
                <a:lnTo>
                  <a:pt x="2453" y="692"/>
                </a:lnTo>
                <a:lnTo>
                  <a:pt x="2453" y="701"/>
                </a:lnTo>
                <a:lnTo>
                  <a:pt x="2456" y="697"/>
                </a:lnTo>
                <a:lnTo>
                  <a:pt x="2456" y="701"/>
                </a:lnTo>
                <a:lnTo>
                  <a:pt x="2456" y="701"/>
                </a:lnTo>
                <a:lnTo>
                  <a:pt x="2458" y="697"/>
                </a:lnTo>
                <a:lnTo>
                  <a:pt x="2458" y="697"/>
                </a:lnTo>
                <a:lnTo>
                  <a:pt x="2461" y="688"/>
                </a:lnTo>
                <a:lnTo>
                  <a:pt x="2461" y="692"/>
                </a:lnTo>
                <a:lnTo>
                  <a:pt x="2464" y="688"/>
                </a:lnTo>
                <a:lnTo>
                  <a:pt x="2464" y="692"/>
                </a:lnTo>
                <a:lnTo>
                  <a:pt x="2467" y="697"/>
                </a:lnTo>
                <a:lnTo>
                  <a:pt x="2467" y="701"/>
                </a:lnTo>
                <a:lnTo>
                  <a:pt x="2467" y="697"/>
                </a:lnTo>
                <a:lnTo>
                  <a:pt x="2470" y="697"/>
                </a:lnTo>
                <a:lnTo>
                  <a:pt x="2470" y="697"/>
                </a:lnTo>
                <a:lnTo>
                  <a:pt x="2473" y="697"/>
                </a:lnTo>
                <a:lnTo>
                  <a:pt x="2473" y="697"/>
                </a:lnTo>
                <a:lnTo>
                  <a:pt x="2476" y="701"/>
                </a:lnTo>
                <a:lnTo>
                  <a:pt x="2476" y="692"/>
                </a:lnTo>
                <a:lnTo>
                  <a:pt x="2479" y="701"/>
                </a:lnTo>
                <a:lnTo>
                  <a:pt x="2479" y="697"/>
                </a:lnTo>
                <a:lnTo>
                  <a:pt x="2479" y="701"/>
                </a:lnTo>
                <a:lnTo>
                  <a:pt x="2482" y="697"/>
                </a:lnTo>
                <a:lnTo>
                  <a:pt x="2482" y="697"/>
                </a:lnTo>
                <a:lnTo>
                  <a:pt x="2484" y="697"/>
                </a:lnTo>
                <a:lnTo>
                  <a:pt x="2484" y="697"/>
                </a:lnTo>
                <a:lnTo>
                  <a:pt x="2487" y="697"/>
                </a:lnTo>
                <a:lnTo>
                  <a:pt x="2487" y="697"/>
                </a:lnTo>
                <a:lnTo>
                  <a:pt x="2490" y="701"/>
                </a:lnTo>
                <a:lnTo>
                  <a:pt x="2490" y="701"/>
                </a:lnTo>
                <a:lnTo>
                  <a:pt x="2493" y="701"/>
                </a:lnTo>
                <a:lnTo>
                  <a:pt x="2493" y="701"/>
                </a:lnTo>
                <a:lnTo>
                  <a:pt x="2493" y="688"/>
                </a:lnTo>
                <a:lnTo>
                  <a:pt x="2496" y="692"/>
                </a:lnTo>
                <a:lnTo>
                  <a:pt x="2496" y="692"/>
                </a:lnTo>
                <a:lnTo>
                  <a:pt x="2499" y="697"/>
                </a:lnTo>
                <a:lnTo>
                  <a:pt x="2499" y="697"/>
                </a:lnTo>
                <a:lnTo>
                  <a:pt x="2502" y="701"/>
                </a:lnTo>
                <a:lnTo>
                  <a:pt x="2502" y="697"/>
                </a:lnTo>
                <a:lnTo>
                  <a:pt x="2505" y="697"/>
                </a:lnTo>
                <a:lnTo>
                  <a:pt x="2505" y="697"/>
                </a:lnTo>
                <a:lnTo>
                  <a:pt x="2505" y="697"/>
                </a:lnTo>
                <a:lnTo>
                  <a:pt x="2507" y="697"/>
                </a:lnTo>
                <a:lnTo>
                  <a:pt x="2507" y="701"/>
                </a:lnTo>
                <a:lnTo>
                  <a:pt x="2510" y="697"/>
                </a:lnTo>
                <a:lnTo>
                  <a:pt x="2510" y="697"/>
                </a:lnTo>
                <a:lnTo>
                  <a:pt x="2513" y="692"/>
                </a:lnTo>
                <a:lnTo>
                  <a:pt x="2513" y="692"/>
                </a:lnTo>
                <a:lnTo>
                  <a:pt x="2516" y="697"/>
                </a:lnTo>
                <a:lnTo>
                  <a:pt x="2516" y="697"/>
                </a:lnTo>
                <a:lnTo>
                  <a:pt x="2519" y="697"/>
                </a:lnTo>
                <a:lnTo>
                  <a:pt x="2519" y="692"/>
                </a:lnTo>
                <a:lnTo>
                  <a:pt x="2519" y="692"/>
                </a:lnTo>
                <a:lnTo>
                  <a:pt x="2522" y="697"/>
                </a:lnTo>
                <a:lnTo>
                  <a:pt x="2522" y="697"/>
                </a:lnTo>
                <a:lnTo>
                  <a:pt x="2525" y="701"/>
                </a:lnTo>
                <a:lnTo>
                  <a:pt x="2525" y="692"/>
                </a:lnTo>
                <a:lnTo>
                  <a:pt x="2528" y="692"/>
                </a:lnTo>
                <a:lnTo>
                  <a:pt x="2528" y="692"/>
                </a:lnTo>
                <a:lnTo>
                  <a:pt x="2531" y="697"/>
                </a:lnTo>
                <a:lnTo>
                  <a:pt x="2531" y="697"/>
                </a:lnTo>
                <a:lnTo>
                  <a:pt x="2533" y="697"/>
                </a:lnTo>
                <a:lnTo>
                  <a:pt x="2533" y="697"/>
                </a:lnTo>
                <a:lnTo>
                  <a:pt x="2533" y="697"/>
                </a:lnTo>
                <a:lnTo>
                  <a:pt x="2536" y="697"/>
                </a:lnTo>
                <a:lnTo>
                  <a:pt x="2536" y="697"/>
                </a:lnTo>
                <a:lnTo>
                  <a:pt x="2539" y="692"/>
                </a:lnTo>
                <a:lnTo>
                  <a:pt x="2539" y="697"/>
                </a:lnTo>
                <a:lnTo>
                  <a:pt x="2542" y="697"/>
                </a:lnTo>
                <a:lnTo>
                  <a:pt x="2542" y="697"/>
                </a:lnTo>
                <a:lnTo>
                  <a:pt x="2545" y="697"/>
                </a:lnTo>
                <a:lnTo>
                  <a:pt x="2545" y="697"/>
                </a:lnTo>
                <a:lnTo>
                  <a:pt x="2545" y="701"/>
                </a:lnTo>
                <a:lnTo>
                  <a:pt x="2548" y="697"/>
                </a:lnTo>
                <a:lnTo>
                  <a:pt x="2548" y="697"/>
                </a:lnTo>
                <a:lnTo>
                  <a:pt x="2551" y="701"/>
                </a:lnTo>
                <a:lnTo>
                  <a:pt x="2551" y="697"/>
                </a:lnTo>
                <a:lnTo>
                  <a:pt x="2554" y="697"/>
                </a:lnTo>
                <a:lnTo>
                  <a:pt x="2554" y="697"/>
                </a:lnTo>
                <a:lnTo>
                  <a:pt x="2557" y="697"/>
                </a:lnTo>
                <a:lnTo>
                  <a:pt x="2557" y="701"/>
                </a:lnTo>
                <a:lnTo>
                  <a:pt x="2559" y="692"/>
                </a:lnTo>
                <a:lnTo>
                  <a:pt x="2559" y="697"/>
                </a:lnTo>
                <a:lnTo>
                  <a:pt x="2559" y="692"/>
                </a:lnTo>
                <a:lnTo>
                  <a:pt x="2562" y="697"/>
                </a:lnTo>
                <a:lnTo>
                  <a:pt x="2562" y="692"/>
                </a:lnTo>
                <a:lnTo>
                  <a:pt x="2565" y="692"/>
                </a:lnTo>
                <a:lnTo>
                  <a:pt x="2565" y="692"/>
                </a:lnTo>
                <a:lnTo>
                  <a:pt x="2568" y="697"/>
                </a:lnTo>
                <a:lnTo>
                  <a:pt x="2568" y="697"/>
                </a:lnTo>
                <a:lnTo>
                  <a:pt x="2571" y="697"/>
                </a:lnTo>
                <a:lnTo>
                  <a:pt x="2571" y="697"/>
                </a:lnTo>
                <a:lnTo>
                  <a:pt x="2574" y="697"/>
                </a:lnTo>
                <a:lnTo>
                  <a:pt x="2574" y="697"/>
                </a:lnTo>
                <a:lnTo>
                  <a:pt x="2574" y="697"/>
                </a:lnTo>
                <a:lnTo>
                  <a:pt x="2577" y="688"/>
                </a:lnTo>
                <a:lnTo>
                  <a:pt x="2577" y="688"/>
                </a:lnTo>
                <a:lnTo>
                  <a:pt x="2580" y="692"/>
                </a:lnTo>
                <a:lnTo>
                  <a:pt x="2580" y="697"/>
                </a:lnTo>
                <a:lnTo>
                  <a:pt x="2582" y="692"/>
                </a:lnTo>
                <a:lnTo>
                  <a:pt x="2582" y="688"/>
                </a:lnTo>
                <a:lnTo>
                  <a:pt x="2585" y="697"/>
                </a:lnTo>
                <a:lnTo>
                  <a:pt x="2585" y="697"/>
                </a:lnTo>
                <a:lnTo>
                  <a:pt x="2588" y="697"/>
                </a:lnTo>
                <a:lnTo>
                  <a:pt x="2588" y="692"/>
                </a:lnTo>
                <a:lnTo>
                  <a:pt x="2588" y="697"/>
                </a:lnTo>
                <a:lnTo>
                  <a:pt x="2591" y="697"/>
                </a:lnTo>
                <a:lnTo>
                  <a:pt x="2591" y="697"/>
                </a:lnTo>
                <a:lnTo>
                  <a:pt x="2594" y="692"/>
                </a:lnTo>
                <a:lnTo>
                  <a:pt x="2594" y="697"/>
                </a:lnTo>
                <a:lnTo>
                  <a:pt x="2597" y="697"/>
                </a:lnTo>
                <a:lnTo>
                  <a:pt x="2597" y="697"/>
                </a:lnTo>
                <a:lnTo>
                  <a:pt x="2600" y="697"/>
                </a:lnTo>
                <a:lnTo>
                  <a:pt x="2600" y="692"/>
                </a:lnTo>
                <a:lnTo>
                  <a:pt x="2603" y="688"/>
                </a:lnTo>
                <a:lnTo>
                  <a:pt x="2603" y="697"/>
                </a:lnTo>
                <a:lnTo>
                  <a:pt x="2603" y="692"/>
                </a:lnTo>
                <a:lnTo>
                  <a:pt x="2606" y="692"/>
                </a:lnTo>
                <a:lnTo>
                  <a:pt x="2606" y="697"/>
                </a:lnTo>
                <a:lnTo>
                  <a:pt x="2608" y="697"/>
                </a:lnTo>
                <a:lnTo>
                  <a:pt x="2608" y="697"/>
                </a:lnTo>
                <a:lnTo>
                  <a:pt x="2611" y="697"/>
                </a:lnTo>
                <a:lnTo>
                  <a:pt x="2611" y="697"/>
                </a:lnTo>
                <a:lnTo>
                  <a:pt x="2614" y="692"/>
                </a:lnTo>
                <a:lnTo>
                  <a:pt x="2614" y="692"/>
                </a:lnTo>
                <a:lnTo>
                  <a:pt x="2617" y="688"/>
                </a:lnTo>
                <a:lnTo>
                  <a:pt x="2617" y="692"/>
                </a:lnTo>
                <a:lnTo>
                  <a:pt x="2617" y="692"/>
                </a:lnTo>
                <a:lnTo>
                  <a:pt x="2620" y="692"/>
                </a:lnTo>
                <a:lnTo>
                  <a:pt x="2620" y="692"/>
                </a:lnTo>
                <a:lnTo>
                  <a:pt x="2623" y="697"/>
                </a:lnTo>
                <a:lnTo>
                  <a:pt x="2623" y="692"/>
                </a:lnTo>
                <a:lnTo>
                  <a:pt x="2626" y="692"/>
                </a:lnTo>
                <a:lnTo>
                  <a:pt x="2626" y="692"/>
                </a:lnTo>
                <a:lnTo>
                  <a:pt x="2629" y="688"/>
                </a:lnTo>
                <a:lnTo>
                  <a:pt x="2629" y="688"/>
                </a:lnTo>
                <a:lnTo>
                  <a:pt x="2632" y="688"/>
                </a:lnTo>
                <a:lnTo>
                  <a:pt x="2632" y="692"/>
                </a:lnTo>
                <a:lnTo>
                  <a:pt x="2634" y="692"/>
                </a:lnTo>
                <a:lnTo>
                  <a:pt x="2634" y="692"/>
                </a:lnTo>
                <a:lnTo>
                  <a:pt x="2634" y="697"/>
                </a:lnTo>
                <a:lnTo>
                  <a:pt x="2637" y="697"/>
                </a:lnTo>
                <a:lnTo>
                  <a:pt x="2637" y="697"/>
                </a:lnTo>
                <a:lnTo>
                  <a:pt x="2640" y="692"/>
                </a:lnTo>
                <a:lnTo>
                  <a:pt x="2640" y="688"/>
                </a:lnTo>
                <a:lnTo>
                  <a:pt x="2643" y="657"/>
                </a:lnTo>
                <a:lnTo>
                  <a:pt x="2643" y="591"/>
                </a:lnTo>
                <a:lnTo>
                  <a:pt x="2646" y="582"/>
                </a:lnTo>
                <a:lnTo>
                  <a:pt x="2646" y="604"/>
                </a:lnTo>
                <a:lnTo>
                  <a:pt x="2649" y="639"/>
                </a:lnTo>
                <a:lnTo>
                  <a:pt x="2649" y="675"/>
                </a:lnTo>
                <a:lnTo>
                  <a:pt x="2649" y="675"/>
                </a:lnTo>
                <a:lnTo>
                  <a:pt x="2652" y="688"/>
                </a:lnTo>
                <a:lnTo>
                  <a:pt x="2652" y="692"/>
                </a:lnTo>
                <a:lnTo>
                  <a:pt x="2655" y="692"/>
                </a:lnTo>
                <a:lnTo>
                  <a:pt x="2655" y="692"/>
                </a:lnTo>
                <a:lnTo>
                  <a:pt x="2658" y="688"/>
                </a:lnTo>
                <a:lnTo>
                  <a:pt x="2658" y="692"/>
                </a:lnTo>
                <a:lnTo>
                  <a:pt x="2660" y="683"/>
                </a:lnTo>
                <a:lnTo>
                  <a:pt x="2660" y="692"/>
                </a:lnTo>
                <a:lnTo>
                  <a:pt x="2663" y="688"/>
                </a:lnTo>
                <a:lnTo>
                  <a:pt x="2663" y="692"/>
                </a:lnTo>
                <a:lnTo>
                  <a:pt x="2666" y="688"/>
                </a:lnTo>
                <a:lnTo>
                  <a:pt x="2666" y="683"/>
                </a:lnTo>
                <a:lnTo>
                  <a:pt x="2666" y="688"/>
                </a:lnTo>
                <a:lnTo>
                  <a:pt x="2669" y="670"/>
                </a:lnTo>
                <a:lnTo>
                  <a:pt x="2669" y="670"/>
                </a:lnTo>
                <a:lnTo>
                  <a:pt x="2672" y="675"/>
                </a:lnTo>
                <a:lnTo>
                  <a:pt x="2672" y="679"/>
                </a:lnTo>
                <a:lnTo>
                  <a:pt x="2675" y="688"/>
                </a:lnTo>
                <a:lnTo>
                  <a:pt x="2675" y="692"/>
                </a:lnTo>
                <a:lnTo>
                  <a:pt x="2678" y="688"/>
                </a:lnTo>
                <a:lnTo>
                  <a:pt x="2678" y="688"/>
                </a:lnTo>
                <a:lnTo>
                  <a:pt x="2681" y="692"/>
                </a:lnTo>
                <a:lnTo>
                  <a:pt x="2681" y="692"/>
                </a:lnTo>
                <a:lnTo>
                  <a:pt x="2681" y="688"/>
                </a:lnTo>
                <a:lnTo>
                  <a:pt x="2683" y="692"/>
                </a:lnTo>
                <a:lnTo>
                  <a:pt x="2683" y="692"/>
                </a:lnTo>
                <a:lnTo>
                  <a:pt x="2686" y="692"/>
                </a:lnTo>
                <a:lnTo>
                  <a:pt x="2686" y="692"/>
                </a:lnTo>
                <a:lnTo>
                  <a:pt x="2689" y="692"/>
                </a:lnTo>
                <a:lnTo>
                  <a:pt x="2689" y="692"/>
                </a:lnTo>
                <a:lnTo>
                  <a:pt x="2692" y="688"/>
                </a:lnTo>
                <a:lnTo>
                  <a:pt x="2692" y="679"/>
                </a:lnTo>
                <a:lnTo>
                  <a:pt x="2695" y="675"/>
                </a:lnTo>
                <a:lnTo>
                  <a:pt x="2695" y="670"/>
                </a:lnTo>
                <a:lnTo>
                  <a:pt x="2698" y="661"/>
                </a:lnTo>
                <a:lnTo>
                  <a:pt x="2698" y="683"/>
                </a:lnTo>
                <a:lnTo>
                  <a:pt x="2698" y="688"/>
                </a:lnTo>
                <a:lnTo>
                  <a:pt x="2701" y="688"/>
                </a:lnTo>
                <a:lnTo>
                  <a:pt x="2701" y="688"/>
                </a:lnTo>
                <a:lnTo>
                  <a:pt x="2704" y="688"/>
                </a:lnTo>
                <a:lnTo>
                  <a:pt x="2704" y="688"/>
                </a:lnTo>
                <a:lnTo>
                  <a:pt x="2707" y="688"/>
                </a:lnTo>
                <a:lnTo>
                  <a:pt x="2707" y="683"/>
                </a:lnTo>
                <a:lnTo>
                  <a:pt x="2709" y="556"/>
                </a:lnTo>
                <a:lnTo>
                  <a:pt x="2709" y="388"/>
                </a:lnTo>
                <a:lnTo>
                  <a:pt x="2712" y="322"/>
                </a:lnTo>
                <a:lnTo>
                  <a:pt x="2712" y="410"/>
                </a:lnTo>
                <a:lnTo>
                  <a:pt x="2715" y="507"/>
                </a:lnTo>
                <a:lnTo>
                  <a:pt x="2715" y="578"/>
                </a:lnTo>
                <a:lnTo>
                  <a:pt x="2715" y="666"/>
                </a:lnTo>
                <a:lnTo>
                  <a:pt x="2718" y="675"/>
                </a:lnTo>
                <a:lnTo>
                  <a:pt x="2718" y="683"/>
                </a:lnTo>
                <a:lnTo>
                  <a:pt x="2721" y="675"/>
                </a:lnTo>
                <a:lnTo>
                  <a:pt x="2721" y="666"/>
                </a:lnTo>
                <a:lnTo>
                  <a:pt x="2724" y="683"/>
                </a:lnTo>
                <a:lnTo>
                  <a:pt x="2724" y="666"/>
                </a:lnTo>
                <a:lnTo>
                  <a:pt x="2727" y="683"/>
                </a:lnTo>
                <a:lnTo>
                  <a:pt x="2727" y="679"/>
                </a:lnTo>
                <a:lnTo>
                  <a:pt x="2730" y="679"/>
                </a:lnTo>
                <a:lnTo>
                  <a:pt x="2730" y="675"/>
                </a:lnTo>
                <a:lnTo>
                  <a:pt x="2733" y="688"/>
                </a:lnTo>
                <a:lnTo>
                  <a:pt x="2733" y="688"/>
                </a:lnTo>
                <a:lnTo>
                  <a:pt x="2733" y="666"/>
                </a:lnTo>
                <a:lnTo>
                  <a:pt x="2735" y="635"/>
                </a:lnTo>
                <a:lnTo>
                  <a:pt x="2735" y="608"/>
                </a:lnTo>
                <a:lnTo>
                  <a:pt x="2738" y="626"/>
                </a:lnTo>
                <a:lnTo>
                  <a:pt x="2738" y="657"/>
                </a:lnTo>
                <a:lnTo>
                  <a:pt x="2741" y="666"/>
                </a:lnTo>
                <a:lnTo>
                  <a:pt x="2741" y="688"/>
                </a:lnTo>
                <a:lnTo>
                  <a:pt x="2744" y="692"/>
                </a:lnTo>
                <a:lnTo>
                  <a:pt x="2744" y="683"/>
                </a:lnTo>
                <a:lnTo>
                  <a:pt x="2747" y="688"/>
                </a:lnTo>
                <a:lnTo>
                  <a:pt x="2747" y="692"/>
                </a:lnTo>
                <a:lnTo>
                  <a:pt x="2750" y="688"/>
                </a:lnTo>
                <a:lnTo>
                  <a:pt x="2750" y="683"/>
                </a:lnTo>
                <a:lnTo>
                  <a:pt x="2750" y="688"/>
                </a:lnTo>
                <a:lnTo>
                  <a:pt x="2753" y="688"/>
                </a:lnTo>
                <a:lnTo>
                  <a:pt x="2753" y="692"/>
                </a:lnTo>
                <a:lnTo>
                  <a:pt x="2756" y="683"/>
                </a:lnTo>
                <a:lnTo>
                  <a:pt x="2756" y="692"/>
                </a:lnTo>
                <a:lnTo>
                  <a:pt x="2759" y="688"/>
                </a:lnTo>
                <a:lnTo>
                  <a:pt x="2759" y="688"/>
                </a:lnTo>
                <a:lnTo>
                  <a:pt x="2761" y="679"/>
                </a:lnTo>
                <a:lnTo>
                  <a:pt x="2761" y="661"/>
                </a:lnTo>
                <a:lnTo>
                  <a:pt x="2761" y="666"/>
                </a:lnTo>
                <a:lnTo>
                  <a:pt x="2764" y="679"/>
                </a:lnTo>
                <a:lnTo>
                  <a:pt x="2764" y="688"/>
                </a:lnTo>
                <a:lnTo>
                  <a:pt x="2767" y="688"/>
                </a:lnTo>
                <a:lnTo>
                  <a:pt x="2767" y="683"/>
                </a:lnTo>
                <a:lnTo>
                  <a:pt x="2770" y="692"/>
                </a:lnTo>
                <a:lnTo>
                  <a:pt x="2770" y="692"/>
                </a:lnTo>
                <a:lnTo>
                  <a:pt x="2773" y="688"/>
                </a:lnTo>
                <a:lnTo>
                  <a:pt x="2773" y="692"/>
                </a:lnTo>
                <a:lnTo>
                  <a:pt x="2773" y="688"/>
                </a:lnTo>
                <a:lnTo>
                  <a:pt x="2776" y="688"/>
                </a:lnTo>
                <a:lnTo>
                  <a:pt x="2776" y="692"/>
                </a:lnTo>
                <a:lnTo>
                  <a:pt x="2779" y="688"/>
                </a:lnTo>
                <a:lnTo>
                  <a:pt x="2779" y="688"/>
                </a:lnTo>
                <a:lnTo>
                  <a:pt x="2782" y="692"/>
                </a:lnTo>
                <a:lnTo>
                  <a:pt x="2782" y="679"/>
                </a:lnTo>
                <a:lnTo>
                  <a:pt x="2784" y="692"/>
                </a:lnTo>
                <a:lnTo>
                  <a:pt x="2784" y="688"/>
                </a:lnTo>
                <a:lnTo>
                  <a:pt x="2784" y="683"/>
                </a:lnTo>
                <a:lnTo>
                  <a:pt x="2787" y="679"/>
                </a:lnTo>
                <a:lnTo>
                  <a:pt x="2787" y="675"/>
                </a:lnTo>
                <a:lnTo>
                  <a:pt x="2790" y="692"/>
                </a:lnTo>
                <a:lnTo>
                  <a:pt x="2790" y="688"/>
                </a:lnTo>
                <a:lnTo>
                  <a:pt x="2793" y="692"/>
                </a:lnTo>
                <a:lnTo>
                  <a:pt x="2793" y="692"/>
                </a:lnTo>
                <a:lnTo>
                  <a:pt x="2796" y="697"/>
                </a:lnTo>
                <a:lnTo>
                  <a:pt x="2796" y="692"/>
                </a:lnTo>
                <a:lnTo>
                  <a:pt x="2799" y="692"/>
                </a:lnTo>
                <a:lnTo>
                  <a:pt x="2799" y="692"/>
                </a:lnTo>
                <a:lnTo>
                  <a:pt x="2799" y="692"/>
                </a:lnTo>
                <a:lnTo>
                  <a:pt x="2802" y="692"/>
                </a:lnTo>
                <a:lnTo>
                  <a:pt x="2802" y="688"/>
                </a:lnTo>
                <a:lnTo>
                  <a:pt x="2805" y="683"/>
                </a:lnTo>
                <a:lnTo>
                  <a:pt x="2805" y="692"/>
                </a:lnTo>
                <a:lnTo>
                  <a:pt x="2808" y="688"/>
                </a:lnTo>
                <a:lnTo>
                  <a:pt x="2808" y="688"/>
                </a:lnTo>
                <a:lnTo>
                  <a:pt x="2810" y="688"/>
                </a:lnTo>
                <a:lnTo>
                  <a:pt x="2810" y="683"/>
                </a:lnTo>
                <a:lnTo>
                  <a:pt x="2810" y="692"/>
                </a:lnTo>
                <a:lnTo>
                  <a:pt x="2813" y="683"/>
                </a:lnTo>
                <a:lnTo>
                  <a:pt x="2813" y="688"/>
                </a:lnTo>
                <a:lnTo>
                  <a:pt x="2816" y="688"/>
                </a:lnTo>
                <a:lnTo>
                  <a:pt x="2816" y="683"/>
                </a:lnTo>
                <a:lnTo>
                  <a:pt x="2819" y="688"/>
                </a:lnTo>
                <a:lnTo>
                  <a:pt x="2819" y="688"/>
                </a:lnTo>
                <a:lnTo>
                  <a:pt x="2822" y="692"/>
                </a:lnTo>
                <a:lnTo>
                  <a:pt x="2822" y="692"/>
                </a:lnTo>
                <a:lnTo>
                  <a:pt x="2825" y="675"/>
                </a:lnTo>
                <a:lnTo>
                  <a:pt x="2825" y="630"/>
                </a:lnTo>
                <a:lnTo>
                  <a:pt x="2825" y="617"/>
                </a:lnTo>
                <a:lnTo>
                  <a:pt x="2828" y="626"/>
                </a:lnTo>
                <a:lnTo>
                  <a:pt x="2828" y="679"/>
                </a:lnTo>
                <a:lnTo>
                  <a:pt x="2831" y="683"/>
                </a:lnTo>
                <a:lnTo>
                  <a:pt x="2831" y="683"/>
                </a:lnTo>
                <a:lnTo>
                  <a:pt x="2834" y="688"/>
                </a:lnTo>
                <a:lnTo>
                  <a:pt x="2834" y="688"/>
                </a:lnTo>
                <a:lnTo>
                  <a:pt x="2836" y="679"/>
                </a:lnTo>
                <a:lnTo>
                  <a:pt x="2836" y="688"/>
                </a:lnTo>
                <a:lnTo>
                  <a:pt x="2836" y="688"/>
                </a:lnTo>
                <a:lnTo>
                  <a:pt x="2839" y="692"/>
                </a:lnTo>
                <a:lnTo>
                  <a:pt x="2839" y="692"/>
                </a:lnTo>
                <a:lnTo>
                  <a:pt x="2842" y="692"/>
                </a:lnTo>
                <a:lnTo>
                  <a:pt x="2842" y="688"/>
                </a:lnTo>
                <a:lnTo>
                  <a:pt x="2845" y="692"/>
                </a:lnTo>
                <a:lnTo>
                  <a:pt x="2845" y="688"/>
                </a:lnTo>
                <a:lnTo>
                  <a:pt x="2848" y="692"/>
                </a:lnTo>
                <a:lnTo>
                  <a:pt x="2848" y="688"/>
                </a:lnTo>
                <a:lnTo>
                  <a:pt x="2851" y="675"/>
                </a:lnTo>
                <a:lnTo>
                  <a:pt x="2851" y="683"/>
                </a:lnTo>
                <a:lnTo>
                  <a:pt x="2851" y="679"/>
                </a:lnTo>
                <a:lnTo>
                  <a:pt x="2854" y="688"/>
                </a:lnTo>
                <a:lnTo>
                  <a:pt x="2854" y="692"/>
                </a:lnTo>
                <a:lnTo>
                  <a:pt x="2857" y="688"/>
                </a:lnTo>
                <a:lnTo>
                  <a:pt x="2857" y="688"/>
                </a:lnTo>
                <a:lnTo>
                  <a:pt x="2859" y="688"/>
                </a:lnTo>
                <a:lnTo>
                  <a:pt x="2859" y="683"/>
                </a:lnTo>
                <a:lnTo>
                  <a:pt x="2862" y="688"/>
                </a:lnTo>
                <a:lnTo>
                  <a:pt x="2862" y="688"/>
                </a:lnTo>
                <a:lnTo>
                  <a:pt x="2862" y="688"/>
                </a:lnTo>
                <a:lnTo>
                  <a:pt x="2865" y="688"/>
                </a:lnTo>
                <a:lnTo>
                  <a:pt x="2865" y="683"/>
                </a:lnTo>
                <a:lnTo>
                  <a:pt x="2868" y="688"/>
                </a:lnTo>
                <a:lnTo>
                  <a:pt x="2868" y="683"/>
                </a:lnTo>
                <a:lnTo>
                  <a:pt x="2871" y="683"/>
                </a:lnTo>
                <a:lnTo>
                  <a:pt x="2871" y="688"/>
                </a:lnTo>
                <a:lnTo>
                  <a:pt x="2874" y="688"/>
                </a:lnTo>
                <a:lnTo>
                  <a:pt x="2874" y="688"/>
                </a:lnTo>
                <a:lnTo>
                  <a:pt x="2877" y="692"/>
                </a:lnTo>
                <a:lnTo>
                  <a:pt x="2877" y="683"/>
                </a:lnTo>
                <a:lnTo>
                  <a:pt x="2877" y="688"/>
                </a:lnTo>
                <a:lnTo>
                  <a:pt x="2880" y="688"/>
                </a:lnTo>
                <a:lnTo>
                  <a:pt x="2880" y="683"/>
                </a:lnTo>
                <a:lnTo>
                  <a:pt x="2883" y="692"/>
                </a:lnTo>
                <a:lnTo>
                  <a:pt x="2883" y="683"/>
                </a:lnTo>
                <a:lnTo>
                  <a:pt x="2885" y="688"/>
                </a:lnTo>
                <a:lnTo>
                  <a:pt x="2885" y="683"/>
                </a:lnTo>
                <a:lnTo>
                  <a:pt x="2888" y="679"/>
                </a:lnTo>
                <a:lnTo>
                  <a:pt x="2888" y="688"/>
                </a:lnTo>
                <a:lnTo>
                  <a:pt x="2891" y="670"/>
                </a:lnTo>
                <a:lnTo>
                  <a:pt x="2891" y="679"/>
                </a:lnTo>
                <a:lnTo>
                  <a:pt x="2891" y="688"/>
                </a:lnTo>
                <a:lnTo>
                  <a:pt x="2894" y="688"/>
                </a:lnTo>
                <a:lnTo>
                  <a:pt x="2894" y="688"/>
                </a:lnTo>
                <a:lnTo>
                  <a:pt x="2897" y="688"/>
                </a:lnTo>
                <a:lnTo>
                  <a:pt x="2897" y="683"/>
                </a:lnTo>
                <a:lnTo>
                  <a:pt x="2900" y="675"/>
                </a:lnTo>
                <a:lnTo>
                  <a:pt x="2900" y="683"/>
                </a:lnTo>
                <a:lnTo>
                  <a:pt x="2903" y="688"/>
                </a:lnTo>
                <a:lnTo>
                  <a:pt x="2903" y="688"/>
                </a:lnTo>
                <a:lnTo>
                  <a:pt x="2903" y="683"/>
                </a:lnTo>
                <a:lnTo>
                  <a:pt x="2906" y="683"/>
                </a:lnTo>
                <a:lnTo>
                  <a:pt x="2906" y="683"/>
                </a:lnTo>
                <a:lnTo>
                  <a:pt x="2909" y="688"/>
                </a:lnTo>
                <a:lnTo>
                  <a:pt x="2909" y="688"/>
                </a:lnTo>
                <a:lnTo>
                  <a:pt x="2911" y="683"/>
                </a:lnTo>
                <a:lnTo>
                  <a:pt x="2911" y="683"/>
                </a:lnTo>
                <a:lnTo>
                  <a:pt x="2914" y="688"/>
                </a:lnTo>
                <a:lnTo>
                  <a:pt x="2914" y="688"/>
                </a:lnTo>
                <a:lnTo>
                  <a:pt x="2917" y="688"/>
                </a:lnTo>
                <a:lnTo>
                  <a:pt x="2917" y="692"/>
                </a:lnTo>
                <a:lnTo>
                  <a:pt x="2917" y="683"/>
                </a:lnTo>
                <a:lnTo>
                  <a:pt x="2920" y="675"/>
                </a:lnTo>
                <a:lnTo>
                  <a:pt x="2920" y="675"/>
                </a:lnTo>
                <a:lnTo>
                  <a:pt x="2923" y="653"/>
                </a:lnTo>
                <a:lnTo>
                  <a:pt x="2923" y="657"/>
                </a:lnTo>
                <a:lnTo>
                  <a:pt x="2926" y="661"/>
                </a:lnTo>
                <a:lnTo>
                  <a:pt x="2926" y="675"/>
                </a:lnTo>
                <a:lnTo>
                  <a:pt x="2929" y="683"/>
                </a:lnTo>
                <a:lnTo>
                  <a:pt x="2929" y="683"/>
                </a:lnTo>
                <a:lnTo>
                  <a:pt x="2932" y="679"/>
                </a:lnTo>
                <a:lnTo>
                  <a:pt x="2932" y="679"/>
                </a:lnTo>
                <a:lnTo>
                  <a:pt x="2932" y="679"/>
                </a:lnTo>
                <a:lnTo>
                  <a:pt x="2935" y="688"/>
                </a:lnTo>
                <a:lnTo>
                  <a:pt x="2935" y="675"/>
                </a:lnTo>
                <a:lnTo>
                  <a:pt x="2937" y="653"/>
                </a:lnTo>
                <a:lnTo>
                  <a:pt x="2937" y="141"/>
                </a:lnTo>
                <a:lnTo>
                  <a:pt x="2940" y="0"/>
                </a:lnTo>
                <a:lnTo>
                  <a:pt x="2940" y="128"/>
                </a:lnTo>
                <a:lnTo>
                  <a:pt x="2943" y="296"/>
                </a:lnTo>
                <a:lnTo>
                  <a:pt x="2943" y="459"/>
                </a:lnTo>
                <a:lnTo>
                  <a:pt x="2946" y="586"/>
                </a:lnTo>
                <a:lnTo>
                  <a:pt x="2946" y="644"/>
                </a:lnTo>
                <a:lnTo>
                  <a:pt x="2946" y="657"/>
                </a:lnTo>
                <a:lnTo>
                  <a:pt x="2949" y="648"/>
                </a:lnTo>
                <a:lnTo>
                  <a:pt x="2949" y="675"/>
                </a:lnTo>
                <a:lnTo>
                  <a:pt x="2952" y="679"/>
                </a:lnTo>
                <a:lnTo>
                  <a:pt x="2952" y="683"/>
                </a:lnTo>
                <a:lnTo>
                  <a:pt x="2955" y="683"/>
                </a:lnTo>
                <a:lnTo>
                  <a:pt x="2955" y="688"/>
                </a:lnTo>
                <a:lnTo>
                  <a:pt x="2958" y="670"/>
                </a:lnTo>
                <a:lnTo>
                  <a:pt x="2958" y="670"/>
                </a:lnTo>
                <a:lnTo>
                  <a:pt x="2960" y="670"/>
                </a:lnTo>
                <a:lnTo>
                  <a:pt x="2960" y="679"/>
                </a:lnTo>
                <a:lnTo>
                  <a:pt x="2960" y="688"/>
                </a:lnTo>
                <a:lnTo>
                  <a:pt x="2963" y="644"/>
                </a:lnTo>
                <a:lnTo>
                  <a:pt x="2963" y="551"/>
                </a:lnTo>
                <a:lnTo>
                  <a:pt x="2966" y="538"/>
                </a:lnTo>
                <a:lnTo>
                  <a:pt x="2966" y="556"/>
                </a:lnTo>
                <a:lnTo>
                  <a:pt x="2969" y="644"/>
                </a:lnTo>
                <a:lnTo>
                  <a:pt x="2969" y="670"/>
                </a:lnTo>
                <a:lnTo>
                  <a:pt x="2972" y="683"/>
                </a:lnTo>
                <a:lnTo>
                  <a:pt x="2972" y="683"/>
                </a:lnTo>
                <a:lnTo>
                  <a:pt x="2975" y="679"/>
                </a:lnTo>
                <a:lnTo>
                  <a:pt x="2975" y="679"/>
                </a:lnTo>
                <a:lnTo>
                  <a:pt x="2978" y="683"/>
                </a:lnTo>
                <a:lnTo>
                  <a:pt x="2978" y="683"/>
                </a:lnTo>
                <a:lnTo>
                  <a:pt x="2978" y="688"/>
                </a:lnTo>
                <a:lnTo>
                  <a:pt x="2981" y="692"/>
                </a:lnTo>
                <a:lnTo>
                  <a:pt x="2981" y="688"/>
                </a:lnTo>
                <a:lnTo>
                  <a:pt x="2984" y="675"/>
                </a:lnTo>
                <a:lnTo>
                  <a:pt x="2984" y="670"/>
                </a:lnTo>
                <a:lnTo>
                  <a:pt x="2986" y="670"/>
                </a:lnTo>
                <a:lnTo>
                  <a:pt x="2986" y="688"/>
                </a:lnTo>
                <a:lnTo>
                  <a:pt x="2989" y="675"/>
                </a:lnTo>
                <a:lnTo>
                  <a:pt x="2989" y="657"/>
                </a:lnTo>
                <a:lnTo>
                  <a:pt x="2992" y="635"/>
                </a:lnTo>
                <a:lnTo>
                  <a:pt x="2992" y="648"/>
                </a:lnTo>
                <a:lnTo>
                  <a:pt x="2992" y="666"/>
                </a:lnTo>
                <a:lnTo>
                  <a:pt x="2995" y="675"/>
                </a:lnTo>
                <a:lnTo>
                  <a:pt x="2995" y="683"/>
                </a:lnTo>
                <a:lnTo>
                  <a:pt x="2998" y="692"/>
                </a:lnTo>
                <a:lnTo>
                  <a:pt x="2998" y="683"/>
                </a:lnTo>
                <a:lnTo>
                  <a:pt x="3001" y="683"/>
                </a:lnTo>
                <a:lnTo>
                  <a:pt x="3001" y="692"/>
                </a:lnTo>
                <a:lnTo>
                  <a:pt x="3004" y="692"/>
                </a:lnTo>
                <a:lnTo>
                  <a:pt x="3004" y="688"/>
                </a:lnTo>
                <a:lnTo>
                  <a:pt x="3007" y="692"/>
                </a:lnTo>
                <a:lnTo>
                  <a:pt x="3007" y="692"/>
                </a:lnTo>
                <a:lnTo>
                  <a:pt x="3007" y="666"/>
                </a:lnTo>
                <a:lnTo>
                  <a:pt x="3010" y="679"/>
                </a:lnTo>
                <a:lnTo>
                  <a:pt x="3010" y="679"/>
                </a:lnTo>
                <a:lnTo>
                  <a:pt x="3012" y="688"/>
                </a:lnTo>
                <a:lnTo>
                  <a:pt x="3012" y="688"/>
                </a:lnTo>
                <a:lnTo>
                  <a:pt x="3015" y="670"/>
                </a:lnTo>
                <a:lnTo>
                  <a:pt x="3015" y="670"/>
                </a:lnTo>
                <a:lnTo>
                  <a:pt x="3018" y="675"/>
                </a:lnTo>
                <a:lnTo>
                  <a:pt x="3018" y="675"/>
                </a:lnTo>
                <a:lnTo>
                  <a:pt x="3021" y="688"/>
                </a:lnTo>
                <a:lnTo>
                  <a:pt x="3021" y="683"/>
                </a:lnTo>
                <a:lnTo>
                  <a:pt x="3024" y="697"/>
                </a:lnTo>
                <a:lnTo>
                  <a:pt x="3024" y="692"/>
                </a:lnTo>
                <a:lnTo>
                  <a:pt x="3024" y="692"/>
                </a:lnTo>
                <a:lnTo>
                  <a:pt x="3027" y="692"/>
                </a:lnTo>
                <a:lnTo>
                  <a:pt x="3027" y="683"/>
                </a:lnTo>
                <a:lnTo>
                  <a:pt x="3030" y="697"/>
                </a:lnTo>
                <a:lnTo>
                  <a:pt x="3030" y="692"/>
                </a:lnTo>
                <a:lnTo>
                  <a:pt x="3033" y="697"/>
                </a:lnTo>
                <a:lnTo>
                  <a:pt x="3033" y="688"/>
                </a:lnTo>
                <a:lnTo>
                  <a:pt x="3036" y="683"/>
                </a:lnTo>
                <a:lnTo>
                  <a:pt x="3036" y="683"/>
                </a:lnTo>
                <a:lnTo>
                  <a:pt x="3038" y="692"/>
                </a:lnTo>
                <a:lnTo>
                  <a:pt x="3038" y="692"/>
                </a:lnTo>
                <a:lnTo>
                  <a:pt x="3041" y="697"/>
                </a:lnTo>
                <a:lnTo>
                  <a:pt x="3041" y="683"/>
                </a:lnTo>
                <a:lnTo>
                  <a:pt x="3041" y="683"/>
                </a:lnTo>
                <a:lnTo>
                  <a:pt x="3044" y="688"/>
                </a:lnTo>
                <a:lnTo>
                  <a:pt x="3044" y="688"/>
                </a:lnTo>
                <a:lnTo>
                  <a:pt x="3047" y="692"/>
                </a:lnTo>
                <a:lnTo>
                  <a:pt x="3047" y="697"/>
                </a:lnTo>
                <a:lnTo>
                  <a:pt x="3050" y="692"/>
                </a:lnTo>
                <a:lnTo>
                  <a:pt x="3050" y="697"/>
                </a:lnTo>
                <a:lnTo>
                  <a:pt x="3053" y="692"/>
                </a:lnTo>
                <a:lnTo>
                  <a:pt x="3053" y="697"/>
                </a:lnTo>
                <a:lnTo>
                  <a:pt x="3056" y="692"/>
                </a:lnTo>
                <a:lnTo>
                  <a:pt x="3056" y="692"/>
                </a:lnTo>
                <a:lnTo>
                  <a:pt x="3056" y="697"/>
                </a:lnTo>
                <a:lnTo>
                  <a:pt x="3059" y="692"/>
                </a:lnTo>
                <a:lnTo>
                  <a:pt x="3059" y="688"/>
                </a:lnTo>
                <a:lnTo>
                  <a:pt x="3061" y="688"/>
                </a:lnTo>
                <a:lnTo>
                  <a:pt x="3061" y="692"/>
                </a:lnTo>
                <a:lnTo>
                  <a:pt x="3064" y="692"/>
                </a:lnTo>
                <a:lnTo>
                  <a:pt x="3064" y="697"/>
                </a:lnTo>
                <a:lnTo>
                  <a:pt x="3067" y="688"/>
                </a:lnTo>
                <a:lnTo>
                  <a:pt x="3067" y="683"/>
                </a:lnTo>
                <a:lnTo>
                  <a:pt x="3070" y="683"/>
                </a:lnTo>
                <a:lnTo>
                  <a:pt x="3070" y="697"/>
                </a:lnTo>
                <a:lnTo>
                  <a:pt x="3073" y="701"/>
                </a:lnTo>
                <a:lnTo>
                  <a:pt x="3073" y="697"/>
                </a:lnTo>
                <a:lnTo>
                  <a:pt x="3073" y="697"/>
                </a:lnTo>
                <a:lnTo>
                  <a:pt x="3076" y="697"/>
                </a:lnTo>
                <a:lnTo>
                  <a:pt x="3076" y="692"/>
                </a:lnTo>
                <a:lnTo>
                  <a:pt x="3079" y="692"/>
                </a:lnTo>
                <a:lnTo>
                  <a:pt x="3079" y="697"/>
                </a:lnTo>
                <a:lnTo>
                  <a:pt x="3082" y="697"/>
                </a:lnTo>
                <a:lnTo>
                  <a:pt x="3082" y="697"/>
                </a:lnTo>
                <a:lnTo>
                  <a:pt x="3085" y="688"/>
                </a:lnTo>
                <a:lnTo>
                  <a:pt x="3085" y="688"/>
                </a:lnTo>
                <a:lnTo>
                  <a:pt x="3087" y="692"/>
                </a:lnTo>
                <a:lnTo>
                  <a:pt x="3087" y="688"/>
                </a:lnTo>
                <a:lnTo>
                  <a:pt x="3090" y="697"/>
                </a:lnTo>
                <a:lnTo>
                  <a:pt x="3090" y="697"/>
                </a:lnTo>
                <a:lnTo>
                  <a:pt x="3090" y="692"/>
                </a:lnTo>
                <a:lnTo>
                  <a:pt x="3093" y="692"/>
                </a:lnTo>
                <a:lnTo>
                  <a:pt x="3093" y="692"/>
                </a:lnTo>
                <a:lnTo>
                  <a:pt x="3096" y="697"/>
                </a:lnTo>
                <a:lnTo>
                  <a:pt x="3096" y="692"/>
                </a:lnTo>
                <a:lnTo>
                  <a:pt x="3099" y="697"/>
                </a:lnTo>
                <a:lnTo>
                  <a:pt x="3099" y="697"/>
                </a:lnTo>
                <a:lnTo>
                  <a:pt x="3102" y="697"/>
                </a:lnTo>
                <a:lnTo>
                  <a:pt x="3102" y="697"/>
                </a:lnTo>
                <a:lnTo>
                  <a:pt x="3105" y="692"/>
                </a:lnTo>
                <a:lnTo>
                  <a:pt x="3105" y="697"/>
                </a:lnTo>
                <a:lnTo>
                  <a:pt x="3108" y="692"/>
                </a:lnTo>
                <a:lnTo>
                  <a:pt x="3108" y="697"/>
                </a:lnTo>
                <a:lnTo>
                  <a:pt x="3108" y="692"/>
                </a:lnTo>
                <a:lnTo>
                  <a:pt x="3111" y="697"/>
                </a:lnTo>
                <a:lnTo>
                  <a:pt x="3111" y="692"/>
                </a:lnTo>
                <a:lnTo>
                  <a:pt x="3113" y="701"/>
                </a:lnTo>
                <a:lnTo>
                  <a:pt x="3113" y="697"/>
                </a:lnTo>
                <a:lnTo>
                  <a:pt x="3116" y="697"/>
                </a:lnTo>
                <a:lnTo>
                  <a:pt x="3116" y="697"/>
                </a:lnTo>
                <a:lnTo>
                  <a:pt x="3119" y="697"/>
                </a:lnTo>
                <a:lnTo>
                  <a:pt x="3119" y="697"/>
                </a:lnTo>
                <a:lnTo>
                  <a:pt x="3122" y="697"/>
                </a:lnTo>
                <a:lnTo>
                  <a:pt x="3122" y="697"/>
                </a:lnTo>
                <a:lnTo>
                  <a:pt x="3125" y="697"/>
                </a:lnTo>
                <a:lnTo>
                  <a:pt x="3125" y="692"/>
                </a:lnTo>
                <a:lnTo>
                  <a:pt x="3125" y="692"/>
                </a:lnTo>
                <a:lnTo>
                  <a:pt x="3128" y="697"/>
                </a:lnTo>
                <a:lnTo>
                  <a:pt x="3128" y="697"/>
                </a:lnTo>
                <a:lnTo>
                  <a:pt x="3131" y="701"/>
                </a:lnTo>
                <a:lnTo>
                  <a:pt x="3131" y="697"/>
                </a:lnTo>
                <a:lnTo>
                  <a:pt x="3134" y="701"/>
                </a:lnTo>
                <a:lnTo>
                  <a:pt x="3134" y="697"/>
                </a:lnTo>
                <a:lnTo>
                  <a:pt x="3136" y="697"/>
                </a:lnTo>
                <a:lnTo>
                  <a:pt x="3136" y="692"/>
                </a:lnTo>
                <a:lnTo>
                  <a:pt x="3136" y="688"/>
                </a:lnTo>
                <a:lnTo>
                  <a:pt x="3139" y="697"/>
                </a:lnTo>
                <a:lnTo>
                  <a:pt x="3139" y="701"/>
                </a:lnTo>
                <a:lnTo>
                  <a:pt x="3142" y="692"/>
                </a:lnTo>
                <a:lnTo>
                  <a:pt x="3142" y="701"/>
                </a:lnTo>
                <a:lnTo>
                  <a:pt x="3145" y="697"/>
                </a:lnTo>
                <a:lnTo>
                  <a:pt x="3145" y="697"/>
                </a:lnTo>
                <a:lnTo>
                  <a:pt x="3148" y="701"/>
                </a:lnTo>
                <a:lnTo>
                  <a:pt x="3148" y="697"/>
                </a:lnTo>
                <a:lnTo>
                  <a:pt x="3151" y="697"/>
                </a:lnTo>
                <a:lnTo>
                  <a:pt x="3151" y="683"/>
                </a:lnTo>
                <a:lnTo>
                  <a:pt x="3151" y="679"/>
                </a:lnTo>
                <a:lnTo>
                  <a:pt x="3154" y="657"/>
                </a:lnTo>
                <a:lnTo>
                  <a:pt x="3154" y="666"/>
                </a:lnTo>
                <a:lnTo>
                  <a:pt x="3157" y="683"/>
                </a:lnTo>
                <a:lnTo>
                  <a:pt x="3157" y="692"/>
                </a:lnTo>
                <a:lnTo>
                  <a:pt x="3160" y="688"/>
                </a:lnTo>
                <a:lnTo>
                  <a:pt x="3160" y="701"/>
                </a:lnTo>
                <a:lnTo>
                  <a:pt x="3162" y="697"/>
                </a:lnTo>
                <a:lnTo>
                  <a:pt x="3162" y="697"/>
                </a:lnTo>
                <a:lnTo>
                  <a:pt x="3162" y="697"/>
                </a:lnTo>
                <a:lnTo>
                  <a:pt x="3165" y="697"/>
                </a:lnTo>
                <a:lnTo>
                  <a:pt x="3165" y="697"/>
                </a:lnTo>
                <a:lnTo>
                  <a:pt x="3168" y="701"/>
                </a:lnTo>
                <a:lnTo>
                  <a:pt x="3168" y="697"/>
                </a:lnTo>
                <a:lnTo>
                  <a:pt x="3171" y="697"/>
                </a:lnTo>
                <a:lnTo>
                  <a:pt x="3171" y="697"/>
                </a:lnTo>
                <a:lnTo>
                  <a:pt x="3174" y="697"/>
                </a:lnTo>
                <a:lnTo>
                  <a:pt x="3174" y="697"/>
                </a:lnTo>
                <a:lnTo>
                  <a:pt x="3174" y="701"/>
                </a:lnTo>
                <a:lnTo>
                  <a:pt x="3177" y="697"/>
                </a:lnTo>
                <a:lnTo>
                  <a:pt x="3177" y="692"/>
                </a:lnTo>
                <a:lnTo>
                  <a:pt x="3180" y="697"/>
                </a:lnTo>
                <a:lnTo>
                  <a:pt x="3180" y="701"/>
                </a:lnTo>
                <a:lnTo>
                  <a:pt x="3183" y="697"/>
                </a:lnTo>
                <a:lnTo>
                  <a:pt x="3183" y="697"/>
                </a:lnTo>
                <a:lnTo>
                  <a:pt x="3186" y="697"/>
                </a:lnTo>
                <a:lnTo>
                  <a:pt x="3186" y="701"/>
                </a:lnTo>
                <a:lnTo>
                  <a:pt x="3188" y="697"/>
                </a:lnTo>
                <a:lnTo>
                  <a:pt x="3188" y="701"/>
                </a:lnTo>
                <a:lnTo>
                  <a:pt x="3188" y="697"/>
                </a:lnTo>
                <a:lnTo>
                  <a:pt x="3191" y="697"/>
                </a:lnTo>
                <a:lnTo>
                  <a:pt x="3191" y="697"/>
                </a:lnTo>
                <a:lnTo>
                  <a:pt x="3194" y="701"/>
                </a:lnTo>
                <a:lnTo>
                  <a:pt x="3194" y="701"/>
                </a:lnTo>
                <a:lnTo>
                  <a:pt x="3197" y="701"/>
                </a:lnTo>
                <a:lnTo>
                  <a:pt x="3197" y="697"/>
                </a:lnTo>
                <a:lnTo>
                  <a:pt x="3200" y="701"/>
                </a:lnTo>
                <a:lnTo>
                  <a:pt x="3200" y="697"/>
                </a:lnTo>
                <a:lnTo>
                  <a:pt x="3200" y="697"/>
                </a:lnTo>
                <a:lnTo>
                  <a:pt x="3203" y="701"/>
                </a:lnTo>
                <a:lnTo>
                  <a:pt x="3203" y="697"/>
                </a:lnTo>
                <a:lnTo>
                  <a:pt x="3206" y="697"/>
                </a:lnTo>
                <a:lnTo>
                  <a:pt x="3206" y="701"/>
                </a:lnTo>
                <a:lnTo>
                  <a:pt x="3209" y="697"/>
                </a:lnTo>
                <a:lnTo>
                  <a:pt x="3209" y="697"/>
                </a:lnTo>
                <a:lnTo>
                  <a:pt x="3212" y="697"/>
                </a:lnTo>
                <a:lnTo>
                  <a:pt x="3212" y="701"/>
                </a:lnTo>
                <a:lnTo>
                  <a:pt x="3212" y="701"/>
                </a:lnTo>
                <a:lnTo>
                  <a:pt x="3214" y="701"/>
                </a:lnTo>
                <a:lnTo>
                  <a:pt x="3214" y="697"/>
                </a:lnTo>
                <a:lnTo>
                  <a:pt x="3217" y="701"/>
                </a:lnTo>
                <a:lnTo>
                  <a:pt x="3217" y="697"/>
                </a:lnTo>
                <a:lnTo>
                  <a:pt x="3220" y="697"/>
                </a:lnTo>
                <a:lnTo>
                  <a:pt x="3220" y="697"/>
                </a:lnTo>
                <a:lnTo>
                  <a:pt x="3223" y="697"/>
                </a:lnTo>
                <a:lnTo>
                  <a:pt x="3223" y="697"/>
                </a:lnTo>
                <a:lnTo>
                  <a:pt x="3226" y="697"/>
                </a:lnTo>
                <a:lnTo>
                  <a:pt x="3226" y="697"/>
                </a:lnTo>
                <a:lnTo>
                  <a:pt x="3226" y="701"/>
                </a:lnTo>
                <a:lnTo>
                  <a:pt x="3229" y="697"/>
                </a:lnTo>
                <a:lnTo>
                  <a:pt x="3229" y="701"/>
                </a:lnTo>
                <a:lnTo>
                  <a:pt x="3232" y="701"/>
                </a:lnTo>
                <a:lnTo>
                  <a:pt x="3232" y="697"/>
                </a:lnTo>
                <a:lnTo>
                  <a:pt x="3235" y="697"/>
                </a:lnTo>
                <a:lnTo>
                  <a:pt x="3235" y="697"/>
                </a:lnTo>
                <a:lnTo>
                  <a:pt x="3237" y="701"/>
                </a:lnTo>
                <a:lnTo>
                  <a:pt x="3237" y="701"/>
                </a:lnTo>
                <a:lnTo>
                  <a:pt x="3240" y="692"/>
                </a:lnTo>
                <a:lnTo>
                  <a:pt x="3240" y="701"/>
                </a:lnTo>
                <a:lnTo>
                  <a:pt x="3240" y="701"/>
                </a:lnTo>
                <a:lnTo>
                  <a:pt x="3243" y="692"/>
                </a:lnTo>
                <a:lnTo>
                  <a:pt x="3243" y="701"/>
                </a:lnTo>
                <a:lnTo>
                  <a:pt x="3246" y="701"/>
                </a:lnTo>
                <a:lnTo>
                  <a:pt x="3246" y="701"/>
                </a:lnTo>
                <a:lnTo>
                  <a:pt x="3249" y="697"/>
                </a:lnTo>
                <a:lnTo>
                  <a:pt x="3249" y="701"/>
                </a:lnTo>
                <a:lnTo>
                  <a:pt x="3252" y="697"/>
                </a:lnTo>
                <a:lnTo>
                  <a:pt x="3252" y="697"/>
                </a:lnTo>
                <a:lnTo>
                  <a:pt x="3252" y="701"/>
                </a:lnTo>
                <a:lnTo>
                  <a:pt x="3255" y="701"/>
                </a:lnTo>
                <a:lnTo>
                  <a:pt x="3255" y="697"/>
                </a:lnTo>
                <a:lnTo>
                  <a:pt x="3258" y="697"/>
                </a:lnTo>
                <a:lnTo>
                  <a:pt x="3258" y="701"/>
                </a:lnTo>
                <a:lnTo>
                  <a:pt x="3261" y="701"/>
                </a:lnTo>
                <a:lnTo>
                  <a:pt x="3261" y="701"/>
                </a:lnTo>
                <a:lnTo>
                  <a:pt x="3263" y="701"/>
                </a:lnTo>
                <a:lnTo>
                  <a:pt x="3263" y="697"/>
                </a:lnTo>
                <a:lnTo>
                  <a:pt x="3266" y="701"/>
                </a:lnTo>
                <a:lnTo>
                  <a:pt x="3266" y="697"/>
                </a:lnTo>
                <a:lnTo>
                  <a:pt x="3266" y="701"/>
                </a:lnTo>
                <a:lnTo>
                  <a:pt x="3269" y="701"/>
                </a:lnTo>
                <a:lnTo>
                  <a:pt x="3269" y="701"/>
                </a:lnTo>
                <a:lnTo>
                  <a:pt x="3272" y="697"/>
                </a:lnTo>
                <a:lnTo>
                  <a:pt x="3272" y="701"/>
                </a:lnTo>
                <a:lnTo>
                  <a:pt x="3275" y="701"/>
                </a:lnTo>
                <a:lnTo>
                  <a:pt x="3275" y="701"/>
                </a:lnTo>
                <a:lnTo>
                  <a:pt x="3278" y="701"/>
                </a:lnTo>
                <a:lnTo>
                  <a:pt x="3278" y="701"/>
                </a:lnTo>
                <a:lnTo>
                  <a:pt x="3281" y="697"/>
                </a:lnTo>
                <a:lnTo>
                  <a:pt x="3281" y="701"/>
                </a:lnTo>
                <a:lnTo>
                  <a:pt x="3281" y="701"/>
                </a:lnTo>
                <a:lnTo>
                  <a:pt x="3284" y="701"/>
                </a:lnTo>
                <a:lnTo>
                  <a:pt x="3284" y="701"/>
                </a:lnTo>
                <a:lnTo>
                  <a:pt x="3287" y="701"/>
                </a:lnTo>
                <a:lnTo>
                  <a:pt x="3287" y="701"/>
                </a:lnTo>
                <a:lnTo>
                  <a:pt x="3289" y="701"/>
                </a:lnTo>
                <a:lnTo>
                  <a:pt x="3289" y="697"/>
                </a:lnTo>
                <a:lnTo>
                  <a:pt x="3292" y="701"/>
                </a:lnTo>
                <a:lnTo>
                  <a:pt x="3292" y="701"/>
                </a:lnTo>
                <a:lnTo>
                  <a:pt x="3292" y="701"/>
                </a:lnTo>
                <a:lnTo>
                  <a:pt x="3295" y="701"/>
                </a:lnTo>
                <a:lnTo>
                  <a:pt x="3295" y="701"/>
                </a:lnTo>
                <a:lnTo>
                  <a:pt x="3298" y="701"/>
                </a:lnTo>
                <a:lnTo>
                  <a:pt x="3298" y="697"/>
                </a:lnTo>
                <a:lnTo>
                  <a:pt x="3301" y="697"/>
                </a:lnTo>
                <a:lnTo>
                  <a:pt x="3301" y="701"/>
                </a:lnTo>
                <a:lnTo>
                  <a:pt x="3304" y="701"/>
                </a:lnTo>
                <a:lnTo>
                  <a:pt x="3304" y="697"/>
                </a:lnTo>
                <a:lnTo>
                  <a:pt x="3307" y="697"/>
                </a:lnTo>
                <a:lnTo>
                  <a:pt x="3307" y="697"/>
                </a:lnTo>
                <a:lnTo>
                  <a:pt x="3307" y="701"/>
                </a:lnTo>
                <a:lnTo>
                  <a:pt x="3310" y="701"/>
                </a:lnTo>
                <a:lnTo>
                  <a:pt x="3310" y="701"/>
                </a:lnTo>
                <a:lnTo>
                  <a:pt x="3313" y="701"/>
                </a:lnTo>
                <a:lnTo>
                  <a:pt x="3313" y="701"/>
                </a:lnTo>
                <a:lnTo>
                  <a:pt x="3315" y="701"/>
                </a:lnTo>
                <a:lnTo>
                  <a:pt x="3315" y="701"/>
                </a:lnTo>
              </a:path>
            </a:pathLst>
          </a:cu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v-SE"/>
          </a:p>
        </p:txBody>
      </p:sp>
      <p:sp>
        <p:nvSpPr>
          <p:cNvPr id="202" name="Line 95"/>
          <p:cNvSpPr>
            <a:spLocks noChangeShapeType="1"/>
          </p:cNvSpPr>
          <p:nvPr/>
        </p:nvSpPr>
        <p:spPr bwMode="auto">
          <a:xfrm>
            <a:off x="838703" y="4382555"/>
            <a:ext cx="22225" cy="0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v-SE"/>
          </a:p>
        </p:txBody>
      </p:sp>
      <p:sp>
        <p:nvSpPr>
          <p:cNvPr id="203" name="Rectangle 96"/>
          <p:cNvSpPr>
            <a:spLocks noChangeArrowheads="1"/>
          </p:cNvSpPr>
          <p:nvPr/>
        </p:nvSpPr>
        <p:spPr bwMode="auto">
          <a:xfrm>
            <a:off x="662491" y="4301592"/>
            <a:ext cx="6572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altLang="sv-SE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cs typeface="Arial" pitchFamily="34" charset="0"/>
              </a:rPr>
              <a:t>0</a:t>
            </a:r>
            <a:endParaRPr kumimoji="0" lang="sv-SE" altLang="sv-S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</p:txBody>
      </p:sp>
      <p:sp>
        <p:nvSpPr>
          <p:cNvPr id="204" name="Line 97"/>
          <p:cNvSpPr>
            <a:spLocks noChangeShapeType="1"/>
          </p:cNvSpPr>
          <p:nvPr/>
        </p:nvSpPr>
        <p:spPr bwMode="auto">
          <a:xfrm>
            <a:off x="848228" y="4228567"/>
            <a:ext cx="12700" cy="0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v-SE"/>
          </a:p>
        </p:txBody>
      </p:sp>
      <p:sp>
        <p:nvSpPr>
          <p:cNvPr id="205" name="Line 98"/>
          <p:cNvSpPr>
            <a:spLocks noChangeShapeType="1"/>
          </p:cNvSpPr>
          <p:nvPr/>
        </p:nvSpPr>
        <p:spPr bwMode="auto">
          <a:xfrm>
            <a:off x="838703" y="4082517"/>
            <a:ext cx="22225" cy="0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v-SE"/>
          </a:p>
        </p:txBody>
      </p:sp>
      <p:sp>
        <p:nvSpPr>
          <p:cNvPr id="206" name="Rectangle 99"/>
          <p:cNvSpPr>
            <a:spLocks noChangeArrowheads="1"/>
          </p:cNvSpPr>
          <p:nvPr/>
        </p:nvSpPr>
        <p:spPr bwMode="auto">
          <a:xfrm>
            <a:off x="562478" y="4001555"/>
            <a:ext cx="262892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altLang="sv-SE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cs typeface="Arial" pitchFamily="34" charset="0"/>
              </a:rPr>
              <a:t>2000</a:t>
            </a:r>
            <a:endParaRPr kumimoji="0" lang="sv-SE" altLang="sv-S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</p:txBody>
      </p:sp>
      <p:sp>
        <p:nvSpPr>
          <p:cNvPr id="207" name="Line 100"/>
          <p:cNvSpPr>
            <a:spLocks noChangeShapeType="1"/>
          </p:cNvSpPr>
          <p:nvPr/>
        </p:nvSpPr>
        <p:spPr bwMode="auto">
          <a:xfrm>
            <a:off x="848228" y="3928530"/>
            <a:ext cx="12700" cy="0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v-SE"/>
          </a:p>
        </p:txBody>
      </p:sp>
      <p:sp>
        <p:nvSpPr>
          <p:cNvPr id="208" name="Line 101"/>
          <p:cNvSpPr>
            <a:spLocks noChangeShapeType="1"/>
          </p:cNvSpPr>
          <p:nvPr/>
        </p:nvSpPr>
        <p:spPr bwMode="auto">
          <a:xfrm>
            <a:off x="838703" y="3774542"/>
            <a:ext cx="22225" cy="0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v-SE"/>
          </a:p>
        </p:txBody>
      </p:sp>
      <p:sp>
        <p:nvSpPr>
          <p:cNvPr id="209" name="Rectangle 102"/>
          <p:cNvSpPr>
            <a:spLocks noChangeArrowheads="1"/>
          </p:cNvSpPr>
          <p:nvPr/>
        </p:nvSpPr>
        <p:spPr bwMode="auto">
          <a:xfrm>
            <a:off x="562478" y="3693580"/>
            <a:ext cx="262892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altLang="sv-SE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cs typeface="Arial" pitchFamily="34" charset="0"/>
              </a:rPr>
              <a:t>4000</a:t>
            </a:r>
            <a:endParaRPr kumimoji="0" lang="sv-SE" altLang="sv-S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</p:txBody>
      </p:sp>
      <p:sp>
        <p:nvSpPr>
          <p:cNvPr id="210" name="Line 103"/>
          <p:cNvSpPr>
            <a:spLocks noChangeShapeType="1"/>
          </p:cNvSpPr>
          <p:nvPr/>
        </p:nvSpPr>
        <p:spPr bwMode="auto">
          <a:xfrm>
            <a:off x="848228" y="3626905"/>
            <a:ext cx="12700" cy="0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v-SE"/>
          </a:p>
        </p:txBody>
      </p:sp>
      <p:sp>
        <p:nvSpPr>
          <p:cNvPr id="211" name="Line 104"/>
          <p:cNvSpPr>
            <a:spLocks noChangeShapeType="1"/>
          </p:cNvSpPr>
          <p:nvPr/>
        </p:nvSpPr>
        <p:spPr bwMode="auto">
          <a:xfrm>
            <a:off x="838703" y="3472917"/>
            <a:ext cx="22225" cy="0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v-SE"/>
          </a:p>
        </p:txBody>
      </p:sp>
      <p:sp>
        <p:nvSpPr>
          <p:cNvPr id="212" name="Rectangle 105"/>
          <p:cNvSpPr>
            <a:spLocks noChangeArrowheads="1"/>
          </p:cNvSpPr>
          <p:nvPr/>
        </p:nvSpPr>
        <p:spPr bwMode="auto">
          <a:xfrm>
            <a:off x="562478" y="3393542"/>
            <a:ext cx="262892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altLang="sv-SE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cs typeface="Arial" pitchFamily="34" charset="0"/>
              </a:rPr>
              <a:t>6000</a:t>
            </a:r>
            <a:endParaRPr kumimoji="0" lang="sv-SE" altLang="sv-S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</p:txBody>
      </p:sp>
      <p:sp>
        <p:nvSpPr>
          <p:cNvPr id="213" name="Line 106"/>
          <p:cNvSpPr>
            <a:spLocks noChangeShapeType="1"/>
          </p:cNvSpPr>
          <p:nvPr/>
        </p:nvSpPr>
        <p:spPr bwMode="auto">
          <a:xfrm>
            <a:off x="848228" y="3326867"/>
            <a:ext cx="12700" cy="0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v-SE"/>
          </a:p>
        </p:txBody>
      </p:sp>
      <p:sp>
        <p:nvSpPr>
          <p:cNvPr id="214" name="Line 107"/>
          <p:cNvSpPr>
            <a:spLocks noChangeShapeType="1"/>
          </p:cNvSpPr>
          <p:nvPr/>
        </p:nvSpPr>
        <p:spPr bwMode="auto">
          <a:xfrm>
            <a:off x="838703" y="3172880"/>
            <a:ext cx="22225" cy="0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v-SE"/>
          </a:p>
        </p:txBody>
      </p:sp>
      <p:sp>
        <p:nvSpPr>
          <p:cNvPr id="215" name="Rectangle 109"/>
          <p:cNvSpPr>
            <a:spLocks noChangeArrowheads="1"/>
          </p:cNvSpPr>
          <p:nvPr/>
        </p:nvSpPr>
        <p:spPr bwMode="auto">
          <a:xfrm rot="16200000">
            <a:off x="150517" y="2907023"/>
            <a:ext cx="657231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altLang="sv-SE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cs typeface="Arial" pitchFamily="34" charset="0"/>
              </a:rPr>
              <a:t>Intens. [</a:t>
            </a:r>
            <a:r>
              <a:rPr kumimoji="0" lang="sv-SE" altLang="sv-SE" sz="1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cs typeface="Arial" pitchFamily="34" charset="0"/>
              </a:rPr>
              <a:t>a.u</a:t>
            </a:r>
            <a:r>
              <a:rPr kumimoji="0" lang="sv-SE" altLang="sv-SE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cs typeface="Arial" pitchFamily="34" charset="0"/>
              </a:rPr>
              <a:t>.]</a:t>
            </a:r>
            <a:endParaRPr kumimoji="0" lang="sv-SE" altLang="sv-SE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</p:txBody>
      </p:sp>
      <p:sp>
        <p:nvSpPr>
          <p:cNvPr id="216" name="Line 111"/>
          <p:cNvSpPr>
            <a:spLocks noChangeShapeType="1"/>
          </p:cNvSpPr>
          <p:nvPr/>
        </p:nvSpPr>
        <p:spPr bwMode="auto">
          <a:xfrm>
            <a:off x="892678" y="4396842"/>
            <a:ext cx="0" cy="20638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v-SE"/>
          </a:p>
        </p:txBody>
      </p:sp>
      <p:sp>
        <p:nvSpPr>
          <p:cNvPr id="217" name="Line 112"/>
          <p:cNvSpPr>
            <a:spLocks noChangeShapeType="1"/>
          </p:cNvSpPr>
          <p:nvPr/>
        </p:nvSpPr>
        <p:spPr bwMode="auto">
          <a:xfrm>
            <a:off x="1076828" y="4396842"/>
            <a:ext cx="0" cy="20638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v-SE"/>
          </a:p>
        </p:txBody>
      </p:sp>
      <p:sp>
        <p:nvSpPr>
          <p:cNvPr id="218" name="Line 113"/>
          <p:cNvSpPr>
            <a:spLocks noChangeShapeType="1"/>
          </p:cNvSpPr>
          <p:nvPr/>
        </p:nvSpPr>
        <p:spPr bwMode="auto">
          <a:xfrm>
            <a:off x="1259391" y="4396842"/>
            <a:ext cx="0" cy="34925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v-SE"/>
          </a:p>
        </p:txBody>
      </p:sp>
      <p:sp>
        <p:nvSpPr>
          <p:cNvPr id="219" name="Rectangle 114"/>
          <p:cNvSpPr>
            <a:spLocks noChangeArrowheads="1"/>
          </p:cNvSpPr>
          <p:nvPr/>
        </p:nvSpPr>
        <p:spPr bwMode="auto">
          <a:xfrm>
            <a:off x="1141916" y="4431767"/>
            <a:ext cx="262892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altLang="sv-SE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cs typeface="Arial" pitchFamily="34" charset="0"/>
              </a:rPr>
              <a:t>2000</a:t>
            </a:r>
            <a:endParaRPr kumimoji="0" lang="sv-SE" altLang="sv-S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</p:txBody>
      </p:sp>
      <p:sp>
        <p:nvSpPr>
          <p:cNvPr id="220" name="Line 115"/>
          <p:cNvSpPr>
            <a:spLocks noChangeShapeType="1"/>
          </p:cNvSpPr>
          <p:nvPr/>
        </p:nvSpPr>
        <p:spPr bwMode="auto">
          <a:xfrm>
            <a:off x="1443541" y="4396842"/>
            <a:ext cx="0" cy="20638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v-SE"/>
          </a:p>
        </p:txBody>
      </p:sp>
      <p:sp>
        <p:nvSpPr>
          <p:cNvPr id="221" name="Line 116"/>
          <p:cNvSpPr>
            <a:spLocks noChangeShapeType="1"/>
          </p:cNvSpPr>
          <p:nvPr/>
        </p:nvSpPr>
        <p:spPr bwMode="auto">
          <a:xfrm>
            <a:off x="1626103" y="4396842"/>
            <a:ext cx="0" cy="20638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v-SE"/>
          </a:p>
        </p:txBody>
      </p:sp>
      <p:sp>
        <p:nvSpPr>
          <p:cNvPr id="222" name="Line 117"/>
          <p:cNvSpPr>
            <a:spLocks noChangeShapeType="1"/>
          </p:cNvSpPr>
          <p:nvPr/>
        </p:nvSpPr>
        <p:spPr bwMode="auto">
          <a:xfrm>
            <a:off x="1808666" y="4396842"/>
            <a:ext cx="0" cy="20638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v-SE"/>
          </a:p>
        </p:txBody>
      </p:sp>
      <p:sp>
        <p:nvSpPr>
          <p:cNvPr id="223" name="Line 118"/>
          <p:cNvSpPr>
            <a:spLocks noChangeShapeType="1"/>
          </p:cNvSpPr>
          <p:nvPr/>
        </p:nvSpPr>
        <p:spPr bwMode="auto">
          <a:xfrm>
            <a:off x="1992816" y="4396842"/>
            <a:ext cx="0" cy="20638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v-SE"/>
          </a:p>
        </p:txBody>
      </p:sp>
      <p:sp>
        <p:nvSpPr>
          <p:cNvPr id="224" name="Line 119"/>
          <p:cNvSpPr>
            <a:spLocks noChangeShapeType="1"/>
          </p:cNvSpPr>
          <p:nvPr/>
        </p:nvSpPr>
        <p:spPr bwMode="auto">
          <a:xfrm>
            <a:off x="2175378" y="4396842"/>
            <a:ext cx="0" cy="34925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v-SE"/>
          </a:p>
        </p:txBody>
      </p:sp>
      <p:sp>
        <p:nvSpPr>
          <p:cNvPr id="225" name="Rectangle 120"/>
          <p:cNvSpPr>
            <a:spLocks noChangeArrowheads="1"/>
          </p:cNvSpPr>
          <p:nvPr/>
        </p:nvSpPr>
        <p:spPr bwMode="auto">
          <a:xfrm>
            <a:off x="2057903" y="4431767"/>
            <a:ext cx="262892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altLang="sv-SE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cs typeface="Arial" pitchFamily="34" charset="0"/>
              </a:rPr>
              <a:t>2500</a:t>
            </a:r>
            <a:endParaRPr kumimoji="0" lang="sv-SE" altLang="sv-S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</p:txBody>
      </p:sp>
      <p:sp>
        <p:nvSpPr>
          <p:cNvPr id="226" name="Line 121"/>
          <p:cNvSpPr>
            <a:spLocks noChangeShapeType="1"/>
          </p:cNvSpPr>
          <p:nvPr/>
        </p:nvSpPr>
        <p:spPr bwMode="auto">
          <a:xfrm>
            <a:off x="2359528" y="4396842"/>
            <a:ext cx="0" cy="20638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v-SE"/>
          </a:p>
        </p:txBody>
      </p:sp>
      <p:sp>
        <p:nvSpPr>
          <p:cNvPr id="227" name="Line 122"/>
          <p:cNvSpPr>
            <a:spLocks noChangeShapeType="1"/>
          </p:cNvSpPr>
          <p:nvPr/>
        </p:nvSpPr>
        <p:spPr bwMode="auto">
          <a:xfrm>
            <a:off x="2542091" y="4396842"/>
            <a:ext cx="0" cy="20638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v-SE"/>
          </a:p>
        </p:txBody>
      </p:sp>
      <p:sp>
        <p:nvSpPr>
          <p:cNvPr id="228" name="Line 123"/>
          <p:cNvSpPr>
            <a:spLocks noChangeShapeType="1"/>
          </p:cNvSpPr>
          <p:nvPr/>
        </p:nvSpPr>
        <p:spPr bwMode="auto">
          <a:xfrm>
            <a:off x="2726241" y="4396842"/>
            <a:ext cx="0" cy="20638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v-SE"/>
          </a:p>
        </p:txBody>
      </p:sp>
      <p:sp>
        <p:nvSpPr>
          <p:cNvPr id="229" name="Line 124"/>
          <p:cNvSpPr>
            <a:spLocks noChangeShapeType="1"/>
          </p:cNvSpPr>
          <p:nvPr/>
        </p:nvSpPr>
        <p:spPr bwMode="auto">
          <a:xfrm>
            <a:off x="2908803" y="4396842"/>
            <a:ext cx="0" cy="20638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v-SE"/>
          </a:p>
        </p:txBody>
      </p:sp>
      <p:sp>
        <p:nvSpPr>
          <p:cNvPr id="230" name="Line 125"/>
          <p:cNvSpPr>
            <a:spLocks noChangeShapeType="1"/>
          </p:cNvSpPr>
          <p:nvPr/>
        </p:nvSpPr>
        <p:spPr bwMode="auto">
          <a:xfrm>
            <a:off x="3091366" y="4396842"/>
            <a:ext cx="0" cy="34925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v-SE"/>
          </a:p>
        </p:txBody>
      </p:sp>
      <p:sp>
        <p:nvSpPr>
          <p:cNvPr id="231" name="Rectangle 126"/>
          <p:cNvSpPr>
            <a:spLocks noChangeArrowheads="1"/>
          </p:cNvSpPr>
          <p:nvPr/>
        </p:nvSpPr>
        <p:spPr bwMode="auto">
          <a:xfrm>
            <a:off x="2973891" y="4431767"/>
            <a:ext cx="262892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altLang="sv-SE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cs typeface="Arial" pitchFamily="34" charset="0"/>
              </a:rPr>
              <a:t>3000</a:t>
            </a:r>
            <a:endParaRPr kumimoji="0" lang="sv-SE" altLang="sv-S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</p:txBody>
      </p:sp>
      <p:sp>
        <p:nvSpPr>
          <p:cNvPr id="232" name="Line 127"/>
          <p:cNvSpPr>
            <a:spLocks noChangeShapeType="1"/>
          </p:cNvSpPr>
          <p:nvPr/>
        </p:nvSpPr>
        <p:spPr bwMode="auto">
          <a:xfrm>
            <a:off x="3275516" y="4396842"/>
            <a:ext cx="0" cy="20638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v-SE"/>
          </a:p>
        </p:txBody>
      </p:sp>
      <p:sp>
        <p:nvSpPr>
          <p:cNvPr id="233" name="Line 128"/>
          <p:cNvSpPr>
            <a:spLocks noChangeShapeType="1"/>
          </p:cNvSpPr>
          <p:nvPr/>
        </p:nvSpPr>
        <p:spPr bwMode="auto">
          <a:xfrm>
            <a:off x="3458078" y="4396842"/>
            <a:ext cx="0" cy="20638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v-SE"/>
          </a:p>
        </p:txBody>
      </p:sp>
      <p:sp>
        <p:nvSpPr>
          <p:cNvPr id="234" name="Line 129"/>
          <p:cNvSpPr>
            <a:spLocks noChangeShapeType="1"/>
          </p:cNvSpPr>
          <p:nvPr/>
        </p:nvSpPr>
        <p:spPr bwMode="auto">
          <a:xfrm>
            <a:off x="3646991" y="4396842"/>
            <a:ext cx="0" cy="20638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v-SE"/>
          </a:p>
        </p:txBody>
      </p:sp>
      <p:sp>
        <p:nvSpPr>
          <p:cNvPr id="235" name="Line 130"/>
          <p:cNvSpPr>
            <a:spLocks noChangeShapeType="1"/>
          </p:cNvSpPr>
          <p:nvPr/>
        </p:nvSpPr>
        <p:spPr bwMode="auto">
          <a:xfrm>
            <a:off x="3829553" y="4396842"/>
            <a:ext cx="0" cy="20638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v-SE"/>
          </a:p>
        </p:txBody>
      </p:sp>
      <p:sp>
        <p:nvSpPr>
          <p:cNvPr id="236" name="Line 131"/>
          <p:cNvSpPr>
            <a:spLocks noChangeShapeType="1"/>
          </p:cNvSpPr>
          <p:nvPr/>
        </p:nvSpPr>
        <p:spPr bwMode="auto">
          <a:xfrm>
            <a:off x="4012116" y="4396842"/>
            <a:ext cx="0" cy="34925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v-SE"/>
          </a:p>
        </p:txBody>
      </p:sp>
      <p:sp>
        <p:nvSpPr>
          <p:cNvPr id="237" name="Rectangle 132"/>
          <p:cNvSpPr>
            <a:spLocks noChangeArrowheads="1"/>
          </p:cNvSpPr>
          <p:nvPr/>
        </p:nvSpPr>
        <p:spPr bwMode="auto">
          <a:xfrm>
            <a:off x="3894641" y="4431767"/>
            <a:ext cx="262892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altLang="sv-SE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cs typeface="Arial" pitchFamily="34" charset="0"/>
              </a:rPr>
              <a:t>3500</a:t>
            </a:r>
            <a:endParaRPr kumimoji="0" lang="sv-SE" altLang="sv-S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</p:txBody>
      </p:sp>
      <p:sp>
        <p:nvSpPr>
          <p:cNvPr id="238" name="Line 133"/>
          <p:cNvSpPr>
            <a:spLocks noChangeShapeType="1"/>
          </p:cNvSpPr>
          <p:nvPr/>
        </p:nvSpPr>
        <p:spPr bwMode="auto">
          <a:xfrm>
            <a:off x="4196266" y="4396842"/>
            <a:ext cx="0" cy="20638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v-SE"/>
          </a:p>
        </p:txBody>
      </p:sp>
      <p:sp>
        <p:nvSpPr>
          <p:cNvPr id="239" name="Line 134"/>
          <p:cNvSpPr>
            <a:spLocks noChangeShapeType="1"/>
          </p:cNvSpPr>
          <p:nvPr/>
        </p:nvSpPr>
        <p:spPr bwMode="auto">
          <a:xfrm>
            <a:off x="4378828" y="4396842"/>
            <a:ext cx="0" cy="20638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v-SE"/>
          </a:p>
        </p:txBody>
      </p:sp>
      <p:sp>
        <p:nvSpPr>
          <p:cNvPr id="240" name="Line 135"/>
          <p:cNvSpPr>
            <a:spLocks noChangeShapeType="1"/>
          </p:cNvSpPr>
          <p:nvPr/>
        </p:nvSpPr>
        <p:spPr bwMode="auto">
          <a:xfrm>
            <a:off x="4562978" y="4396842"/>
            <a:ext cx="0" cy="20638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v-SE"/>
          </a:p>
        </p:txBody>
      </p:sp>
      <p:sp>
        <p:nvSpPr>
          <p:cNvPr id="241" name="Line 136"/>
          <p:cNvSpPr>
            <a:spLocks noChangeShapeType="1"/>
          </p:cNvSpPr>
          <p:nvPr/>
        </p:nvSpPr>
        <p:spPr bwMode="auto">
          <a:xfrm>
            <a:off x="4745541" y="4396842"/>
            <a:ext cx="0" cy="20638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v-SE"/>
          </a:p>
        </p:txBody>
      </p:sp>
      <p:sp>
        <p:nvSpPr>
          <p:cNvPr id="242" name="Line 137"/>
          <p:cNvSpPr>
            <a:spLocks noChangeShapeType="1"/>
          </p:cNvSpPr>
          <p:nvPr/>
        </p:nvSpPr>
        <p:spPr bwMode="auto">
          <a:xfrm>
            <a:off x="4928103" y="4396842"/>
            <a:ext cx="0" cy="34925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v-SE"/>
          </a:p>
        </p:txBody>
      </p:sp>
      <p:sp>
        <p:nvSpPr>
          <p:cNvPr id="243" name="Rectangle 138"/>
          <p:cNvSpPr>
            <a:spLocks noChangeArrowheads="1"/>
          </p:cNvSpPr>
          <p:nvPr/>
        </p:nvSpPr>
        <p:spPr bwMode="auto">
          <a:xfrm>
            <a:off x="4810628" y="4431767"/>
            <a:ext cx="262892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altLang="sv-SE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cs typeface="Arial" pitchFamily="34" charset="0"/>
              </a:rPr>
              <a:t>4000</a:t>
            </a:r>
            <a:endParaRPr kumimoji="0" lang="sv-SE" altLang="sv-S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</p:txBody>
      </p:sp>
      <p:sp>
        <p:nvSpPr>
          <p:cNvPr id="244" name="Line 139"/>
          <p:cNvSpPr>
            <a:spLocks noChangeShapeType="1"/>
          </p:cNvSpPr>
          <p:nvPr/>
        </p:nvSpPr>
        <p:spPr bwMode="auto">
          <a:xfrm>
            <a:off x="5112253" y="4396842"/>
            <a:ext cx="0" cy="20638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v-SE"/>
          </a:p>
        </p:txBody>
      </p:sp>
      <p:sp>
        <p:nvSpPr>
          <p:cNvPr id="245" name="Line 140"/>
          <p:cNvSpPr>
            <a:spLocks noChangeShapeType="1"/>
          </p:cNvSpPr>
          <p:nvPr/>
        </p:nvSpPr>
        <p:spPr bwMode="auto">
          <a:xfrm>
            <a:off x="5294816" y="4396842"/>
            <a:ext cx="0" cy="20638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v-SE"/>
          </a:p>
        </p:txBody>
      </p:sp>
      <p:sp>
        <p:nvSpPr>
          <p:cNvPr id="246" name="Line 141"/>
          <p:cNvSpPr>
            <a:spLocks noChangeShapeType="1"/>
          </p:cNvSpPr>
          <p:nvPr/>
        </p:nvSpPr>
        <p:spPr bwMode="auto">
          <a:xfrm>
            <a:off x="5478966" y="4396842"/>
            <a:ext cx="0" cy="20638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v-SE"/>
          </a:p>
        </p:txBody>
      </p:sp>
      <p:sp>
        <p:nvSpPr>
          <p:cNvPr id="247" name="Line 142"/>
          <p:cNvSpPr>
            <a:spLocks noChangeShapeType="1"/>
          </p:cNvSpPr>
          <p:nvPr/>
        </p:nvSpPr>
        <p:spPr bwMode="auto">
          <a:xfrm>
            <a:off x="5661528" y="4396842"/>
            <a:ext cx="0" cy="20638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v-SE"/>
          </a:p>
        </p:txBody>
      </p:sp>
      <p:sp>
        <p:nvSpPr>
          <p:cNvPr id="248" name="Line 143"/>
          <p:cNvSpPr>
            <a:spLocks noChangeShapeType="1"/>
          </p:cNvSpPr>
          <p:nvPr/>
        </p:nvSpPr>
        <p:spPr bwMode="auto">
          <a:xfrm>
            <a:off x="5845678" y="4396842"/>
            <a:ext cx="0" cy="34925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v-SE"/>
          </a:p>
        </p:txBody>
      </p:sp>
      <p:sp>
        <p:nvSpPr>
          <p:cNvPr id="249" name="Rectangle 144"/>
          <p:cNvSpPr>
            <a:spLocks noChangeArrowheads="1"/>
          </p:cNvSpPr>
          <p:nvPr/>
        </p:nvSpPr>
        <p:spPr bwMode="auto">
          <a:xfrm>
            <a:off x="5728203" y="4431767"/>
            <a:ext cx="262892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altLang="sv-SE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cs typeface="Arial" pitchFamily="34" charset="0"/>
              </a:rPr>
              <a:t>4500</a:t>
            </a:r>
            <a:endParaRPr kumimoji="0" lang="sv-SE" altLang="sv-S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</p:txBody>
      </p:sp>
      <p:sp>
        <p:nvSpPr>
          <p:cNvPr id="250" name="Line 145"/>
          <p:cNvSpPr>
            <a:spLocks noChangeShapeType="1"/>
          </p:cNvSpPr>
          <p:nvPr/>
        </p:nvSpPr>
        <p:spPr bwMode="auto">
          <a:xfrm>
            <a:off x="6028241" y="4396842"/>
            <a:ext cx="0" cy="20638"/>
          </a:xfrm>
          <a:prstGeom prst="line">
            <a:avLst/>
          </a:prstGeom>
          <a:noFill/>
          <a:ln w="4763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v-SE"/>
          </a:p>
        </p:txBody>
      </p:sp>
      <p:sp>
        <p:nvSpPr>
          <p:cNvPr id="251" name="Rectangle 146"/>
          <p:cNvSpPr>
            <a:spLocks noChangeArrowheads="1"/>
          </p:cNvSpPr>
          <p:nvPr/>
        </p:nvSpPr>
        <p:spPr bwMode="auto">
          <a:xfrm>
            <a:off x="5966328" y="4523842"/>
            <a:ext cx="203582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altLang="sv-SE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cs typeface="Arial" pitchFamily="34" charset="0"/>
              </a:rPr>
              <a:t>m/z</a:t>
            </a:r>
            <a:endParaRPr kumimoji="0" lang="sv-SE" altLang="sv-SE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</p:txBody>
      </p:sp>
      <p:cxnSp>
        <p:nvCxnSpPr>
          <p:cNvPr id="252" name="Straight Connector 251"/>
          <p:cNvCxnSpPr/>
          <p:nvPr/>
        </p:nvCxnSpPr>
        <p:spPr>
          <a:xfrm>
            <a:off x="857753" y="1690155"/>
            <a:ext cx="0" cy="27066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/>
          <p:cNvCxnSpPr/>
          <p:nvPr/>
        </p:nvCxnSpPr>
        <p:spPr>
          <a:xfrm>
            <a:off x="865691" y="4391087"/>
            <a:ext cx="52768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4" name="TextBox 253"/>
          <p:cNvSpPr txBox="1"/>
          <p:nvPr/>
        </p:nvSpPr>
        <p:spPr>
          <a:xfrm>
            <a:off x="5278866" y="3048871"/>
            <a:ext cx="56778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A</a:t>
            </a:r>
            <a:r>
              <a:rPr lang="el-GR" sz="1000" b="1" dirty="0" smtClean="0"/>
              <a:t>β</a:t>
            </a:r>
            <a:r>
              <a:rPr lang="sv-SE" sz="1000" b="1" dirty="0" smtClean="0"/>
              <a:t>1-40</a:t>
            </a:r>
            <a:endParaRPr lang="en-US" sz="1000" b="1" dirty="0"/>
          </a:p>
        </p:txBody>
      </p:sp>
      <p:sp>
        <p:nvSpPr>
          <p:cNvPr id="255" name="TextBox 254"/>
          <p:cNvSpPr txBox="1"/>
          <p:nvPr/>
        </p:nvSpPr>
        <p:spPr>
          <a:xfrm>
            <a:off x="4903968" y="3550769"/>
            <a:ext cx="56778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A</a:t>
            </a:r>
            <a:r>
              <a:rPr lang="el-GR" sz="1000" b="1" dirty="0" smtClean="0"/>
              <a:t>β</a:t>
            </a:r>
            <a:r>
              <a:rPr lang="sv-SE" sz="1000" b="1" dirty="0" smtClean="0"/>
              <a:t>1-38</a:t>
            </a:r>
            <a:endParaRPr lang="en-US" sz="1000" b="1" dirty="0"/>
          </a:p>
        </p:txBody>
      </p:sp>
      <p:sp>
        <p:nvSpPr>
          <p:cNvPr id="256" name="TextBox 255"/>
          <p:cNvSpPr txBox="1"/>
          <p:nvPr/>
        </p:nvSpPr>
        <p:spPr>
          <a:xfrm rot="16200000">
            <a:off x="5065127" y="3882936"/>
            <a:ext cx="56778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A</a:t>
            </a:r>
            <a:r>
              <a:rPr lang="el-GR" sz="1000" b="1" dirty="0" smtClean="0"/>
              <a:t>β</a:t>
            </a:r>
            <a:r>
              <a:rPr lang="sv-SE" sz="1000" b="1" dirty="0" smtClean="0"/>
              <a:t>1-39</a:t>
            </a:r>
            <a:endParaRPr lang="en-US" sz="1000" b="1" dirty="0"/>
          </a:p>
        </p:txBody>
      </p:sp>
      <p:sp>
        <p:nvSpPr>
          <p:cNvPr id="257" name="TextBox 256"/>
          <p:cNvSpPr txBox="1"/>
          <p:nvPr/>
        </p:nvSpPr>
        <p:spPr>
          <a:xfrm rot="16200000">
            <a:off x="5588233" y="3940651"/>
            <a:ext cx="56778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A</a:t>
            </a:r>
            <a:r>
              <a:rPr lang="el-GR" sz="1000" b="1" dirty="0" smtClean="0"/>
              <a:t>β</a:t>
            </a:r>
            <a:r>
              <a:rPr lang="sv-SE" sz="1000" b="1" dirty="0" smtClean="0"/>
              <a:t>1-42</a:t>
            </a:r>
            <a:endParaRPr lang="en-US" sz="1000" b="1" dirty="0"/>
          </a:p>
        </p:txBody>
      </p:sp>
      <p:sp>
        <p:nvSpPr>
          <p:cNvPr id="258" name="TextBox 257"/>
          <p:cNvSpPr txBox="1"/>
          <p:nvPr/>
        </p:nvSpPr>
        <p:spPr>
          <a:xfrm rot="16200000">
            <a:off x="4789628" y="3834660"/>
            <a:ext cx="56778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A</a:t>
            </a:r>
            <a:r>
              <a:rPr lang="el-GR" sz="1000" b="1" dirty="0" smtClean="0"/>
              <a:t>β</a:t>
            </a:r>
            <a:r>
              <a:rPr lang="sv-SE" sz="1000" b="1" dirty="0" smtClean="0"/>
              <a:t>1-37</a:t>
            </a:r>
            <a:endParaRPr lang="en-US" sz="1000" b="1" dirty="0"/>
          </a:p>
        </p:txBody>
      </p:sp>
      <p:sp>
        <p:nvSpPr>
          <p:cNvPr id="259" name="TextBox 258"/>
          <p:cNvSpPr txBox="1"/>
          <p:nvPr/>
        </p:nvSpPr>
        <p:spPr>
          <a:xfrm rot="16200000">
            <a:off x="4041836" y="3904268"/>
            <a:ext cx="56778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A</a:t>
            </a:r>
            <a:r>
              <a:rPr lang="el-GR" sz="1000" b="1" dirty="0" smtClean="0"/>
              <a:t>β</a:t>
            </a:r>
            <a:r>
              <a:rPr lang="sv-SE" sz="1000" b="1" dirty="0" smtClean="0"/>
              <a:t>1-34</a:t>
            </a:r>
            <a:endParaRPr lang="en-US" sz="1000" b="1" dirty="0"/>
          </a:p>
        </p:txBody>
      </p:sp>
      <p:sp>
        <p:nvSpPr>
          <p:cNvPr id="260" name="TextBox 259"/>
          <p:cNvSpPr txBox="1"/>
          <p:nvPr/>
        </p:nvSpPr>
        <p:spPr>
          <a:xfrm rot="16200000">
            <a:off x="4253989" y="3953580"/>
            <a:ext cx="56778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A</a:t>
            </a:r>
            <a:r>
              <a:rPr lang="el-GR" sz="1000" b="1" dirty="0" smtClean="0"/>
              <a:t>β</a:t>
            </a:r>
            <a:r>
              <a:rPr lang="sv-SE" sz="1000" b="1" dirty="0" smtClean="0"/>
              <a:t>1-33</a:t>
            </a:r>
            <a:endParaRPr lang="en-US" sz="1000" b="1" dirty="0"/>
          </a:p>
        </p:txBody>
      </p:sp>
      <p:sp>
        <p:nvSpPr>
          <p:cNvPr id="261" name="TextBox 260"/>
          <p:cNvSpPr txBox="1"/>
          <p:nvPr/>
        </p:nvSpPr>
        <p:spPr>
          <a:xfrm rot="16200000">
            <a:off x="1108216" y="3752661"/>
            <a:ext cx="56778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A</a:t>
            </a:r>
            <a:r>
              <a:rPr lang="el-GR" sz="1000" b="1" dirty="0" smtClean="0"/>
              <a:t>β</a:t>
            </a:r>
            <a:r>
              <a:rPr lang="sv-SE" sz="1000" b="1" dirty="0" smtClean="0"/>
              <a:t>1-17</a:t>
            </a:r>
            <a:endParaRPr lang="en-US" sz="1000" b="1" dirty="0"/>
          </a:p>
        </p:txBody>
      </p:sp>
      <p:sp>
        <p:nvSpPr>
          <p:cNvPr id="262" name="TextBox 261"/>
          <p:cNvSpPr txBox="1"/>
          <p:nvPr/>
        </p:nvSpPr>
        <p:spPr>
          <a:xfrm rot="16200000">
            <a:off x="1555785" y="3820106"/>
            <a:ext cx="56778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A</a:t>
            </a:r>
            <a:r>
              <a:rPr lang="el-GR" sz="1000" b="1" dirty="0" smtClean="0"/>
              <a:t>β</a:t>
            </a:r>
            <a:r>
              <a:rPr lang="sv-SE" sz="1000" b="1" dirty="0" smtClean="0"/>
              <a:t>1-19</a:t>
            </a:r>
            <a:endParaRPr lang="en-US" sz="1000" b="1" dirty="0"/>
          </a:p>
        </p:txBody>
      </p:sp>
      <p:sp>
        <p:nvSpPr>
          <p:cNvPr id="263" name="TextBox 262"/>
          <p:cNvSpPr txBox="1"/>
          <p:nvPr/>
        </p:nvSpPr>
        <p:spPr>
          <a:xfrm rot="16200000">
            <a:off x="1826319" y="3940651"/>
            <a:ext cx="56778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A</a:t>
            </a:r>
            <a:r>
              <a:rPr lang="el-GR" sz="1000" b="1" dirty="0" smtClean="0"/>
              <a:t>β</a:t>
            </a:r>
            <a:r>
              <a:rPr lang="sv-SE" sz="1000" b="1" dirty="0" smtClean="0"/>
              <a:t>1-20</a:t>
            </a:r>
            <a:endParaRPr lang="en-US" sz="1000" b="1" dirty="0"/>
          </a:p>
        </p:txBody>
      </p:sp>
      <p:sp>
        <p:nvSpPr>
          <p:cNvPr id="264" name="TextBox 263"/>
          <p:cNvSpPr txBox="1"/>
          <p:nvPr/>
        </p:nvSpPr>
        <p:spPr>
          <a:xfrm>
            <a:off x="1826319" y="1685278"/>
            <a:ext cx="56778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A</a:t>
            </a:r>
            <a:r>
              <a:rPr lang="el-GR" sz="1000" b="1" dirty="0" smtClean="0"/>
              <a:t>β</a:t>
            </a:r>
            <a:r>
              <a:rPr lang="sv-SE" sz="1000" b="1" dirty="0" smtClean="0"/>
              <a:t>1-20</a:t>
            </a:r>
            <a:endParaRPr lang="en-US" sz="1000" b="1" dirty="0"/>
          </a:p>
        </p:txBody>
      </p:sp>
      <p:sp>
        <p:nvSpPr>
          <p:cNvPr id="265" name="TextBox 264"/>
          <p:cNvSpPr txBox="1"/>
          <p:nvPr/>
        </p:nvSpPr>
        <p:spPr>
          <a:xfrm rot="16200000">
            <a:off x="1562135" y="2566149"/>
            <a:ext cx="56778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A</a:t>
            </a:r>
            <a:r>
              <a:rPr lang="el-GR" sz="1000" b="1" dirty="0" smtClean="0"/>
              <a:t>β</a:t>
            </a:r>
            <a:r>
              <a:rPr lang="sv-SE" sz="1000" b="1" dirty="0" smtClean="0"/>
              <a:t>1-19</a:t>
            </a:r>
            <a:endParaRPr lang="en-US" sz="1000" b="1" dirty="0"/>
          </a:p>
        </p:txBody>
      </p:sp>
      <p:sp>
        <p:nvSpPr>
          <p:cNvPr id="266" name="TextBox 265"/>
          <p:cNvSpPr txBox="1"/>
          <p:nvPr/>
        </p:nvSpPr>
        <p:spPr>
          <a:xfrm rot="16200000">
            <a:off x="1104687" y="2447762"/>
            <a:ext cx="56778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A</a:t>
            </a:r>
            <a:r>
              <a:rPr lang="el-GR" sz="1000" b="1" dirty="0" smtClean="0"/>
              <a:t>β</a:t>
            </a:r>
            <a:r>
              <a:rPr lang="sv-SE" sz="1000" b="1" dirty="0" smtClean="0"/>
              <a:t>1-16</a:t>
            </a:r>
            <a:endParaRPr lang="en-US" sz="1000" b="1" dirty="0"/>
          </a:p>
        </p:txBody>
      </p:sp>
      <p:sp>
        <p:nvSpPr>
          <p:cNvPr id="267" name="TextBox 266"/>
          <p:cNvSpPr txBox="1"/>
          <p:nvPr/>
        </p:nvSpPr>
        <p:spPr>
          <a:xfrm rot="16200000">
            <a:off x="901363" y="2428712"/>
            <a:ext cx="56778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A</a:t>
            </a:r>
            <a:r>
              <a:rPr lang="el-GR" sz="1000" b="1" dirty="0" smtClean="0"/>
              <a:t>β</a:t>
            </a:r>
            <a:r>
              <a:rPr lang="sv-SE" sz="1000" b="1" dirty="0" smtClean="0"/>
              <a:t>1-15</a:t>
            </a:r>
            <a:endParaRPr lang="en-US" sz="1000" b="1" dirty="0"/>
          </a:p>
        </p:txBody>
      </p:sp>
      <p:sp>
        <p:nvSpPr>
          <p:cNvPr id="268" name="Right Brace 267"/>
          <p:cNvSpPr/>
          <p:nvPr/>
        </p:nvSpPr>
        <p:spPr>
          <a:xfrm rot="16200000">
            <a:off x="3765737" y="2137862"/>
            <a:ext cx="131316" cy="288032"/>
          </a:xfrm>
          <a:prstGeom prst="rightBrace">
            <a:avLst>
              <a:gd name="adj1" fmla="val 8333"/>
              <a:gd name="adj2" fmla="val 50001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9" name="TextBox 268"/>
          <p:cNvSpPr txBox="1"/>
          <p:nvPr/>
        </p:nvSpPr>
        <p:spPr>
          <a:xfrm>
            <a:off x="2879206" y="1652856"/>
            <a:ext cx="192392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Blood signature, unknown peaks</a:t>
            </a:r>
            <a:endParaRPr lang="en-US" sz="1000" b="1" dirty="0"/>
          </a:p>
        </p:txBody>
      </p:sp>
      <p:sp>
        <p:nvSpPr>
          <p:cNvPr id="270" name="Down Arrow 269"/>
          <p:cNvSpPr/>
          <p:nvPr/>
        </p:nvSpPr>
        <p:spPr>
          <a:xfrm>
            <a:off x="3777397" y="1920103"/>
            <a:ext cx="127519" cy="196583"/>
          </a:xfrm>
          <a:prstGeom prst="down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71" name="TextBox 270"/>
          <p:cNvSpPr txBox="1"/>
          <p:nvPr/>
        </p:nvSpPr>
        <p:spPr>
          <a:xfrm>
            <a:off x="2097048" y="235982"/>
            <a:ext cx="2418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err="1" smtClean="0"/>
              <a:t>Supplementary</a:t>
            </a:r>
            <a:r>
              <a:rPr lang="sv-SE" dirty="0" smtClean="0"/>
              <a:t> </a:t>
            </a:r>
            <a:r>
              <a:rPr lang="sv-SE" dirty="0" err="1" smtClean="0"/>
              <a:t>Figure</a:t>
            </a:r>
            <a:r>
              <a:rPr lang="sv-SE" dirty="0" smtClean="0"/>
              <a:t> </a:t>
            </a:r>
            <a:r>
              <a:rPr lang="sv-SE" dirty="0" smtClean="0"/>
              <a:t>1</a:t>
            </a:r>
            <a:endParaRPr lang="sv-SE" dirty="0"/>
          </a:p>
        </p:txBody>
      </p:sp>
      <p:sp>
        <p:nvSpPr>
          <p:cNvPr id="272" name="TextBox 271"/>
          <p:cNvSpPr txBox="1"/>
          <p:nvPr/>
        </p:nvSpPr>
        <p:spPr>
          <a:xfrm>
            <a:off x="838327" y="1432747"/>
            <a:ext cx="26161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000" b="1" dirty="0" smtClean="0"/>
              <a:t>A</a:t>
            </a:r>
            <a:endParaRPr lang="sv-SE" sz="1000" b="1" dirty="0"/>
          </a:p>
        </p:txBody>
      </p:sp>
      <p:sp>
        <p:nvSpPr>
          <p:cNvPr id="273" name="TextBox 272"/>
          <p:cNvSpPr txBox="1"/>
          <p:nvPr/>
        </p:nvSpPr>
        <p:spPr>
          <a:xfrm>
            <a:off x="854354" y="3029161"/>
            <a:ext cx="25680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000" b="1" dirty="0" smtClean="0"/>
              <a:t>B</a:t>
            </a:r>
            <a:endParaRPr lang="sv-SE" sz="1000" b="1" dirty="0"/>
          </a:p>
        </p:txBody>
      </p:sp>
    </p:spTree>
    <p:extLst>
      <p:ext uri="{BB962C8B-B14F-4D97-AF65-F5344CB8AC3E}">
        <p14:creationId xmlns:p14="http://schemas.microsoft.com/office/powerpoint/2010/main" val="19844438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75</Words>
  <Application>Microsoft Office PowerPoint</Application>
  <PresentationFormat>A4 Paper (210x297 mm)</PresentationFormat>
  <Paragraphs>37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Erik Portelius</dc:creator>
  <cp:lastModifiedBy>Johan Gobom</cp:lastModifiedBy>
  <cp:revision>2</cp:revision>
  <dcterms:created xsi:type="dcterms:W3CDTF">2016-10-05T14:11:23Z</dcterms:created>
  <dcterms:modified xsi:type="dcterms:W3CDTF">2016-10-05T14:25:18Z</dcterms:modified>
</cp:coreProperties>
</file>