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7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722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784358-847E-41AF-871B-211E647B91E0}" type="datetimeFigureOut">
              <a:rPr lang="pt-BR" smtClean="0"/>
              <a:pPr/>
              <a:t>02/12/2016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93179C-6F48-479B-B584-6D6D5C4A33E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8ECD-234D-4DF2-BC1B-0853DEFE7A66}" type="datetimeFigureOut">
              <a:rPr lang="pt-BR" smtClean="0"/>
              <a:pPr/>
              <a:t>02/12/2016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3A731-54DA-4C27-95FE-2A436B114B4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647987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8ECD-234D-4DF2-BC1B-0853DEFE7A66}" type="datetimeFigureOut">
              <a:rPr lang="pt-BR" smtClean="0"/>
              <a:pPr/>
              <a:t>02/12/2016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3A731-54DA-4C27-95FE-2A436B114B4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723416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8ECD-234D-4DF2-BC1B-0853DEFE7A66}" type="datetimeFigureOut">
              <a:rPr lang="pt-BR" smtClean="0"/>
              <a:pPr/>
              <a:t>02/12/2016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3A731-54DA-4C27-95FE-2A436B114B4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33649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8ECD-234D-4DF2-BC1B-0853DEFE7A66}" type="datetimeFigureOut">
              <a:rPr lang="pt-BR" smtClean="0"/>
              <a:pPr/>
              <a:t>02/12/2016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3A731-54DA-4C27-95FE-2A436B114B4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192551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8ECD-234D-4DF2-BC1B-0853DEFE7A66}" type="datetimeFigureOut">
              <a:rPr lang="pt-BR" smtClean="0"/>
              <a:pPr/>
              <a:t>02/12/2016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3A731-54DA-4C27-95FE-2A436B114B4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225913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8ECD-234D-4DF2-BC1B-0853DEFE7A66}" type="datetimeFigureOut">
              <a:rPr lang="pt-BR" smtClean="0"/>
              <a:pPr/>
              <a:t>02/12/2016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3A731-54DA-4C27-95FE-2A436B114B4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98807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8ECD-234D-4DF2-BC1B-0853DEFE7A66}" type="datetimeFigureOut">
              <a:rPr lang="pt-BR" smtClean="0"/>
              <a:pPr/>
              <a:t>02/12/2016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3A731-54DA-4C27-95FE-2A436B114B4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727010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8ECD-234D-4DF2-BC1B-0853DEFE7A66}" type="datetimeFigureOut">
              <a:rPr lang="pt-BR" smtClean="0"/>
              <a:pPr/>
              <a:t>02/12/2016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3A731-54DA-4C27-95FE-2A436B114B4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838714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8ECD-234D-4DF2-BC1B-0853DEFE7A66}" type="datetimeFigureOut">
              <a:rPr lang="pt-BR" smtClean="0"/>
              <a:pPr/>
              <a:t>02/12/2016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3A731-54DA-4C27-95FE-2A436B114B4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370753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8ECD-234D-4DF2-BC1B-0853DEFE7A66}" type="datetimeFigureOut">
              <a:rPr lang="pt-BR" smtClean="0"/>
              <a:pPr/>
              <a:t>02/12/2016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3A731-54DA-4C27-95FE-2A436B114B4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997072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8ECD-234D-4DF2-BC1B-0853DEFE7A66}" type="datetimeFigureOut">
              <a:rPr lang="pt-BR" smtClean="0"/>
              <a:pPr/>
              <a:t>02/12/2016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3A731-54DA-4C27-95FE-2A436B114B4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684145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F8ECD-234D-4DF2-BC1B-0853DEFE7A66}" type="datetimeFigureOut">
              <a:rPr lang="pt-BR" smtClean="0"/>
              <a:pPr/>
              <a:t>02/12/2016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3A731-54DA-4C27-95FE-2A436B114B4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686774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m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0860" y="3802532"/>
            <a:ext cx="2561020" cy="2453028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56176" y="3789040"/>
            <a:ext cx="2572649" cy="2464166"/>
          </a:xfrm>
          <a:prstGeom prst="rect">
            <a:avLst/>
          </a:prstGeom>
        </p:spPr>
      </p:pic>
      <p:pic>
        <p:nvPicPr>
          <p:cNvPr id="18" name="Imagem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31155" y="3802532"/>
            <a:ext cx="2553013" cy="2445356"/>
          </a:xfrm>
          <a:prstGeom prst="rect">
            <a:avLst/>
          </a:prstGeom>
        </p:spPr>
      </p:pic>
      <p:sp>
        <p:nvSpPr>
          <p:cNvPr id="19" name="CaixaDeTexto 18"/>
          <p:cNvSpPr txBox="1"/>
          <p:nvPr/>
        </p:nvSpPr>
        <p:spPr>
          <a:xfrm rot="16200000">
            <a:off x="418717" y="4753804"/>
            <a:ext cx="1268504" cy="255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ACQUA LIVE/DEAD</a:t>
            </a:r>
            <a:endParaRPr lang="pt-BR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2067105" y="6125482"/>
            <a:ext cx="526073" cy="2504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CD45</a:t>
            </a:r>
            <a:endParaRPr lang="pt-BR" sz="7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CaixaDeTexto 20"/>
          <p:cNvSpPr txBox="1"/>
          <p:nvPr/>
        </p:nvSpPr>
        <p:spPr>
          <a:xfrm rot="16200000">
            <a:off x="3348776" y="4806593"/>
            <a:ext cx="518077" cy="255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F4/80</a:t>
            </a:r>
            <a:endParaRPr lang="pt-BR" sz="7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CaixaDeTexto 21"/>
          <p:cNvSpPr txBox="1"/>
          <p:nvPr/>
        </p:nvSpPr>
        <p:spPr>
          <a:xfrm>
            <a:off x="4595421" y="6130917"/>
            <a:ext cx="593573" cy="2504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MHC II</a:t>
            </a:r>
            <a:endParaRPr lang="pt-BR" sz="7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CaixaDeTexto 22"/>
          <p:cNvSpPr txBox="1"/>
          <p:nvPr/>
        </p:nvSpPr>
        <p:spPr>
          <a:xfrm rot="16200000">
            <a:off x="6050428" y="4808683"/>
            <a:ext cx="506038" cy="255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iNOS</a:t>
            </a:r>
            <a:endParaRPr lang="pt-BR" sz="7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CaixaDeTexto 23"/>
          <p:cNvSpPr txBox="1"/>
          <p:nvPr/>
        </p:nvSpPr>
        <p:spPr>
          <a:xfrm>
            <a:off x="7419254" y="6130917"/>
            <a:ext cx="456530" cy="2504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TNF</a:t>
            </a:r>
            <a:endParaRPr lang="pt-BR" sz="7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CaixaDeTexto 24"/>
          <p:cNvSpPr txBox="1"/>
          <p:nvPr/>
        </p:nvSpPr>
        <p:spPr>
          <a:xfrm>
            <a:off x="2390172" y="5723345"/>
            <a:ext cx="560847" cy="2504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10.3%</a:t>
            </a:r>
            <a:endParaRPr lang="pt-BR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CaixaDeTexto 25"/>
          <p:cNvSpPr txBox="1"/>
          <p:nvPr/>
        </p:nvSpPr>
        <p:spPr>
          <a:xfrm>
            <a:off x="3887603" y="4203994"/>
            <a:ext cx="560847" cy="2504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7.08%</a:t>
            </a:r>
            <a:endParaRPr lang="pt-BR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CaixaDeTexto 26"/>
          <p:cNvSpPr txBox="1"/>
          <p:nvPr/>
        </p:nvSpPr>
        <p:spPr>
          <a:xfrm>
            <a:off x="6609505" y="4085537"/>
            <a:ext cx="560847" cy="2504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9.35%</a:t>
            </a:r>
            <a:endParaRPr lang="pt-BR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755576" y="332656"/>
            <a:ext cx="562275" cy="42423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CaixaDeTexto 42"/>
          <p:cNvSpPr txBox="1"/>
          <p:nvPr/>
        </p:nvSpPr>
        <p:spPr>
          <a:xfrm>
            <a:off x="4051579" y="260648"/>
            <a:ext cx="1425924" cy="53029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TRIGEMINAL </a:t>
            </a:r>
          </a:p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GANGLIA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8" name="Grupo 47"/>
          <p:cNvGrpSpPr/>
          <p:nvPr/>
        </p:nvGrpSpPr>
        <p:grpSpPr>
          <a:xfrm>
            <a:off x="539552" y="836712"/>
            <a:ext cx="8208912" cy="3024336"/>
            <a:chOff x="755576" y="922343"/>
            <a:chExt cx="7632848" cy="2940087"/>
          </a:xfrm>
        </p:grpSpPr>
        <p:pic>
          <p:nvPicPr>
            <p:cNvPr id="32" name="Imagem 3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959791" y="922343"/>
              <a:ext cx="2428633" cy="2261280"/>
            </a:xfrm>
            <a:prstGeom prst="rect">
              <a:avLst/>
            </a:prstGeom>
          </p:spPr>
        </p:pic>
        <p:grpSp>
          <p:nvGrpSpPr>
            <p:cNvPr id="47" name="Grupo 46"/>
            <p:cNvGrpSpPr/>
            <p:nvPr/>
          </p:nvGrpSpPr>
          <p:grpSpPr>
            <a:xfrm>
              <a:off x="1125470" y="957046"/>
              <a:ext cx="6455116" cy="2317770"/>
              <a:chOff x="1125470" y="957046"/>
              <a:chExt cx="6455116" cy="2317770"/>
            </a:xfrm>
          </p:grpSpPr>
          <p:pic>
            <p:nvPicPr>
              <p:cNvPr id="30" name="Imagem 29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125470" y="957046"/>
                <a:ext cx="2392758" cy="2227874"/>
              </a:xfrm>
              <a:prstGeom prst="rect">
                <a:avLst/>
              </a:prstGeom>
            </p:spPr>
          </p:pic>
          <p:pic>
            <p:nvPicPr>
              <p:cNvPr id="31" name="Imagem 30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3524991" y="957046"/>
                <a:ext cx="2383886" cy="2219614"/>
              </a:xfrm>
              <a:prstGeom prst="rect">
                <a:avLst/>
              </a:prstGeom>
            </p:spPr>
          </p:pic>
          <p:sp>
            <p:nvSpPr>
              <p:cNvPr id="33" name="CaixaDeTexto 32"/>
              <p:cNvSpPr txBox="1"/>
              <p:nvPr/>
            </p:nvSpPr>
            <p:spPr>
              <a:xfrm rot="16200000">
                <a:off x="688586" y="1903343"/>
                <a:ext cx="1164062" cy="2409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ACQUA LIVE/DEAD</a:t>
                </a:r>
                <a:endParaRPr lang="pt-BR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CaixaDeTexto 33"/>
              <p:cNvSpPr txBox="1"/>
              <p:nvPr/>
            </p:nvSpPr>
            <p:spPr>
              <a:xfrm>
                <a:off x="2230644" y="3040034"/>
                <a:ext cx="496624" cy="2297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CD45</a:t>
                </a:r>
                <a:endParaRPr lang="pt-BR" sz="7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CaixaDeTexto 34"/>
              <p:cNvSpPr txBox="1"/>
              <p:nvPr/>
            </p:nvSpPr>
            <p:spPr>
              <a:xfrm rot="16200000">
                <a:off x="3419776" y="1965427"/>
                <a:ext cx="475421" cy="2409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F4/80</a:t>
                </a:r>
                <a:endParaRPr lang="pt-BR" sz="7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CaixaDeTexto 35"/>
              <p:cNvSpPr txBox="1"/>
              <p:nvPr/>
            </p:nvSpPr>
            <p:spPr>
              <a:xfrm>
                <a:off x="4569468" y="3045023"/>
                <a:ext cx="560345" cy="2297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MHC II</a:t>
                </a:r>
                <a:endParaRPr lang="pt-BR" sz="7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CaixaDeTexto 36"/>
              <p:cNvSpPr txBox="1"/>
              <p:nvPr/>
            </p:nvSpPr>
            <p:spPr>
              <a:xfrm rot="16200000">
                <a:off x="5871170" y="1946365"/>
                <a:ext cx="464373" cy="2409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iNOS</a:t>
                </a:r>
                <a:endParaRPr lang="pt-BR" sz="7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CaixaDeTexto 37"/>
              <p:cNvSpPr txBox="1"/>
              <p:nvPr/>
            </p:nvSpPr>
            <p:spPr>
              <a:xfrm>
                <a:off x="7149612" y="3037683"/>
                <a:ext cx="430974" cy="2297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TNF</a:t>
                </a:r>
                <a:endParaRPr lang="pt-BR" sz="7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CaixaDeTexto 38"/>
              <p:cNvSpPr txBox="1"/>
              <p:nvPr/>
            </p:nvSpPr>
            <p:spPr>
              <a:xfrm>
                <a:off x="2606685" y="2706435"/>
                <a:ext cx="529451" cy="2297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pt-BR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11.9%</a:t>
                </a:r>
                <a:endParaRPr lang="pt-BR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CaixaDeTexto 39"/>
              <p:cNvSpPr txBox="1"/>
              <p:nvPr/>
            </p:nvSpPr>
            <p:spPr>
              <a:xfrm>
                <a:off x="3908529" y="1323783"/>
                <a:ext cx="529451" cy="2297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pt-BR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9.58%</a:t>
                </a:r>
                <a:endParaRPr lang="pt-BR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CaixaDeTexto 40"/>
              <p:cNvSpPr txBox="1"/>
              <p:nvPr/>
            </p:nvSpPr>
            <p:spPr>
              <a:xfrm>
                <a:off x="6338007" y="1170085"/>
                <a:ext cx="529451" cy="2297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pt-BR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14.5%</a:t>
                </a:r>
                <a:endParaRPr lang="pt-BR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4" name="CaixaDeTexto 43"/>
            <p:cNvSpPr txBox="1"/>
            <p:nvPr/>
          </p:nvSpPr>
          <p:spPr>
            <a:xfrm>
              <a:off x="755576" y="3438197"/>
              <a:ext cx="562276" cy="42423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pt-BR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(b)</a:t>
              </a:r>
              <a:endParaRPr lang="pt-B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5" name="CaixaDeTexto 44"/>
          <p:cNvSpPr txBox="1"/>
          <p:nvPr/>
        </p:nvSpPr>
        <p:spPr>
          <a:xfrm>
            <a:off x="4215258" y="3542873"/>
            <a:ext cx="963900" cy="3181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SPLEEN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07242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37</Words>
  <Application>Microsoft Office PowerPoint</Application>
  <PresentationFormat>Apresentação na tela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Natália</dc:creator>
  <cp:lastModifiedBy>marcoasc</cp:lastModifiedBy>
  <cp:revision>9</cp:revision>
  <dcterms:created xsi:type="dcterms:W3CDTF">2016-12-01T10:04:43Z</dcterms:created>
  <dcterms:modified xsi:type="dcterms:W3CDTF">2016-12-02T12:38:51Z</dcterms:modified>
</cp:coreProperties>
</file>