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17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96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34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58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05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56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57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14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9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8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19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1978E-A20D-4EFF-A0C5-E4BD9F0D315D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0B24C-CE52-41D2-892B-DD319B758E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59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16200000" flipH="1">
            <a:off x="1055416" y="1251014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pLKO1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 flipH="1">
            <a:off x="1261530" y="1120367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shPIP4K2B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929" y="1755547"/>
            <a:ext cx="3337335" cy="145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4664" y="225461"/>
            <a:ext cx="18373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1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4856" y="828725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16815" y="828725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4133" y="1622427"/>
            <a:ext cx="573093" cy="172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934728" y="2268540"/>
            <a:ext cx="241302" cy="7938"/>
          </a:xfrm>
          <a:prstGeom prst="rect">
            <a:avLst/>
          </a:prstGeom>
          <a:solidFill>
            <a:srgbClr val="4A7EBB"/>
          </a:solidFill>
          <a:ln w="1270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b="1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934728" y="1974852"/>
            <a:ext cx="241302" cy="7938"/>
          </a:xfrm>
          <a:prstGeom prst="rect">
            <a:avLst/>
          </a:prstGeom>
          <a:solidFill>
            <a:srgbClr val="4A7EBB"/>
          </a:solidFill>
          <a:ln w="1270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b="1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934728" y="1741490"/>
            <a:ext cx="241302" cy="7938"/>
          </a:xfrm>
          <a:prstGeom prst="rect">
            <a:avLst/>
          </a:prstGeom>
          <a:solidFill>
            <a:srgbClr val="4A7EBB"/>
          </a:solidFill>
          <a:ln w="1270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b="1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934728" y="2506666"/>
            <a:ext cx="241302" cy="7938"/>
          </a:xfrm>
          <a:prstGeom prst="rect">
            <a:avLst/>
          </a:prstGeom>
          <a:solidFill>
            <a:srgbClr val="4A7EBB"/>
          </a:solidFill>
          <a:ln w="1270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b="1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934728" y="2768603"/>
            <a:ext cx="241302" cy="7938"/>
          </a:xfrm>
          <a:prstGeom prst="rect">
            <a:avLst/>
          </a:prstGeom>
          <a:solidFill>
            <a:srgbClr val="4A7EBB"/>
          </a:solidFill>
          <a:ln w="1270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b="1"/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934728" y="3049591"/>
            <a:ext cx="241302" cy="6350"/>
          </a:xfrm>
          <a:prstGeom prst="rect">
            <a:avLst/>
          </a:prstGeom>
          <a:solidFill>
            <a:srgbClr val="4A7EBB"/>
          </a:solidFill>
          <a:ln w="1270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b="1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934728" y="3175004"/>
            <a:ext cx="241302" cy="7938"/>
          </a:xfrm>
          <a:prstGeom prst="rect">
            <a:avLst/>
          </a:prstGeom>
          <a:solidFill>
            <a:srgbClr val="4A7EBB"/>
          </a:solidFill>
          <a:ln w="1270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b="1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750576" y="1697040"/>
            <a:ext cx="11541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97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750576" y="1946277"/>
            <a:ext cx="11541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64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750576" y="2214565"/>
            <a:ext cx="11541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51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750576" y="2449515"/>
            <a:ext cx="11541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750576" y="2713041"/>
            <a:ext cx="11541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29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750576" y="2992441"/>
            <a:ext cx="11541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750576" y="3119441"/>
            <a:ext cx="11541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14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hthoek 8"/>
          <p:cNvSpPr/>
          <p:nvPr/>
        </p:nvSpPr>
        <p:spPr>
          <a:xfrm>
            <a:off x="1225868" y="1616392"/>
            <a:ext cx="574357" cy="17230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86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Paterson Institute for Cancer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Nullin Divecha</dc:creator>
  <cp:lastModifiedBy>Nullin Divecha</cp:lastModifiedBy>
  <cp:revision>1</cp:revision>
  <dcterms:created xsi:type="dcterms:W3CDTF">2013-06-26T21:12:56Z</dcterms:created>
  <dcterms:modified xsi:type="dcterms:W3CDTF">2013-06-26T21:14:02Z</dcterms:modified>
</cp:coreProperties>
</file>