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310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24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386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501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85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09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86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774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676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642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67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C7BC9-7F08-48AC-A769-BD773429BB81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0AD1C-7E9C-4F7A-AA2E-AC10663D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38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352928" cy="5124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99512"/>
            <a:ext cx="17508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Supplementary figure </a:t>
            </a:r>
            <a:r>
              <a:rPr lang="en-GB" sz="11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72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Paterson Institute for Cancer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Nullin Divecha</dc:creator>
  <cp:lastModifiedBy>Nullin Divecha</cp:lastModifiedBy>
  <cp:revision>1</cp:revision>
  <dcterms:created xsi:type="dcterms:W3CDTF">2013-06-26T21:26:36Z</dcterms:created>
  <dcterms:modified xsi:type="dcterms:W3CDTF">2013-06-26T21:28:33Z</dcterms:modified>
</cp:coreProperties>
</file>