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2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796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2488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025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36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460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776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97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888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556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988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99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0083B-C5EE-4588-B9A0-1BA4C2B8239E}" type="datetimeFigureOut">
              <a:rPr lang="en-GB" smtClean="0"/>
              <a:t>26/06/2013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B8A31-9973-4447-B8E6-B432FCD5B7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46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402994" y="802844"/>
            <a:ext cx="2554721" cy="1895311"/>
            <a:chOff x="5853133" y="597586"/>
            <a:chExt cx="2554721" cy="1895311"/>
          </a:xfrm>
        </p:grpSpPr>
        <p:pic>
          <p:nvPicPr>
            <p:cNvPr id="5" name="Picture 15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13" t="10910" r="51801" b="30803"/>
            <a:stretch/>
          </p:blipFill>
          <p:spPr bwMode="auto">
            <a:xfrm>
              <a:off x="6522642" y="818084"/>
              <a:ext cx="686655" cy="1674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 Box 63"/>
            <p:cNvSpPr txBox="1">
              <a:spLocks noChangeArrowheads="1"/>
            </p:cNvSpPr>
            <p:nvPr/>
          </p:nvSpPr>
          <p:spPr bwMode="auto">
            <a:xfrm>
              <a:off x="5853133" y="613699"/>
              <a:ext cx="659953" cy="2462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GB" sz="1000" b="1" dirty="0" smtClean="0">
                  <a:latin typeface="Arial" pitchFamily="34" charset="0"/>
                  <a:cs typeface="Arial" pitchFamily="34" charset="0"/>
                </a:rPr>
                <a:t>MG132</a:t>
              </a:r>
              <a:endParaRPr lang="en-GB" sz="1000" b="1" dirty="0" smtClean="0"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599095" y="597586"/>
              <a:ext cx="2279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latin typeface="Arial" pitchFamily="34" charset="0"/>
                  <a:cs typeface="Arial" pitchFamily="34" charset="0"/>
                </a:rPr>
                <a:t>-</a:t>
              </a:r>
              <a:endParaRPr lang="en-GB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901111" y="605206"/>
              <a:ext cx="2600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GB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 Box 63"/>
            <p:cNvSpPr txBox="1">
              <a:spLocks noChangeArrowheads="1"/>
            </p:cNvSpPr>
            <p:nvPr/>
          </p:nvSpPr>
          <p:spPr bwMode="auto">
            <a:xfrm>
              <a:off x="7245803" y="1264879"/>
              <a:ext cx="1162051" cy="2462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GB" sz="1000" b="1" dirty="0" smtClean="0">
                  <a:latin typeface="Arial" pitchFamily="34" charset="0"/>
                  <a:cs typeface="Arial" pitchFamily="34" charset="0"/>
                </a:rPr>
                <a:t>WB: ubiquitin</a:t>
              </a:r>
              <a:endParaRPr lang="en-GB" sz="1000" b="1" dirty="0" smtClean="0">
                <a:latin typeface="Symbol" pitchFamily="18" charset="2"/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04664" y="225461"/>
            <a:ext cx="18373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Supplementary Figure 6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4664" y="55963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452" y="1295598"/>
            <a:ext cx="747755" cy="97867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1747207" y="1295598"/>
            <a:ext cx="1881187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50" b="1" dirty="0" smtClean="0">
                <a:latin typeface="Arial" pitchFamily="34" charset="0"/>
                <a:cs typeface="Arial" pitchFamily="34" charset="0"/>
              </a:rPr>
              <a:t>P-473 AKT</a:t>
            </a:r>
            <a:endParaRPr lang="en-GB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/>
        </p:nvSpPr>
        <p:spPr bwMode="auto">
          <a:xfrm>
            <a:off x="1747207" y="2046807"/>
            <a:ext cx="1881187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50" b="1" dirty="0" smtClean="0">
                <a:latin typeface="Arial" pitchFamily="34" charset="0"/>
                <a:cs typeface="Arial" pitchFamily="34" charset="0"/>
              </a:rPr>
              <a:t>ACTA</a:t>
            </a:r>
            <a:endParaRPr lang="en-GB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1739587" y="1710344"/>
            <a:ext cx="1881187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50" b="1" dirty="0" smtClean="0">
                <a:latin typeface="Arial" pitchFamily="34" charset="0"/>
                <a:cs typeface="Arial" pitchFamily="34" charset="0"/>
              </a:rPr>
              <a:t>Total AKT</a:t>
            </a:r>
            <a:endParaRPr lang="en-GB" sz="10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62947" y="1023342"/>
            <a:ext cx="696211" cy="16748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115736" y="559634"/>
            <a:ext cx="2872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8" name="TextBox 17"/>
          <p:cNvSpPr txBox="1"/>
          <p:nvPr/>
        </p:nvSpPr>
        <p:spPr>
          <a:xfrm rot="17113261">
            <a:off x="985963" y="883295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Day 2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0"/>
          <p:cNvSpPr txBox="1"/>
          <p:nvPr/>
        </p:nvSpPr>
        <p:spPr>
          <a:xfrm rot="17113261">
            <a:off x="1252662" y="890915"/>
            <a:ext cx="5613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>
                <a:latin typeface="Arial" pitchFamily="34" charset="0"/>
                <a:cs typeface="Arial" pitchFamily="34" charset="0"/>
              </a:rPr>
              <a:t>Day 4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289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Paterson Institute for Cancer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Nullin Divecha</dc:creator>
  <cp:lastModifiedBy>Nullin Divecha</cp:lastModifiedBy>
  <cp:revision>1</cp:revision>
  <dcterms:created xsi:type="dcterms:W3CDTF">2013-06-26T21:15:46Z</dcterms:created>
  <dcterms:modified xsi:type="dcterms:W3CDTF">2013-06-26T21:16:23Z</dcterms:modified>
</cp:coreProperties>
</file>