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2" d="100"/>
          <a:sy n="162" d="100"/>
        </p:scale>
        <p:origin x="-10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D7563-EBB7-8E4B-B9CE-5DC6B05427D0}" type="datetimeFigureOut">
              <a:rPr lang="en-US" smtClean="0"/>
              <a:t>6/17/16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DDE15-00BC-924E-8E71-1DF70282D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2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Supplemental Figure.  KEEPS Study</a:t>
            </a:r>
            <a:r>
              <a:rPr lang="en-US" baseline="0" dirty="0" smtClean="0"/>
              <a:t> Flow Diagram.  The number of remaining active participants receiving and not receiving study medication is shown as a denominator, and the number of carotid intimal medial thickness (CIMT) scans—the primary study endpoint—is shown as a numerator.  Personal reasons for withdrawal include logistical problems, family concerns, fear of cancer, and relocation. Adverse events (AEs) include serous and </a:t>
            </a:r>
            <a:r>
              <a:rPr lang="en-US" baseline="0" dirty="0" err="1" smtClean="0"/>
              <a:t>nonserious</a:t>
            </a:r>
            <a:r>
              <a:rPr lang="en-US" baseline="0" dirty="0" smtClean="0"/>
              <a:t> AEs.  O-CEE= oral conjugated equine estrogens, t-E2=transdermal estradiol. </a:t>
            </a:r>
            <a:r>
              <a:rPr lang="en-US" baseline="0" smtClean="0"/>
              <a:t>Reprinted </a:t>
            </a:r>
            <a:r>
              <a:rPr lang="en-US" baseline="0" dirty="0" smtClean="0"/>
              <a:t>with </a:t>
            </a:r>
            <a:r>
              <a:rPr lang="en-US" baseline="0" smtClean="0"/>
              <a:t>permission from</a:t>
            </a:r>
            <a:r>
              <a:rPr lang="en-US" baseline="30000" smtClean="0"/>
              <a:t>16</a:t>
            </a:r>
            <a:r>
              <a:rPr lang="en-US" baseline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DDE15-00BC-924E-8E71-1DF70282DF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05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5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0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04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7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7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25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0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7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4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04AD-4273-754B-8897-F13824FC7AAC}" type="datetimeFigureOut">
              <a:rPr lang="en-US" smtClean="0"/>
              <a:t>6/17/16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95961-22DD-174C-9D00-91BB0FF34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9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606" y="191445"/>
            <a:ext cx="5848397" cy="65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884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101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UCDenver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Nanette Santoro</dc:creator>
  <cp:lastModifiedBy>Nanette Santoro</cp:lastModifiedBy>
  <cp:revision>1</cp:revision>
  <dcterms:created xsi:type="dcterms:W3CDTF">2016-06-17T23:44:49Z</dcterms:created>
  <dcterms:modified xsi:type="dcterms:W3CDTF">2016-06-17T23:52:47Z</dcterms:modified>
</cp:coreProperties>
</file>