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2" autoAdjust="0"/>
  </p:normalViewPr>
  <p:slideViewPr>
    <p:cSldViewPr>
      <p:cViewPr varScale="1">
        <p:scale>
          <a:sx n="61" d="100"/>
          <a:sy n="61" d="100"/>
        </p:scale>
        <p:origin x="-139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Y:\Nandini\Cell Density experiments\figures\Current biology\Image S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73800" y="1066800"/>
            <a:ext cx="28117800" cy="526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8600" y="209490"/>
            <a:ext cx="8686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400" b="1" smtClean="0">
                <a:latin typeface="Arial" panose="020B0604020202020204" pitchFamily="34" charset="0"/>
                <a:cs typeface="Arial" panose="020B0604020202020204" pitchFamily="34" charset="0"/>
              </a:rPr>
              <a:t>PowerPoint 1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 </a:t>
            </a:r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 a slide </a:t>
            </a:r>
            <a:r>
              <a:rPr lang="en-US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show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EB1-GFP (strain SO1653) is dispersed  in the majority of the cells in a mature biofilm. 40 adjacent fields (20 x 2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fields;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1191 x 218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m) were stitched together to generate a larger image to show uniform dispersal of EB1 across the culture dish.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02609" y="6465149"/>
            <a:ext cx="2264391" cy="316651"/>
            <a:chOff x="402609" y="6465149"/>
            <a:chExt cx="2264391" cy="316651"/>
          </a:xfrm>
        </p:grpSpPr>
        <p:sp>
          <p:nvSpPr>
            <p:cNvPr id="9" name="TextBox 8"/>
            <p:cNvSpPr txBox="1"/>
            <p:nvPr/>
          </p:nvSpPr>
          <p:spPr>
            <a:xfrm>
              <a:off x="402609" y="6465149"/>
              <a:ext cx="2264391" cy="3166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FF33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Scale bar: 50µm</a:t>
              </a:r>
              <a:endParaRPr lang="en-US" sz="1400" dirty="0">
                <a:solidFill>
                  <a:srgbClr val="FF33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922847" y="6477000"/>
              <a:ext cx="1243584" cy="0"/>
            </a:xfrm>
            <a:prstGeom prst="line">
              <a:avLst/>
            </a:prstGeom>
            <a:ln w="38100"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3152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67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osmani-lab</dc:creator>
  <cp:lastModifiedBy>Steve</cp:lastModifiedBy>
  <cp:revision>17</cp:revision>
  <dcterms:created xsi:type="dcterms:W3CDTF">2006-08-16T00:00:00Z</dcterms:created>
  <dcterms:modified xsi:type="dcterms:W3CDTF">2016-12-14T13:39:30Z</dcterms:modified>
</cp:coreProperties>
</file>