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81052-D5DA-43D9-9907-B9477CEA1CA6}" type="datetimeFigureOut">
              <a:rPr lang="es-ES" smtClean="0"/>
              <a:t>10/10/2016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1F5FE-B443-46CA-AFCE-98B03A70F3BA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42900" y="1772781"/>
            <a:ext cx="8343900" cy="3553250"/>
            <a:chOff x="342900" y="1772781"/>
            <a:chExt cx="8343900" cy="355325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32" t="16887" r="25230" b="13161"/>
            <a:stretch/>
          </p:blipFill>
          <p:spPr bwMode="auto">
            <a:xfrm>
              <a:off x="395536" y="2002233"/>
              <a:ext cx="4032448" cy="33237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75" t="17208" r="25384" b="14135"/>
            <a:stretch/>
          </p:blipFill>
          <p:spPr bwMode="auto">
            <a:xfrm>
              <a:off x="4660427" y="2023111"/>
              <a:ext cx="4026373" cy="3250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4"/>
            <p:cNvSpPr txBox="1"/>
            <p:nvPr/>
          </p:nvSpPr>
          <p:spPr>
            <a:xfrm>
              <a:off x="342900" y="1775460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a)</a:t>
              </a:r>
            </a:p>
          </p:txBody>
        </p:sp>
        <p:sp>
          <p:nvSpPr>
            <p:cNvPr id="7" name="TextBox 12"/>
            <p:cNvSpPr txBox="1"/>
            <p:nvPr/>
          </p:nvSpPr>
          <p:spPr>
            <a:xfrm>
              <a:off x="1752600" y="1772781"/>
              <a:ext cx="1143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PVB RNA1</a:t>
              </a:r>
            </a:p>
          </p:txBody>
        </p:sp>
        <p:sp>
          <p:nvSpPr>
            <p:cNvPr id="8" name="TextBox 13"/>
            <p:cNvSpPr txBox="1"/>
            <p:nvPr/>
          </p:nvSpPr>
          <p:spPr>
            <a:xfrm>
              <a:off x="4533900" y="1775460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b)</a:t>
              </a:r>
            </a:p>
          </p:txBody>
        </p:sp>
        <p:sp>
          <p:nvSpPr>
            <p:cNvPr id="9" name="TextBox 14"/>
            <p:cNvSpPr txBox="1"/>
            <p:nvPr/>
          </p:nvSpPr>
          <p:spPr>
            <a:xfrm>
              <a:off x="6286500" y="1775460"/>
              <a:ext cx="12573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PVB RNA2</a:t>
              </a:r>
              <a:endParaRPr lang="en-US" sz="12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Joao</dc:creator>
  <cp:lastModifiedBy>De Souza, Joao (CIP)</cp:lastModifiedBy>
  <cp:revision>2</cp:revision>
  <dcterms:created xsi:type="dcterms:W3CDTF">2016-10-09T11:40:43Z</dcterms:created>
  <dcterms:modified xsi:type="dcterms:W3CDTF">2016-10-10T13:31:08Z</dcterms:modified>
</cp:coreProperties>
</file>