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00" d="100"/>
          <a:sy n="100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1C129-1378-4BBF-B6E4-A3E03A5F6847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21D23-B42F-47F8-BFCA-7BAF5072F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02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21D23-B42F-47F8-BFCA-7BAF5072F6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6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2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1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91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9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6315E-D57F-4BF6-8BD7-60E648C54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066F-F2F5-4DAC-B1F3-2F613DBA8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0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659572" y="1395095"/>
            <a:ext cx="5824855" cy="4067810"/>
            <a:chOff x="1659572" y="1395095"/>
            <a:chExt cx="5824855" cy="406781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618" y="1395095"/>
              <a:ext cx="5821809" cy="406781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Flowchart: Connector 5"/>
            <p:cNvSpPr>
              <a:spLocks noChangeArrowheads="1"/>
            </p:cNvSpPr>
            <p:nvPr/>
          </p:nvSpPr>
          <p:spPr bwMode="auto">
            <a:xfrm>
              <a:off x="1772376" y="5208968"/>
              <a:ext cx="89566" cy="91170"/>
            </a:xfrm>
            <a:prstGeom prst="flowChartConnector">
              <a:avLst/>
            </a:prstGeom>
            <a:solidFill>
              <a:srgbClr val="FF0000"/>
            </a:solidFill>
            <a:ln w="127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" name="Flowchart: Connector 6"/>
            <p:cNvSpPr>
              <a:spLocks noChangeArrowheads="1"/>
            </p:cNvSpPr>
            <p:nvPr/>
          </p:nvSpPr>
          <p:spPr bwMode="auto">
            <a:xfrm>
              <a:off x="1769330" y="5041325"/>
              <a:ext cx="89566" cy="91170"/>
            </a:xfrm>
            <a:prstGeom prst="flowChartConnector">
              <a:avLst/>
            </a:prstGeom>
            <a:solidFill>
              <a:srgbClr val="6600CC"/>
            </a:solidFill>
            <a:ln w="12700" algn="ctr">
              <a:solidFill>
                <a:srgbClr val="7030A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21" t="1450" r="25208" b="2107"/>
            <a:stretch>
              <a:fillRect/>
            </a:stretch>
          </p:blipFill>
          <p:spPr bwMode="auto">
            <a:xfrm>
              <a:off x="1659572" y="1395632"/>
              <a:ext cx="1355871" cy="191068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005614" y="2341210"/>
              <a:ext cx="502445" cy="322429"/>
            </a:xfrm>
            <a:prstGeom prst="rect">
              <a:avLst/>
            </a:prstGeom>
            <a:noFill/>
            <a:ln w="15875" algn="ctr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66532" y="2477069"/>
            <a:ext cx="661062" cy="3139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Pasco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673773" y="3762234"/>
            <a:ext cx="617846" cy="297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Junín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960139" y="4549255"/>
            <a:ext cx="617846" cy="297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Lima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39757" y="2038454"/>
            <a:ext cx="479697" cy="258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Peru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702226" y="1443722"/>
            <a:ext cx="661062" cy="206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Ecuador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568304" y="1997566"/>
            <a:ext cx="498281" cy="31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Brazil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319454" y="1369382"/>
            <a:ext cx="702527" cy="31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Colombia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717734" y="5376338"/>
            <a:ext cx="1282891" cy="5287"/>
          </a:xfrm>
          <a:prstGeom prst="line">
            <a:avLst/>
          </a:prstGeom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34410" y="5132495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 km</a:t>
            </a:r>
          </a:p>
        </p:txBody>
      </p:sp>
    </p:spTree>
    <p:extLst>
      <p:ext uri="{BB962C8B-B14F-4D97-AF65-F5344CB8AC3E}">
        <p14:creationId xmlns:p14="http://schemas.microsoft.com/office/powerpoint/2010/main" val="157682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10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Souza, Joao (CIP)</dc:creator>
  <cp:lastModifiedBy>Kreuze, Jan (CIP)</cp:lastModifiedBy>
  <cp:revision>4</cp:revision>
  <dcterms:created xsi:type="dcterms:W3CDTF">2016-10-10T13:28:34Z</dcterms:created>
  <dcterms:modified xsi:type="dcterms:W3CDTF">2016-10-10T15:28:45Z</dcterms:modified>
</cp:coreProperties>
</file>