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6" autoAdjust="0"/>
    <p:restoredTop sz="94660"/>
  </p:normalViewPr>
  <p:slideViewPr>
    <p:cSldViewPr snapToGrid="0">
      <p:cViewPr varScale="1">
        <p:scale>
          <a:sx n="57" d="100"/>
          <a:sy n="57" d="100"/>
        </p:scale>
        <p:origin x="72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B4BC8-A7FB-47F9-9D2B-A54DFC5FBB0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A1A51-0E15-45F9-AD2B-ED6F5EBF8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7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B4BC8-A7FB-47F9-9D2B-A54DFC5FBB0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A1A51-0E15-45F9-AD2B-ED6F5EBF8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13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B4BC8-A7FB-47F9-9D2B-A54DFC5FBB0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A1A51-0E15-45F9-AD2B-ED6F5EBF8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751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B4BC8-A7FB-47F9-9D2B-A54DFC5FBB0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A1A51-0E15-45F9-AD2B-ED6F5EBF8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977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B4BC8-A7FB-47F9-9D2B-A54DFC5FBB0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A1A51-0E15-45F9-AD2B-ED6F5EBF8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22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B4BC8-A7FB-47F9-9D2B-A54DFC5FBB0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A1A51-0E15-45F9-AD2B-ED6F5EBF8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806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B4BC8-A7FB-47F9-9D2B-A54DFC5FBB0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A1A51-0E15-45F9-AD2B-ED6F5EBF8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847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B4BC8-A7FB-47F9-9D2B-A54DFC5FBB0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A1A51-0E15-45F9-AD2B-ED6F5EBF8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660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B4BC8-A7FB-47F9-9D2B-A54DFC5FBB0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A1A51-0E15-45F9-AD2B-ED6F5EBF8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055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B4BC8-A7FB-47F9-9D2B-A54DFC5FBB0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A1A51-0E15-45F9-AD2B-ED6F5EBF8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079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B4BC8-A7FB-47F9-9D2B-A54DFC5FBB0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A1A51-0E15-45F9-AD2B-ED6F5EBF8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347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B4BC8-A7FB-47F9-9D2B-A54DFC5FBB0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A1A51-0E15-45F9-AD2B-ED6F5EBF8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71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08000" y="1828800"/>
            <a:ext cx="8178800" cy="3209925"/>
            <a:chOff x="508000" y="1828800"/>
            <a:chExt cx="8178800" cy="3209925"/>
          </a:xfrm>
        </p:grpSpPr>
        <p:grpSp>
          <p:nvGrpSpPr>
            <p:cNvPr id="5" name="Group 4"/>
            <p:cNvGrpSpPr/>
            <p:nvPr/>
          </p:nvGrpSpPr>
          <p:grpSpPr>
            <a:xfrm>
              <a:off x="508000" y="1855788"/>
              <a:ext cx="6806312" cy="3182937"/>
              <a:chOff x="508000" y="1855788"/>
              <a:chExt cx="6806312" cy="3182937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auto">
              <a:xfrm>
                <a:off x="5438776" y="1855788"/>
                <a:ext cx="101790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14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PVB-Pasco7</a:t>
                </a:r>
                <a:endParaRPr kumimoji="0" lang="en-US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Freeform 6"/>
              <p:cNvSpPr>
                <a:spLocks/>
              </p:cNvSpPr>
              <p:nvPr/>
            </p:nvSpPr>
            <p:spPr bwMode="auto">
              <a:xfrm>
                <a:off x="5356226" y="1960563"/>
                <a:ext cx="76200" cy="146050"/>
              </a:xfrm>
              <a:custGeom>
                <a:avLst/>
                <a:gdLst>
                  <a:gd name="T0" fmla="*/ 0 w 48"/>
                  <a:gd name="T1" fmla="*/ 92 h 92"/>
                  <a:gd name="T2" fmla="*/ 0 w 48"/>
                  <a:gd name="T3" fmla="*/ 0 h 92"/>
                  <a:gd name="T4" fmla="*/ 48 w 48"/>
                  <a:gd name="T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92">
                    <a:moveTo>
                      <a:pt x="0" y="92"/>
                    </a:moveTo>
                    <a:lnTo>
                      <a:pt x="0" y="0"/>
                    </a:lnTo>
                    <a:lnTo>
                      <a:pt x="48" y="0"/>
                    </a:lnTo>
                  </a:path>
                </a:pathLst>
              </a:custGeom>
              <a:noFill/>
              <a:ln w="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Rectangle 7"/>
              <p:cNvSpPr>
                <a:spLocks noChangeArrowheads="1"/>
              </p:cNvSpPr>
              <p:nvPr/>
            </p:nvSpPr>
            <p:spPr bwMode="auto">
              <a:xfrm>
                <a:off x="5572126" y="2162175"/>
                <a:ext cx="111729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14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PVB-Pasco15</a:t>
                </a:r>
                <a:endParaRPr kumimoji="0" lang="en-US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Freeform 8"/>
              <p:cNvSpPr>
                <a:spLocks/>
              </p:cNvSpPr>
              <p:nvPr/>
            </p:nvSpPr>
            <p:spPr bwMode="auto">
              <a:xfrm>
                <a:off x="5356226" y="2119313"/>
                <a:ext cx="209550" cy="147638"/>
              </a:xfrm>
              <a:custGeom>
                <a:avLst/>
                <a:gdLst>
                  <a:gd name="T0" fmla="*/ 0 w 132"/>
                  <a:gd name="T1" fmla="*/ 0 h 93"/>
                  <a:gd name="T2" fmla="*/ 0 w 132"/>
                  <a:gd name="T3" fmla="*/ 93 h 93"/>
                  <a:gd name="T4" fmla="*/ 132 w 132"/>
                  <a:gd name="T5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2" h="93">
                    <a:moveTo>
                      <a:pt x="0" y="0"/>
                    </a:moveTo>
                    <a:lnTo>
                      <a:pt x="0" y="93"/>
                    </a:lnTo>
                    <a:lnTo>
                      <a:pt x="132" y="93"/>
                    </a:lnTo>
                  </a:path>
                </a:pathLst>
              </a:custGeom>
              <a:noFill/>
              <a:ln w="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9"/>
              <p:cNvSpPr>
                <a:spLocks/>
              </p:cNvSpPr>
              <p:nvPr/>
            </p:nvSpPr>
            <p:spPr bwMode="auto">
              <a:xfrm>
                <a:off x="5337176" y="2112963"/>
                <a:ext cx="19050" cy="223838"/>
              </a:xfrm>
              <a:custGeom>
                <a:avLst/>
                <a:gdLst>
                  <a:gd name="T0" fmla="*/ 0 w 12"/>
                  <a:gd name="T1" fmla="*/ 141 h 141"/>
                  <a:gd name="T2" fmla="*/ 0 w 12"/>
                  <a:gd name="T3" fmla="*/ 0 h 141"/>
                  <a:gd name="T4" fmla="*/ 12 w 12"/>
                  <a:gd name="T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41">
                    <a:moveTo>
                      <a:pt x="0" y="141"/>
                    </a:moveTo>
                    <a:lnTo>
                      <a:pt x="0" y="0"/>
                    </a:lnTo>
                    <a:lnTo>
                      <a:pt x="12" y="0"/>
                    </a:lnTo>
                  </a:path>
                </a:pathLst>
              </a:custGeom>
              <a:noFill/>
              <a:ln w="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Rectangle 10"/>
              <p:cNvSpPr>
                <a:spLocks noChangeArrowheads="1"/>
              </p:cNvSpPr>
              <p:nvPr/>
            </p:nvSpPr>
            <p:spPr bwMode="auto">
              <a:xfrm>
                <a:off x="5467351" y="2468563"/>
                <a:ext cx="101790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14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PVB-Pasco3</a:t>
                </a:r>
                <a:endParaRPr kumimoji="0" lang="en-US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Freeform 11"/>
              <p:cNvSpPr>
                <a:spLocks/>
              </p:cNvSpPr>
              <p:nvPr/>
            </p:nvSpPr>
            <p:spPr bwMode="auto">
              <a:xfrm>
                <a:off x="5337176" y="2349500"/>
                <a:ext cx="123825" cy="223838"/>
              </a:xfrm>
              <a:custGeom>
                <a:avLst/>
                <a:gdLst>
                  <a:gd name="T0" fmla="*/ 0 w 78"/>
                  <a:gd name="T1" fmla="*/ 0 h 141"/>
                  <a:gd name="T2" fmla="*/ 0 w 78"/>
                  <a:gd name="T3" fmla="*/ 141 h 141"/>
                  <a:gd name="T4" fmla="*/ 78 w 78"/>
                  <a:gd name="T5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8" h="141">
                    <a:moveTo>
                      <a:pt x="0" y="0"/>
                    </a:moveTo>
                    <a:lnTo>
                      <a:pt x="0" y="141"/>
                    </a:lnTo>
                    <a:lnTo>
                      <a:pt x="78" y="141"/>
                    </a:lnTo>
                  </a:path>
                </a:pathLst>
              </a:custGeom>
              <a:noFill/>
              <a:ln w="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2"/>
              <p:cNvSpPr>
                <a:spLocks/>
              </p:cNvSpPr>
              <p:nvPr/>
            </p:nvSpPr>
            <p:spPr bwMode="auto">
              <a:xfrm>
                <a:off x="5289551" y="2343150"/>
                <a:ext cx="47625" cy="261938"/>
              </a:xfrm>
              <a:custGeom>
                <a:avLst/>
                <a:gdLst>
                  <a:gd name="T0" fmla="*/ 0 w 30"/>
                  <a:gd name="T1" fmla="*/ 165 h 165"/>
                  <a:gd name="T2" fmla="*/ 0 w 30"/>
                  <a:gd name="T3" fmla="*/ 0 h 165"/>
                  <a:gd name="T4" fmla="*/ 30 w 30"/>
                  <a:gd name="T5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165">
                    <a:moveTo>
                      <a:pt x="0" y="165"/>
                    </a:moveTo>
                    <a:lnTo>
                      <a:pt x="0" y="0"/>
                    </a:lnTo>
                    <a:lnTo>
                      <a:pt x="30" y="0"/>
                    </a:lnTo>
                  </a:path>
                </a:pathLst>
              </a:custGeom>
              <a:noFill/>
              <a:ln w="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Rectangle 13"/>
              <p:cNvSpPr>
                <a:spLocks noChangeArrowheads="1"/>
              </p:cNvSpPr>
              <p:nvPr/>
            </p:nvSpPr>
            <p:spPr bwMode="auto">
              <a:xfrm>
                <a:off x="5600701" y="2774950"/>
                <a:ext cx="101790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14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PVB-Pasco6</a:t>
                </a:r>
                <a:endParaRPr kumimoji="0" lang="en-US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" name="Freeform 14"/>
              <p:cNvSpPr>
                <a:spLocks/>
              </p:cNvSpPr>
              <p:nvPr/>
            </p:nvSpPr>
            <p:spPr bwMode="auto">
              <a:xfrm>
                <a:off x="5289551" y="2617788"/>
                <a:ext cx="304800" cy="261938"/>
              </a:xfrm>
              <a:custGeom>
                <a:avLst/>
                <a:gdLst>
                  <a:gd name="T0" fmla="*/ 0 w 192"/>
                  <a:gd name="T1" fmla="*/ 0 h 165"/>
                  <a:gd name="T2" fmla="*/ 0 w 192"/>
                  <a:gd name="T3" fmla="*/ 165 h 165"/>
                  <a:gd name="T4" fmla="*/ 192 w 192"/>
                  <a:gd name="T5" fmla="*/ 16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165">
                    <a:moveTo>
                      <a:pt x="0" y="0"/>
                    </a:moveTo>
                    <a:lnTo>
                      <a:pt x="0" y="165"/>
                    </a:lnTo>
                    <a:lnTo>
                      <a:pt x="192" y="165"/>
                    </a:lnTo>
                  </a:path>
                </a:pathLst>
              </a:custGeom>
              <a:noFill/>
              <a:ln w="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5"/>
              <p:cNvSpPr>
                <a:spLocks/>
              </p:cNvSpPr>
              <p:nvPr/>
            </p:nvSpPr>
            <p:spPr bwMode="auto">
              <a:xfrm>
                <a:off x="4910138" y="2611438"/>
                <a:ext cx="379413" cy="395288"/>
              </a:xfrm>
              <a:custGeom>
                <a:avLst/>
                <a:gdLst>
                  <a:gd name="T0" fmla="*/ 0 w 239"/>
                  <a:gd name="T1" fmla="*/ 249 h 249"/>
                  <a:gd name="T2" fmla="*/ 0 w 239"/>
                  <a:gd name="T3" fmla="*/ 0 h 249"/>
                  <a:gd name="T4" fmla="*/ 239 w 239"/>
                  <a:gd name="T5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9" h="249">
                    <a:moveTo>
                      <a:pt x="0" y="249"/>
                    </a:moveTo>
                    <a:lnTo>
                      <a:pt x="0" y="0"/>
                    </a:lnTo>
                    <a:lnTo>
                      <a:pt x="239" y="0"/>
                    </a:lnTo>
                  </a:path>
                </a:pathLst>
              </a:custGeom>
              <a:noFill/>
              <a:ln w="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Rectangle 16"/>
              <p:cNvSpPr>
                <a:spLocks noChangeArrowheads="1"/>
              </p:cNvSpPr>
              <p:nvPr/>
            </p:nvSpPr>
            <p:spPr bwMode="auto">
              <a:xfrm>
                <a:off x="5308601" y="3081338"/>
                <a:ext cx="1163780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14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PVB-Pasco20</a:t>
                </a: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" name="Freeform 17"/>
              <p:cNvSpPr>
                <a:spLocks/>
              </p:cNvSpPr>
              <p:nvPr/>
            </p:nvSpPr>
            <p:spPr bwMode="auto">
              <a:xfrm>
                <a:off x="4972051" y="3186113"/>
                <a:ext cx="330200" cy="223838"/>
              </a:xfrm>
              <a:custGeom>
                <a:avLst/>
                <a:gdLst>
                  <a:gd name="T0" fmla="*/ 0 w 208"/>
                  <a:gd name="T1" fmla="*/ 141 h 141"/>
                  <a:gd name="T2" fmla="*/ 0 w 208"/>
                  <a:gd name="T3" fmla="*/ 0 h 141"/>
                  <a:gd name="T4" fmla="*/ 208 w 208"/>
                  <a:gd name="T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8" h="141">
                    <a:moveTo>
                      <a:pt x="0" y="141"/>
                    </a:moveTo>
                    <a:lnTo>
                      <a:pt x="0" y="0"/>
                    </a:lnTo>
                    <a:lnTo>
                      <a:pt x="208" y="0"/>
                    </a:lnTo>
                  </a:path>
                </a:pathLst>
              </a:custGeom>
              <a:noFill/>
              <a:ln w="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Rectangle 18"/>
              <p:cNvSpPr>
                <a:spLocks noChangeArrowheads="1"/>
              </p:cNvSpPr>
              <p:nvPr/>
            </p:nvSpPr>
            <p:spPr bwMode="auto">
              <a:xfrm>
                <a:off x="5286376" y="3387725"/>
                <a:ext cx="101790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14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PVB-Pasco9</a:t>
                </a:r>
                <a:endParaRPr kumimoji="0" lang="en-US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" name="Freeform 19"/>
              <p:cNvSpPr>
                <a:spLocks/>
              </p:cNvSpPr>
              <p:nvPr/>
            </p:nvSpPr>
            <p:spPr bwMode="auto">
              <a:xfrm>
                <a:off x="5216526" y="3492500"/>
                <a:ext cx="63500" cy="146050"/>
              </a:xfrm>
              <a:custGeom>
                <a:avLst/>
                <a:gdLst>
                  <a:gd name="T0" fmla="*/ 0 w 40"/>
                  <a:gd name="T1" fmla="*/ 92 h 92"/>
                  <a:gd name="T2" fmla="*/ 0 w 40"/>
                  <a:gd name="T3" fmla="*/ 0 h 92"/>
                  <a:gd name="T4" fmla="*/ 40 w 40"/>
                  <a:gd name="T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92">
                    <a:moveTo>
                      <a:pt x="0" y="92"/>
                    </a:moveTo>
                    <a:lnTo>
                      <a:pt x="0" y="0"/>
                    </a:lnTo>
                    <a:lnTo>
                      <a:pt x="40" y="0"/>
                    </a:lnTo>
                  </a:path>
                </a:pathLst>
              </a:custGeom>
              <a:noFill/>
              <a:ln w="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Rectangle 20"/>
              <p:cNvSpPr>
                <a:spLocks noChangeArrowheads="1"/>
              </p:cNvSpPr>
              <p:nvPr/>
            </p:nvSpPr>
            <p:spPr bwMode="auto">
              <a:xfrm>
                <a:off x="5232401" y="3694113"/>
                <a:ext cx="110395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14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PVB-Pasco11</a:t>
                </a:r>
                <a:endParaRPr kumimoji="0" lang="en-US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Freeform 21"/>
              <p:cNvSpPr>
                <a:spLocks/>
              </p:cNvSpPr>
              <p:nvPr/>
            </p:nvSpPr>
            <p:spPr bwMode="auto">
              <a:xfrm>
                <a:off x="5216526" y="3651250"/>
                <a:ext cx="9525" cy="147638"/>
              </a:xfrm>
              <a:custGeom>
                <a:avLst/>
                <a:gdLst>
                  <a:gd name="T0" fmla="*/ 0 w 6"/>
                  <a:gd name="T1" fmla="*/ 0 h 93"/>
                  <a:gd name="T2" fmla="*/ 0 w 6"/>
                  <a:gd name="T3" fmla="*/ 93 h 93"/>
                  <a:gd name="T4" fmla="*/ 6 w 6"/>
                  <a:gd name="T5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93">
                    <a:moveTo>
                      <a:pt x="0" y="0"/>
                    </a:moveTo>
                    <a:lnTo>
                      <a:pt x="0" y="93"/>
                    </a:lnTo>
                    <a:lnTo>
                      <a:pt x="6" y="93"/>
                    </a:lnTo>
                  </a:path>
                </a:pathLst>
              </a:custGeom>
              <a:noFill/>
              <a:ln w="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2"/>
              <p:cNvSpPr>
                <a:spLocks/>
              </p:cNvSpPr>
              <p:nvPr/>
            </p:nvSpPr>
            <p:spPr bwMode="auto">
              <a:xfrm>
                <a:off x="4972051" y="3422650"/>
                <a:ext cx="244475" cy="222250"/>
              </a:xfrm>
              <a:custGeom>
                <a:avLst/>
                <a:gdLst>
                  <a:gd name="T0" fmla="*/ 0 w 154"/>
                  <a:gd name="T1" fmla="*/ 0 h 140"/>
                  <a:gd name="T2" fmla="*/ 0 w 154"/>
                  <a:gd name="T3" fmla="*/ 140 h 140"/>
                  <a:gd name="T4" fmla="*/ 154 w 154"/>
                  <a:gd name="T5" fmla="*/ 14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4" h="140">
                    <a:moveTo>
                      <a:pt x="0" y="0"/>
                    </a:moveTo>
                    <a:lnTo>
                      <a:pt x="0" y="140"/>
                    </a:lnTo>
                    <a:lnTo>
                      <a:pt x="154" y="140"/>
                    </a:lnTo>
                  </a:path>
                </a:pathLst>
              </a:custGeom>
              <a:noFill/>
              <a:ln w="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3"/>
              <p:cNvSpPr>
                <a:spLocks/>
              </p:cNvSpPr>
              <p:nvPr/>
            </p:nvSpPr>
            <p:spPr bwMode="auto">
              <a:xfrm>
                <a:off x="4910138" y="3019425"/>
                <a:ext cx="61913" cy="396875"/>
              </a:xfrm>
              <a:custGeom>
                <a:avLst/>
                <a:gdLst>
                  <a:gd name="T0" fmla="*/ 0 w 39"/>
                  <a:gd name="T1" fmla="*/ 0 h 250"/>
                  <a:gd name="T2" fmla="*/ 0 w 39"/>
                  <a:gd name="T3" fmla="*/ 250 h 250"/>
                  <a:gd name="T4" fmla="*/ 39 w 39"/>
                  <a:gd name="T5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50">
                    <a:moveTo>
                      <a:pt x="0" y="0"/>
                    </a:moveTo>
                    <a:lnTo>
                      <a:pt x="0" y="250"/>
                    </a:lnTo>
                    <a:lnTo>
                      <a:pt x="39" y="250"/>
                    </a:lnTo>
                  </a:path>
                </a:pathLst>
              </a:custGeom>
              <a:noFill/>
              <a:ln w="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4"/>
              <p:cNvSpPr>
                <a:spLocks/>
              </p:cNvSpPr>
              <p:nvPr/>
            </p:nvSpPr>
            <p:spPr bwMode="auto">
              <a:xfrm>
                <a:off x="4681538" y="3013075"/>
                <a:ext cx="228600" cy="539750"/>
              </a:xfrm>
              <a:custGeom>
                <a:avLst/>
                <a:gdLst>
                  <a:gd name="T0" fmla="*/ 0 w 144"/>
                  <a:gd name="T1" fmla="*/ 340 h 340"/>
                  <a:gd name="T2" fmla="*/ 0 w 144"/>
                  <a:gd name="T3" fmla="*/ 0 h 340"/>
                  <a:gd name="T4" fmla="*/ 144 w 144"/>
                  <a:gd name="T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4" h="340">
                    <a:moveTo>
                      <a:pt x="0" y="340"/>
                    </a:moveTo>
                    <a:lnTo>
                      <a:pt x="0" y="0"/>
                    </a:lnTo>
                    <a:lnTo>
                      <a:pt x="144" y="0"/>
                    </a:lnTo>
                  </a:path>
                </a:pathLst>
              </a:custGeom>
              <a:noFill/>
              <a:ln w="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Rectangle 25"/>
              <p:cNvSpPr>
                <a:spLocks noChangeArrowheads="1"/>
              </p:cNvSpPr>
              <p:nvPr/>
            </p:nvSpPr>
            <p:spPr bwMode="auto">
              <a:xfrm>
                <a:off x="5346701" y="4000500"/>
                <a:ext cx="989053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14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PVB_RNA1</a:t>
                </a:r>
                <a:endParaRPr kumimoji="0" lang="en-US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Freeform 26"/>
              <p:cNvSpPr>
                <a:spLocks/>
              </p:cNvSpPr>
              <p:nvPr/>
            </p:nvSpPr>
            <p:spPr bwMode="auto">
              <a:xfrm>
                <a:off x="4681538" y="3565525"/>
                <a:ext cx="658813" cy="539750"/>
              </a:xfrm>
              <a:custGeom>
                <a:avLst/>
                <a:gdLst>
                  <a:gd name="T0" fmla="*/ 0 w 415"/>
                  <a:gd name="T1" fmla="*/ 0 h 340"/>
                  <a:gd name="T2" fmla="*/ 0 w 415"/>
                  <a:gd name="T3" fmla="*/ 340 h 340"/>
                  <a:gd name="T4" fmla="*/ 415 w 415"/>
                  <a:gd name="T5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5" h="340">
                    <a:moveTo>
                      <a:pt x="0" y="0"/>
                    </a:moveTo>
                    <a:lnTo>
                      <a:pt x="0" y="340"/>
                    </a:lnTo>
                    <a:lnTo>
                      <a:pt x="415" y="340"/>
                    </a:lnTo>
                  </a:path>
                </a:pathLst>
              </a:custGeom>
              <a:noFill/>
              <a:ln w="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27"/>
              <p:cNvSpPr>
                <a:spLocks/>
              </p:cNvSpPr>
              <p:nvPr/>
            </p:nvSpPr>
            <p:spPr bwMode="auto">
              <a:xfrm>
                <a:off x="508000" y="3559175"/>
                <a:ext cx="4173538" cy="495300"/>
              </a:xfrm>
              <a:custGeom>
                <a:avLst/>
                <a:gdLst>
                  <a:gd name="T0" fmla="*/ 0 w 2629"/>
                  <a:gd name="T1" fmla="*/ 312 h 312"/>
                  <a:gd name="T2" fmla="*/ 0 w 2629"/>
                  <a:gd name="T3" fmla="*/ 0 h 312"/>
                  <a:gd name="T4" fmla="*/ 2629 w 2629"/>
                  <a:gd name="T5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29" h="312">
                    <a:moveTo>
                      <a:pt x="0" y="312"/>
                    </a:moveTo>
                    <a:lnTo>
                      <a:pt x="0" y="0"/>
                    </a:lnTo>
                    <a:lnTo>
                      <a:pt x="2629" y="0"/>
                    </a:lnTo>
                  </a:path>
                </a:pathLst>
              </a:custGeom>
              <a:noFill/>
              <a:ln w="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Rectangle 28"/>
              <p:cNvSpPr>
                <a:spLocks noChangeArrowheads="1"/>
              </p:cNvSpPr>
              <p:nvPr/>
            </p:nvSpPr>
            <p:spPr bwMode="auto">
              <a:xfrm>
                <a:off x="5410201" y="4306888"/>
                <a:ext cx="116698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14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PVB-Pasco23</a:t>
                </a:r>
                <a:endParaRPr kumimoji="0" lang="en-US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" name="Freeform 29"/>
              <p:cNvSpPr>
                <a:spLocks/>
              </p:cNvSpPr>
              <p:nvPr/>
            </p:nvSpPr>
            <p:spPr bwMode="auto">
              <a:xfrm>
                <a:off x="4043363" y="4411663"/>
                <a:ext cx="1360488" cy="146050"/>
              </a:xfrm>
              <a:custGeom>
                <a:avLst/>
                <a:gdLst>
                  <a:gd name="T0" fmla="*/ 0 w 857"/>
                  <a:gd name="T1" fmla="*/ 92 h 92"/>
                  <a:gd name="T2" fmla="*/ 0 w 857"/>
                  <a:gd name="T3" fmla="*/ 0 h 92"/>
                  <a:gd name="T4" fmla="*/ 857 w 857"/>
                  <a:gd name="T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57" h="92">
                    <a:moveTo>
                      <a:pt x="0" y="92"/>
                    </a:moveTo>
                    <a:lnTo>
                      <a:pt x="0" y="0"/>
                    </a:lnTo>
                    <a:lnTo>
                      <a:pt x="857" y="0"/>
                    </a:lnTo>
                  </a:path>
                </a:pathLst>
              </a:custGeom>
              <a:noFill/>
              <a:ln w="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Rectangle 30"/>
              <p:cNvSpPr>
                <a:spLocks noChangeArrowheads="1"/>
              </p:cNvSpPr>
              <p:nvPr/>
            </p:nvSpPr>
            <p:spPr bwMode="auto">
              <a:xfrm>
                <a:off x="5600701" y="4613275"/>
                <a:ext cx="171361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14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PVB-Huancayo_C9-2</a:t>
                </a: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Freeform 31"/>
              <p:cNvSpPr>
                <a:spLocks/>
              </p:cNvSpPr>
              <p:nvPr/>
            </p:nvSpPr>
            <p:spPr bwMode="auto">
              <a:xfrm>
                <a:off x="4043363" y="4570413"/>
                <a:ext cx="1550988" cy="147638"/>
              </a:xfrm>
              <a:custGeom>
                <a:avLst/>
                <a:gdLst>
                  <a:gd name="T0" fmla="*/ 0 w 977"/>
                  <a:gd name="T1" fmla="*/ 0 h 93"/>
                  <a:gd name="T2" fmla="*/ 0 w 977"/>
                  <a:gd name="T3" fmla="*/ 93 h 93"/>
                  <a:gd name="T4" fmla="*/ 977 w 977"/>
                  <a:gd name="T5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77" h="93">
                    <a:moveTo>
                      <a:pt x="0" y="0"/>
                    </a:moveTo>
                    <a:lnTo>
                      <a:pt x="0" y="93"/>
                    </a:lnTo>
                    <a:lnTo>
                      <a:pt x="977" y="93"/>
                    </a:lnTo>
                  </a:path>
                </a:pathLst>
              </a:custGeom>
              <a:noFill/>
              <a:ln w="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32"/>
              <p:cNvSpPr>
                <a:spLocks/>
              </p:cNvSpPr>
              <p:nvPr/>
            </p:nvSpPr>
            <p:spPr bwMode="auto">
              <a:xfrm>
                <a:off x="508000" y="4067175"/>
                <a:ext cx="3535363" cy="496888"/>
              </a:xfrm>
              <a:custGeom>
                <a:avLst/>
                <a:gdLst>
                  <a:gd name="T0" fmla="*/ 0 w 2227"/>
                  <a:gd name="T1" fmla="*/ 0 h 313"/>
                  <a:gd name="T2" fmla="*/ 0 w 2227"/>
                  <a:gd name="T3" fmla="*/ 313 h 313"/>
                  <a:gd name="T4" fmla="*/ 2227 w 2227"/>
                  <a:gd name="T5" fmla="*/ 313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27" h="313">
                    <a:moveTo>
                      <a:pt x="0" y="0"/>
                    </a:moveTo>
                    <a:lnTo>
                      <a:pt x="0" y="313"/>
                    </a:lnTo>
                    <a:lnTo>
                      <a:pt x="2227" y="313"/>
                    </a:lnTo>
                  </a:path>
                </a:pathLst>
              </a:custGeom>
              <a:noFill/>
              <a:ln w="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Rectangle 33"/>
              <p:cNvSpPr>
                <a:spLocks noChangeArrowheads="1"/>
              </p:cNvSpPr>
              <p:nvPr/>
            </p:nvSpPr>
            <p:spPr bwMode="auto">
              <a:xfrm>
                <a:off x="5178426" y="1884363"/>
                <a:ext cx="228600" cy="233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46</a:t>
                </a: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Rectangle 34"/>
              <p:cNvSpPr>
                <a:spLocks noChangeArrowheads="1"/>
              </p:cNvSpPr>
              <p:nvPr/>
            </p:nvSpPr>
            <p:spPr bwMode="auto">
              <a:xfrm>
                <a:off x="5130801" y="2114550"/>
                <a:ext cx="228600" cy="233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61</a:t>
                </a: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Rectangle 35"/>
              <p:cNvSpPr>
                <a:spLocks noChangeArrowheads="1"/>
              </p:cNvSpPr>
              <p:nvPr/>
            </p:nvSpPr>
            <p:spPr bwMode="auto">
              <a:xfrm>
                <a:off x="5073651" y="2382838"/>
                <a:ext cx="228600" cy="233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98</a:t>
                </a: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Rectangle 36"/>
              <p:cNvSpPr>
                <a:spLocks noChangeArrowheads="1"/>
              </p:cNvSpPr>
              <p:nvPr/>
            </p:nvSpPr>
            <p:spPr bwMode="auto">
              <a:xfrm>
                <a:off x="5000626" y="3668713"/>
                <a:ext cx="228600" cy="233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97</a:t>
                </a: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Rectangle 37"/>
              <p:cNvSpPr>
                <a:spLocks noChangeArrowheads="1"/>
              </p:cNvSpPr>
              <p:nvPr/>
            </p:nvSpPr>
            <p:spPr bwMode="auto">
              <a:xfrm>
                <a:off x="4754563" y="3438525"/>
                <a:ext cx="228600" cy="233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50</a:t>
                </a: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Rectangle 38"/>
              <p:cNvSpPr>
                <a:spLocks noChangeArrowheads="1"/>
              </p:cNvSpPr>
              <p:nvPr/>
            </p:nvSpPr>
            <p:spPr bwMode="auto">
              <a:xfrm>
                <a:off x="4694238" y="2784475"/>
                <a:ext cx="228600" cy="233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72</a:t>
                </a: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" name="Rectangle 39"/>
              <p:cNvSpPr>
                <a:spLocks noChangeArrowheads="1"/>
              </p:cNvSpPr>
              <p:nvPr/>
            </p:nvSpPr>
            <p:spPr bwMode="auto">
              <a:xfrm>
                <a:off x="4389438" y="3330575"/>
                <a:ext cx="307975" cy="233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100</a:t>
                </a: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Line 40"/>
              <p:cNvSpPr>
                <a:spLocks noChangeShapeType="1"/>
              </p:cNvSpPr>
              <p:nvPr/>
            </p:nvSpPr>
            <p:spPr bwMode="auto">
              <a:xfrm>
                <a:off x="1144588" y="4775200"/>
                <a:ext cx="323850" cy="0"/>
              </a:xfrm>
              <a:prstGeom prst="line">
                <a:avLst/>
              </a:prstGeom>
              <a:noFill/>
              <a:ln w="8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Line 41"/>
              <p:cNvSpPr>
                <a:spLocks noChangeShapeType="1"/>
              </p:cNvSpPr>
              <p:nvPr/>
            </p:nvSpPr>
            <p:spPr bwMode="auto">
              <a:xfrm>
                <a:off x="1144588" y="4724400"/>
                <a:ext cx="0" cy="101600"/>
              </a:xfrm>
              <a:prstGeom prst="line">
                <a:avLst/>
              </a:prstGeom>
              <a:noFill/>
              <a:ln w="8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Line 42"/>
              <p:cNvSpPr>
                <a:spLocks noChangeShapeType="1"/>
              </p:cNvSpPr>
              <p:nvPr/>
            </p:nvSpPr>
            <p:spPr bwMode="auto">
              <a:xfrm>
                <a:off x="1468438" y="4724400"/>
                <a:ext cx="0" cy="101600"/>
              </a:xfrm>
              <a:prstGeom prst="line">
                <a:avLst/>
              </a:prstGeom>
              <a:noFill/>
              <a:ln w="8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Rectangle 43"/>
              <p:cNvSpPr>
                <a:spLocks noChangeArrowheads="1"/>
              </p:cNvSpPr>
              <p:nvPr/>
            </p:nvSpPr>
            <p:spPr bwMode="auto">
              <a:xfrm>
                <a:off x="1135063" y="4805362"/>
                <a:ext cx="425450" cy="233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0.005</a:t>
                </a: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6" name="Right Brace 5"/>
            <p:cNvSpPr/>
            <p:nvPr/>
          </p:nvSpPr>
          <p:spPr>
            <a:xfrm>
              <a:off x="7353300" y="1828800"/>
              <a:ext cx="381000" cy="2387600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ight Brace 6"/>
            <p:cNvSpPr/>
            <p:nvPr/>
          </p:nvSpPr>
          <p:spPr>
            <a:xfrm>
              <a:off x="7353300" y="4306889"/>
              <a:ext cx="346710" cy="569912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734300" y="2838688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Group I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734300" y="4408170"/>
              <a:ext cx="952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Group II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26134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25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MS Sans Serif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 Souza, Joao (CIP)</dc:creator>
  <cp:lastModifiedBy>De Souza, Joao (CIP)</cp:lastModifiedBy>
  <cp:revision>1</cp:revision>
  <dcterms:created xsi:type="dcterms:W3CDTF">2016-10-10T13:37:51Z</dcterms:created>
  <dcterms:modified xsi:type="dcterms:W3CDTF">2016-10-10T13:40:31Z</dcterms:modified>
</cp:coreProperties>
</file>