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21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41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0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4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970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9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2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48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88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77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65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734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933C7-0892-4C16-A773-39AE410A8C70}" type="datetimeFigureOut">
              <a:rPr lang="en-US" smtClean="0"/>
              <a:t>8/13/2016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27EAA-EFC2-4DC9-93C4-4DCC94202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814" y="9444335"/>
            <a:ext cx="5248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CH" sz="1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Fig</a:t>
            </a:r>
            <a:r>
              <a:rPr lang="fr-CH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fr-CH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PCA of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whole</a:t>
            </a:r>
            <a:r>
              <a:rPr lang="fr-CH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blind</a:t>
            </a:r>
            <a:r>
              <a:rPr lang="fr-CH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(29 </a:t>
            </a:r>
            <a:r>
              <a:rPr lang="fr-CH" sz="16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VOCs</a:t>
            </a:r>
            <a:r>
              <a:rPr lang="fr-CH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 _ Supplementary </a:t>
            </a:r>
            <a:r>
              <a:rPr lang="fr-CH" sz="16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data</a:t>
            </a:r>
            <a:endParaRPr lang="en-US" sz="1600" dirty="0">
              <a:latin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1151111" y="6962875"/>
            <a:ext cx="4480560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83383" y="4999202"/>
            <a:ext cx="0" cy="347472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610034" y="4324622"/>
            <a:ext cx="1348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PC 1 (40.25%)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543968" y="8861538"/>
            <a:ext cx="1348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PC 1 (51.16%)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-96229" y="6548956"/>
            <a:ext cx="1348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PC 2 (12.77%)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95564" y="2052623"/>
            <a:ext cx="13484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PC 2 (14.65%)</a:t>
            </a:r>
            <a:endParaRPr lang="en-US" sz="16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617004" y="-4064"/>
            <a:ext cx="5472511" cy="4610391"/>
            <a:chOff x="617004" y="-4064"/>
            <a:chExt cx="5472511" cy="4610391"/>
          </a:xfrm>
        </p:grpSpPr>
        <p:grpSp>
          <p:nvGrpSpPr>
            <p:cNvPr id="5" name="Group 4"/>
            <p:cNvGrpSpPr/>
            <p:nvPr/>
          </p:nvGrpSpPr>
          <p:grpSpPr>
            <a:xfrm>
              <a:off x="617004" y="-4064"/>
              <a:ext cx="5472511" cy="4610391"/>
              <a:chOff x="617004" y="-4064"/>
              <a:chExt cx="5472511" cy="4610391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617004" y="-4064"/>
                <a:ext cx="5472511" cy="4610391"/>
                <a:chOff x="617004" y="-4064"/>
                <a:chExt cx="5472511" cy="4610391"/>
              </a:xfrm>
            </p:grpSpPr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17004" y="-4064"/>
                  <a:ext cx="5472511" cy="4610391"/>
                </a:xfrm>
                <a:prstGeom prst="rect">
                  <a:avLst/>
                </a:prstGeom>
              </p:spPr>
            </p:pic>
            <p:cxnSp>
              <p:nvCxnSpPr>
                <p:cNvPr id="9" name="Straight Connector 8"/>
                <p:cNvCxnSpPr/>
                <p:nvPr/>
              </p:nvCxnSpPr>
              <p:spPr>
                <a:xfrm>
                  <a:off x="2582878" y="514979"/>
                  <a:ext cx="0" cy="356616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" name="Straight Connector 5"/>
              <p:cNvCxnSpPr/>
              <p:nvPr/>
            </p:nvCxnSpPr>
            <p:spPr>
              <a:xfrm>
                <a:off x="1097295" y="2489941"/>
                <a:ext cx="452628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Rectangle 20"/>
            <p:cNvSpPr/>
            <p:nvPr/>
          </p:nvSpPr>
          <p:spPr>
            <a:xfrm>
              <a:off x="1091067" y="550021"/>
              <a:ext cx="2514120" cy="4234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fr-CH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A)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28535" y="4483236"/>
            <a:ext cx="5460980" cy="4600677"/>
            <a:chOff x="628535" y="4483236"/>
            <a:chExt cx="5460980" cy="460067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535" y="4483236"/>
              <a:ext cx="5460980" cy="4600677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1087827" y="5021505"/>
              <a:ext cx="2514120" cy="4234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fr-CH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B)</a:t>
              </a:r>
              <a:endParaRPr lang="en-US" sz="1600" dirty="0"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374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522</TotalTime>
  <Words>37</Words>
  <Application>Microsoft Office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Islam Sobhy</dc:creator>
  <cp:lastModifiedBy>Islam Sobhy</cp:lastModifiedBy>
  <cp:revision>19</cp:revision>
  <dcterms:created xsi:type="dcterms:W3CDTF">2016-02-21T12:08:55Z</dcterms:created>
  <dcterms:modified xsi:type="dcterms:W3CDTF">2016-08-13T09:17:53Z</dcterms:modified>
</cp:coreProperties>
</file>