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9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B4F72-726F-4243-9938-FFBE0C30C261}" type="datetimeFigureOut">
              <a:rPr lang="en-US" smtClean="0"/>
              <a:t>6/25/16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0D454-D46C-7C4E-8F84-0B36ADAC0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99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84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6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1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3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3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8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3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0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442" y="47994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TOP Band</a:t>
            </a:r>
            <a:endParaRPr lang="en-US" sz="2800" b="1" dirty="0"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4225" b="45786"/>
          <a:stretch>
            <a:fillRect/>
          </a:stretch>
        </p:blipFill>
        <p:spPr bwMode="auto">
          <a:xfrm>
            <a:off x="0" y="1591934"/>
            <a:ext cx="9144000" cy="1285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 18"/>
          <p:cNvGrpSpPr/>
          <p:nvPr/>
        </p:nvGrpSpPr>
        <p:grpSpPr>
          <a:xfrm>
            <a:off x="0" y="1310741"/>
            <a:ext cx="7772400" cy="1584251"/>
            <a:chOff x="0" y="1776207"/>
            <a:chExt cx="7772400" cy="1584251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1905000" y="2133600"/>
              <a:ext cx="304800" cy="2286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3003174" y="1776207"/>
              <a:ext cx="1492626" cy="585993"/>
              <a:chOff x="3003174" y="1776207"/>
              <a:chExt cx="1492626" cy="585993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3276600" y="1981200"/>
                <a:ext cx="304800" cy="3048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3810000" y="2057400"/>
                <a:ext cx="304800" cy="3048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3581400" y="1776207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Deaminated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003174" y="1776207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Deaminated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343400" y="1858388"/>
              <a:ext cx="3124200" cy="732412"/>
              <a:chOff x="4343400" y="1858388"/>
              <a:chExt cx="3124200" cy="732412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>
                <a:off x="4724400" y="2209800"/>
                <a:ext cx="228600" cy="2286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019800" y="2057400"/>
                <a:ext cx="228600" cy="2286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6705600" y="2193643"/>
                <a:ext cx="381000" cy="3971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5598465" y="1858388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Deaminated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343400" y="1975219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Deaminated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553200" y="1978199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Deaminated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0" y="2819400"/>
              <a:ext cx="3276600" cy="475566"/>
              <a:chOff x="0" y="2819400"/>
              <a:chExt cx="3276600" cy="475566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flipV="1">
                <a:off x="0" y="2819400"/>
                <a:ext cx="45720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V="1">
                <a:off x="1600200" y="2971800"/>
                <a:ext cx="45720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1905000" y="2971800"/>
                <a:ext cx="457200" cy="152400"/>
              </a:xfrm>
              <a:prstGeom prst="straightConnector1">
                <a:avLst/>
              </a:prstGeom>
              <a:ln>
                <a:solidFill>
                  <a:srgbClr val="FF40F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2667000" y="2971800"/>
                <a:ext cx="45720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0" y="2935941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Methyl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057619" y="3079521"/>
                <a:ext cx="7368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Phospho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586431" y="3079522"/>
                <a:ext cx="7665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Phospho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2362200" y="3079522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Deaminated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200400" y="2667000"/>
              <a:ext cx="4572000" cy="693458"/>
              <a:chOff x="3200400" y="2667000"/>
              <a:chExt cx="4572000" cy="693458"/>
            </a:xfrm>
          </p:grpSpPr>
          <p:cxnSp>
            <p:nvCxnSpPr>
              <p:cNvPr id="39" name="Straight Arrow Connector 38"/>
              <p:cNvCxnSpPr>
                <a:stCxn id="88" idx="1"/>
              </p:cNvCxnSpPr>
              <p:nvPr/>
            </p:nvCxnSpPr>
            <p:spPr>
              <a:xfrm flipV="1">
                <a:off x="6172200" y="2931465"/>
                <a:ext cx="340659" cy="25577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6400800" y="2895600"/>
                <a:ext cx="304800" cy="2286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V="1">
                <a:off x="7467600" y="2819400"/>
                <a:ext cx="304800" cy="22860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>
                <a:off x="3200400" y="2667000"/>
                <a:ext cx="3276600" cy="693458"/>
                <a:chOff x="3200400" y="2667000"/>
                <a:chExt cx="3276600" cy="693458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3581400" y="2667000"/>
                  <a:ext cx="304800" cy="22860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3886200" y="2895600"/>
                  <a:ext cx="304800" cy="22860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4495800" y="2667000"/>
                  <a:ext cx="304800" cy="30480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5181600" y="2667000"/>
                  <a:ext cx="304800" cy="36784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 flipV="1">
                  <a:off x="4800600" y="2667000"/>
                  <a:ext cx="228600" cy="484385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TextBox 76"/>
                <p:cNvSpPr txBox="1"/>
                <p:nvPr/>
              </p:nvSpPr>
              <p:spPr>
                <a:xfrm>
                  <a:off x="3200400" y="2864078"/>
                  <a:ext cx="914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err="1" smtClean="0">
                      <a:latin typeface="Arial"/>
                      <a:cs typeface="Arial"/>
                    </a:rPr>
                    <a:t>Gln</a:t>
                  </a:r>
                  <a:r>
                    <a:rPr lang="en-US" sz="800" dirty="0" smtClean="0">
                      <a:latin typeface="Arial"/>
                      <a:cs typeface="Arial"/>
                    </a:rPr>
                    <a:t>-&gt;</a:t>
                  </a:r>
                  <a:r>
                    <a:rPr lang="en-US" sz="800" dirty="0" err="1" smtClean="0">
                      <a:latin typeface="Arial"/>
                      <a:cs typeface="Arial"/>
                    </a:rPr>
                    <a:t>pyro-Glu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4121279" y="2941452"/>
                  <a:ext cx="914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err="1" smtClean="0">
                      <a:latin typeface="Arial"/>
                      <a:cs typeface="Arial"/>
                    </a:rPr>
                    <a:t>Deaminated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4495800" y="3110621"/>
                  <a:ext cx="914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err="1" smtClean="0">
                      <a:latin typeface="Arial"/>
                      <a:cs typeface="Arial"/>
                    </a:rPr>
                    <a:t>Deaminated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953000" y="2981976"/>
                  <a:ext cx="914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"/>
                      <a:cs typeface="Arial"/>
                    </a:rPr>
                    <a:t>Oxidation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3581400" y="3079522"/>
                  <a:ext cx="914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"/>
                      <a:cs typeface="Arial"/>
                    </a:rPr>
                    <a:t>Oxidation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5562600" y="3145014"/>
                  <a:ext cx="914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err="1" smtClean="0">
                      <a:latin typeface="Arial"/>
                      <a:cs typeface="Arial"/>
                    </a:rPr>
                    <a:t>Deaminated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88" name="TextBox 87"/>
              <p:cNvSpPr txBox="1"/>
              <p:nvPr/>
            </p:nvSpPr>
            <p:spPr>
              <a:xfrm>
                <a:off x="6172200" y="3079522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Oxidation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</p:grpSp>
      </p:grp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 cstate="print"/>
          <a:srcRect t="14413" b="55341"/>
          <a:stretch>
            <a:fillRect/>
          </a:stretch>
        </p:blipFill>
        <p:spPr bwMode="auto">
          <a:xfrm>
            <a:off x="7442" y="3851388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1" name="Straight Arrow Connector 50"/>
          <p:cNvCxnSpPr/>
          <p:nvPr/>
        </p:nvCxnSpPr>
        <p:spPr>
          <a:xfrm flipV="1">
            <a:off x="7442" y="4613388"/>
            <a:ext cx="4572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912442" y="3927588"/>
            <a:ext cx="304800" cy="2286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1607642" y="4841988"/>
            <a:ext cx="4572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912442" y="4841988"/>
            <a:ext cx="457200" cy="152400"/>
          </a:xfrm>
          <a:prstGeom prst="straightConnector1">
            <a:avLst/>
          </a:prstGeom>
          <a:ln>
            <a:solidFill>
              <a:srgbClr val="FF40F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674442" y="4841988"/>
            <a:ext cx="4572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284042" y="3851388"/>
            <a:ext cx="3048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741242" y="3851388"/>
            <a:ext cx="3048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3588842" y="4537188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3893642" y="4765788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4503242" y="4537188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5189042" y="4537188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4731842" y="4537188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731842" y="4079988"/>
            <a:ext cx="2286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6255842" y="4765788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027242" y="3927588"/>
            <a:ext cx="2286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408242" y="4765788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6865442" y="4232388"/>
            <a:ext cx="2286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7475042" y="4613388"/>
            <a:ext cx="304800" cy="2286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itle 1"/>
          <p:cNvSpPr txBox="1">
            <a:spLocks/>
          </p:cNvSpPr>
          <p:nvPr/>
        </p:nvSpPr>
        <p:spPr>
          <a:xfrm>
            <a:off x="388442" y="285851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>BOTTOM Band</a:t>
            </a:r>
            <a:endParaRPr lang="en-US" sz="2800" b="1" dirty="0">
              <a:latin typeface="Arial"/>
              <a:cs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41787" y="494967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S420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683842" y="377518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98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055442" y="3712144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111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512642" y="369898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116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254202" y="489446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391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874842" y="369898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137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03242" y="385138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204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636842" y="400378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305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436442" y="474472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274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427042" y="4755224"/>
            <a:ext cx="8307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283, 285, 290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0" y="468958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322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02842" y="484198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T417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741242" y="4949676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437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445842" y="4946948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427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011046" y="4960172"/>
            <a:ext cx="693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460,461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617133" y="3648166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/>
                <a:cs typeface="Arial"/>
              </a:rPr>
              <a:t>Deaminated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150486" y="478678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Oxidation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0" y="29642"/>
            <a:ext cx="1353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Figure S2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213755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</Words>
  <Application>Microsoft Macintosh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TOP Band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Zara Zelenko</dc:creator>
  <cp:lastModifiedBy>Zara Zelenko</cp:lastModifiedBy>
  <cp:revision>10</cp:revision>
  <dcterms:created xsi:type="dcterms:W3CDTF">2016-06-25T17:34:57Z</dcterms:created>
  <dcterms:modified xsi:type="dcterms:W3CDTF">2016-06-25T17:37:31Z</dcterms:modified>
</cp:coreProperties>
</file>