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lenz01\Google%20Drive\Animals\Weights%20and%20Tumors\Completed%20Exp\2015-02%20Feb%202015%20MKR%20and%20WT%20MVT-1%20Scr%20Vim%20shRNA%20Injec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lenz01\Google%20Drive\Vimentin%20Project\Animal%20Studies\VimKD\2015-02%20Feb%202015%20MKR%20and%20WT%20MVT-1%20Scr%20Vim%20shRNA%20Injec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'Lung Mets Size Quantification'!$J$6</c:f>
              <c:strCache>
                <c:ptCount val="1"/>
                <c:pt idx="0">
                  <c:v>Lung Metastses</c:v>
                </c:pt>
              </c:strCache>
            </c:strRef>
          </c:tx>
          <c:spPr>
            <a:ln w="22225"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22225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pct5">
                <a:fgClr>
                  <a:srgbClr val="000000"/>
                </a:fgClr>
                <a:bgClr>
                  <a:srgbClr val="FFFFFF"/>
                </a:bgClr>
              </a:pattFill>
              <a:ln w="22225">
                <a:solidFill>
                  <a:prstClr val="black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 w="22225">
                <a:solidFill>
                  <a:prstClr val="black"/>
                </a:solidFill>
              </a:ln>
            </c:spPr>
          </c:dPt>
          <c:dPt>
            <c:idx val="3"/>
            <c:invertIfNegative val="0"/>
            <c:bubble3D val="0"/>
            <c:spPr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ln w="22225">
                <a:solidFill>
                  <a:prstClr val="black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'Lung Mets Size Quantification'!$J$14:$J$17</c:f>
                <c:numCache>
                  <c:formatCode>General</c:formatCode>
                  <c:ptCount val="4"/>
                  <c:pt idx="0">
                    <c:v>0.0438373174179868</c:v>
                  </c:pt>
                  <c:pt idx="1">
                    <c:v>0.0221966747073781</c:v>
                  </c:pt>
                  <c:pt idx="2">
                    <c:v>0.0440154402532905</c:v>
                  </c:pt>
                  <c:pt idx="3">
                    <c:v>0.0246785990337832</c:v>
                  </c:pt>
                </c:numCache>
              </c:numRef>
            </c:plus>
            <c:minus>
              <c:numRef>
                <c:f>'Lung Mets Size Quantification'!$J$14:$J$17</c:f>
                <c:numCache>
                  <c:formatCode>General</c:formatCode>
                  <c:ptCount val="4"/>
                  <c:pt idx="0">
                    <c:v>0.0438373174179868</c:v>
                  </c:pt>
                  <c:pt idx="1">
                    <c:v>0.0221966747073781</c:v>
                  </c:pt>
                  <c:pt idx="2">
                    <c:v>0.0440154402532905</c:v>
                  </c:pt>
                  <c:pt idx="3">
                    <c:v>0.0246785990337832</c:v>
                  </c:pt>
                </c:numCache>
              </c:numRef>
            </c:minus>
          </c:errBars>
          <c:cat>
            <c:strRef>
              <c:f>'Lung Mets Size Quantification'!$I$7:$I$10</c:f>
              <c:strCache>
                <c:ptCount val="4"/>
                <c:pt idx="0">
                  <c:v>WT Ctrl</c:v>
                </c:pt>
                <c:pt idx="1">
                  <c:v>WT VimKD</c:v>
                </c:pt>
                <c:pt idx="2">
                  <c:v>MKR Ctrl</c:v>
                </c:pt>
                <c:pt idx="3">
                  <c:v>MKR VimKD</c:v>
                </c:pt>
              </c:strCache>
            </c:strRef>
          </c:cat>
          <c:val>
            <c:numRef>
              <c:f>'Lung Mets Size Quantification'!$J$7:$J$10</c:f>
              <c:numCache>
                <c:formatCode>General</c:formatCode>
                <c:ptCount val="4"/>
                <c:pt idx="0">
                  <c:v>0.342102075524834</c:v>
                </c:pt>
                <c:pt idx="1">
                  <c:v>0.32120751451387</c:v>
                </c:pt>
                <c:pt idx="2">
                  <c:v>0.406560944494574</c:v>
                </c:pt>
                <c:pt idx="3">
                  <c:v>0.270920975682025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7314920"/>
        <c:axId val="2077500264"/>
      </c:barChart>
      <c:catAx>
        <c:axId val="2077314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077500264"/>
        <c:crosses val="autoZero"/>
        <c:auto val="1"/>
        <c:lblAlgn val="ctr"/>
        <c:lblOffset val="100"/>
        <c:noMultiLvlLbl val="0"/>
      </c:catAx>
      <c:valAx>
        <c:axId val="20775002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Size (mm)</a:t>
                </a:r>
              </a:p>
            </c:rich>
          </c:tx>
          <c:layout>
            <c:manualLayout>
              <c:xMode val="edge"/>
              <c:yMode val="edge"/>
              <c:x val="0.047008547008547"/>
              <c:y val="0.1692086614173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77314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'Lung Mets'!$K$6</c:f>
              <c:strCache>
                <c:ptCount val="1"/>
                <c:pt idx="0">
                  <c:v>Lung Metastses</c:v>
                </c:pt>
              </c:strCache>
            </c:strRef>
          </c:tx>
          <c:spPr>
            <a:ln w="22225"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22225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pct5">
                <a:fgClr>
                  <a:srgbClr val="000000"/>
                </a:fgClr>
                <a:bgClr>
                  <a:srgbClr val="FFFFFF"/>
                </a:bgClr>
              </a:pattFill>
              <a:ln w="22225">
                <a:solidFill>
                  <a:prstClr val="black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 w="22225">
                <a:solidFill>
                  <a:prstClr val="black"/>
                </a:solidFill>
              </a:ln>
            </c:spPr>
          </c:dPt>
          <c:dPt>
            <c:idx val="3"/>
            <c:invertIfNegative val="0"/>
            <c:bubble3D val="0"/>
            <c:spPr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ln w="22225">
                <a:solidFill>
                  <a:prstClr val="black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'Lung Mets'!$K$14:$K$17</c:f>
                <c:numCache>
                  <c:formatCode>General</c:formatCode>
                  <c:ptCount val="4"/>
                  <c:pt idx="0">
                    <c:v>2.339040639046506</c:v>
                  </c:pt>
                  <c:pt idx="1">
                    <c:v>3.966666666666667</c:v>
                  </c:pt>
                  <c:pt idx="2">
                    <c:v>3.661059007609575</c:v>
                  </c:pt>
                  <c:pt idx="3">
                    <c:v>3.034807929935206</c:v>
                  </c:pt>
                </c:numCache>
              </c:numRef>
            </c:plus>
            <c:minus>
              <c:numRef>
                <c:f>'Lung Mets'!$K$14:$K$17</c:f>
                <c:numCache>
                  <c:formatCode>General</c:formatCode>
                  <c:ptCount val="4"/>
                  <c:pt idx="0">
                    <c:v>2.339040639046506</c:v>
                  </c:pt>
                  <c:pt idx="1">
                    <c:v>3.966666666666667</c:v>
                  </c:pt>
                  <c:pt idx="2">
                    <c:v>3.661059007609575</c:v>
                  </c:pt>
                  <c:pt idx="3">
                    <c:v>3.034807929935206</c:v>
                  </c:pt>
                </c:numCache>
              </c:numRef>
            </c:minus>
          </c:errBars>
          <c:cat>
            <c:strRef>
              <c:f>'Lung Mets'!$J$7:$J$10</c:f>
              <c:strCache>
                <c:ptCount val="4"/>
                <c:pt idx="0">
                  <c:v>WT Ctrl</c:v>
                </c:pt>
                <c:pt idx="1">
                  <c:v>WT VimKD</c:v>
                </c:pt>
                <c:pt idx="2">
                  <c:v>MKR Ctrl</c:v>
                </c:pt>
                <c:pt idx="3">
                  <c:v>MKR VimKD</c:v>
                </c:pt>
              </c:strCache>
            </c:strRef>
          </c:cat>
          <c:val>
            <c:numRef>
              <c:f>'Lung Mets'!$K$7:$K$10</c:f>
              <c:numCache>
                <c:formatCode>General</c:formatCode>
                <c:ptCount val="4"/>
                <c:pt idx="0">
                  <c:v>11.4</c:v>
                </c:pt>
                <c:pt idx="1">
                  <c:v>14.7</c:v>
                </c:pt>
                <c:pt idx="2">
                  <c:v>26.07692307692306</c:v>
                </c:pt>
                <c:pt idx="3">
                  <c:v>13.6923076923077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3704568"/>
        <c:axId val="-2099525784"/>
      </c:barChart>
      <c:catAx>
        <c:axId val="-2103704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-2099525784"/>
        <c:crosses val="autoZero"/>
        <c:auto val="1"/>
        <c:lblAlgn val="ctr"/>
        <c:lblOffset val="100"/>
        <c:noMultiLvlLbl val="0"/>
      </c:catAx>
      <c:valAx>
        <c:axId val="-20995257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Surface Met/Mouse</a:t>
                </a:r>
              </a:p>
            </c:rich>
          </c:tx>
          <c:layout>
            <c:manualLayout>
              <c:xMode val="edge"/>
              <c:yMode val="edge"/>
              <c:x val="0.0341880341880342"/>
              <c:y val="0.1692086614173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103704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B4F72-726F-4243-9938-FFBE0C30C261}" type="datetimeFigureOut">
              <a:rPr lang="en-US" smtClean="0"/>
              <a:t>6/25/16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0D454-D46C-7C4E-8F84-0B36ADAC0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99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8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6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1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3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3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3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0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Chart 49"/>
          <p:cNvGraphicFramePr/>
          <p:nvPr/>
        </p:nvGraphicFramePr>
        <p:xfrm>
          <a:off x="6117115" y="1066800"/>
          <a:ext cx="2971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Users\zelenz01\Google Drive\Microscope Images\Lung Mets\MVT1 Scr and VimKD Tumors\WT Scr\4474-1.jpg"/>
          <p:cNvPicPr>
            <a:picLocks noChangeAspect="1" noChangeArrowheads="1"/>
          </p:cNvPicPr>
          <p:nvPr/>
        </p:nvPicPr>
        <p:blipFill>
          <a:blip r:embed="rId3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3200400" y="1143000"/>
            <a:ext cx="2914648" cy="2194560"/>
          </a:xfrm>
          <a:prstGeom prst="rect">
            <a:avLst/>
          </a:prstGeom>
          <a:noFill/>
        </p:spPr>
      </p:pic>
      <p:pic>
        <p:nvPicPr>
          <p:cNvPr id="1027" name="Picture 3" descr="C:\Users\zelenz01\Google Drive\Microscope Images\Lung Mets\MVT1 Scr and VimKD Tumors\WT VimKD\4481-1.jpg"/>
          <p:cNvPicPr>
            <a:picLocks noChangeAspect="1" noChangeArrowheads="1"/>
          </p:cNvPicPr>
          <p:nvPr/>
        </p:nvPicPr>
        <p:blipFill>
          <a:blip r:embed="rId4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152400" y="1143000"/>
            <a:ext cx="2914648" cy="2194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" y="889389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WT Ctrl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0400" y="889389"/>
            <a:ext cx="1099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WT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VimKD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zelenz01\Google Drive\Microscope Images\Lung Mets\MVT1 Scr and VimKD Tumors\MKR Scr\4494-1.jpg"/>
          <p:cNvPicPr>
            <a:picLocks noChangeAspect="1" noChangeArrowheads="1"/>
          </p:cNvPicPr>
          <p:nvPr/>
        </p:nvPicPr>
        <p:blipFill>
          <a:blip r:embed="rId5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152400" y="3596640"/>
            <a:ext cx="2914650" cy="2194560"/>
          </a:xfrm>
          <a:prstGeom prst="rect">
            <a:avLst/>
          </a:prstGeom>
          <a:noFill/>
        </p:spPr>
      </p:pic>
      <p:pic>
        <p:nvPicPr>
          <p:cNvPr id="1029" name="Picture 5" descr="C:\Users\zelenz01\Google Drive\Microscope Images\Lung Mets\MVT1 Scr and VimKD Tumors\MKR VimKD\4501-1.jpg"/>
          <p:cNvPicPr>
            <a:picLocks noChangeAspect="1" noChangeArrowheads="1"/>
          </p:cNvPicPr>
          <p:nvPr/>
        </p:nvPicPr>
        <p:blipFill>
          <a:blip r:embed="rId6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3200400" y="3596640"/>
            <a:ext cx="2914648" cy="21945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" y="335404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MKR Ctrl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3354046"/>
            <a:ext cx="1229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MKR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VimKD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174515" y="16002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26915" y="13525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09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600" y="609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029200" y="2667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191000" y="25908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495800" y="22098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334000" y="1524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486400" y="2667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590800" y="23622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362200" y="23622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371600" y="2286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42950" y="19177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981200" y="21336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371600" y="20574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62000" y="25146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447800" y="27432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133600" y="25146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1066800" y="3810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133600" y="3810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2286000" y="4191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2209800" y="46482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219200" y="4953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286000" y="4953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752600" y="47244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1981200" y="48768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4114800" y="48006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4419600" y="51054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791200" y="4191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5105400" y="50292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4038600" y="4572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5029200" y="5334000"/>
            <a:ext cx="152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0" y="29642"/>
            <a:ext cx="1353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Figure S5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2" name="Chart 51"/>
          <p:cNvGraphicFramePr/>
          <p:nvPr/>
        </p:nvGraphicFramePr>
        <p:xfrm>
          <a:off x="6117115" y="3609975"/>
          <a:ext cx="2971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53" name="Straight Connector 52"/>
          <p:cNvCxnSpPr/>
          <p:nvPr/>
        </p:nvCxnSpPr>
        <p:spPr>
          <a:xfrm>
            <a:off x="8169797" y="41910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322197" y="39433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7067550" y="4191000"/>
            <a:ext cx="10058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410450" y="39433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324600" y="347715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32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29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Zara Zelenko</dc:creator>
  <cp:lastModifiedBy>Zara Zelenko</cp:lastModifiedBy>
  <cp:revision>13</cp:revision>
  <dcterms:created xsi:type="dcterms:W3CDTF">2016-06-25T17:34:57Z</dcterms:created>
  <dcterms:modified xsi:type="dcterms:W3CDTF">2016-06-25T17:38:29Z</dcterms:modified>
</cp:coreProperties>
</file>