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808" autoAdjust="0"/>
  </p:normalViewPr>
  <p:slideViewPr>
    <p:cSldViewPr>
      <p:cViewPr>
        <p:scale>
          <a:sx n="80" d="100"/>
          <a:sy n="80" d="100"/>
        </p:scale>
        <p:origin x="-71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2017/2/16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000" y="1440000"/>
            <a:ext cx="2400000" cy="18000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360000" y="2160000"/>
            <a:ext cx="12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Patient</a:t>
            </a:r>
            <a:r>
              <a:rPr lang="ja-JP" altLang="en-US" dirty="0"/>
              <a:t> </a:t>
            </a:r>
            <a:r>
              <a:rPr lang="en-US" altLang="ja-JP" dirty="0"/>
              <a:t>6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140000" y="144000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B</a:t>
            </a:r>
            <a:endParaRPr kumimoji="1" lang="ja-JP" altLang="en-US" sz="2400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5313877" y="3846764"/>
            <a:ext cx="1080000" cy="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439421" y="3851920"/>
            <a:ext cx="12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100μm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1440000"/>
            <a:ext cx="2400000" cy="18000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440000" y="144000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A</a:t>
            </a:r>
            <a:endParaRPr kumimoji="1" lang="ja-JP" altLang="en-US" sz="2400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980000" y="1080000"/>
            <a:ext cx="12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Primary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428000" y="1080000"/>
            <a:ext cx="12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Recurrent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800000" y="3240000"/>
            <a:ext cx="152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WHO grade III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500000" y="3240000"/>
            <a:ext cx="152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WHO grade II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0000" y="180000"/>
            <a:ext cx="126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Fig. S1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80661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ropbox\People 相原\Oligodendroglioma\柴原先生への病理依頼\写真 2017\13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7200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ropbox\People 相原\Oligodendroglioma\柴原先生への病理依頼\写真 2017\13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000" y="7200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Dropbox\People 相原\Oligodendroglioma\柴原先生への病理依頼\写真 2017\14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27000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Dropbox\People 相原\Oligodendroglioma\柴原先生への病理依頼\写真 2017\14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000" y="27000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Dropbox\People 相原\Oligodendroglioma\柴原先生への病理依頼\写真 2017\15-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46800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Dropbox\People 相原\Oligodendroglioma\柴原先生への病理依頼\写真 2017\15-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000" y="46800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Dropbox\People 相原\Oligodendroglioma\柴原先生への病理依頼\写真 2017\16-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6600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Dropbox\People 相原\Oligodendroglioma\柴原先生への病理依頼\写真 2017\16-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000" y="66600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80000" y="1440000"/>
            <a:ext cx="12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Patient 13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4000" y="3420000"/>
            <a:ext cx="12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Patient 14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0000" y="5400000"/>
            <a:ext cx="12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Patient 15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0000" y="7380000"/>
            <a:ext cx="12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Patient 16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58761" y="73561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A</a:t>
            </a:r>
            <a:endParaRPr kumimoji="1" lang="ja-JP" altLang="en-US" sz="24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140000" y="72050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B</a:t>
            </a:r>
            <a:endParaRPr kumimoji="1" lang="ja-JP" altLang="en-US" sz="24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458761" y="270000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C</a:t>
            </a:r>
            <a:endParaRPr kumimoji="1" lang="ja-JP" altLang="en-US" sz="24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176000" y="270000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D</a:t>
            </a:r>
            <a:endParaRPr kumimoji="1" lang="ja-JP" altLang="en-US" sz="24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458761" y="469507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E</a:t>
            </a:r>
            <a:endParaRPr kumimoji="1" lang="ja-JP" altLang="en-US" sz="2400" b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40000" y="468000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F</a:t>
            </a:r>
            <a:endParaRPr kumimoji="1" lang="ja-JP" altLang="en-US" sz="24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40000" y="666000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G</a:t>
            </a:r>
            <a:endParaRPr kumimoji="1" lang="ja-JP" altLang="en-US" sz="2400" b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174574" y="665999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H</a:t>
            </a:r>
            <a:endParaRPr kumimoji="1" lang="ja-JP" altLang="en-US" sz="2400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5435592" y="8676456"/>
            <a:ext cx="1080000" cy="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61136" y="8681612"/>
            <a:ext cx="12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100μm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0000" y="180000"/>
            <a:ext cx="126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Fig. S2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9939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kumimoji="1" sz="2400" b="1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36</Words>
  <Application>Microsoft Office PowerPoint</Application>
  <PresentationFormat>画面に合わせる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Mukasa</dc:creator>
  <cp:lastModifiedBy>Mukasa</cp:lastModifiedBy>
  <cp:revision>9</cp:revision>
  <dcterms:created xsi:type="dcterms:W3CDTF">2017-02-14T14:32:53Z</dcterms:created>
  <dcterms:modified xsi:type="dcterms:W3CDTF">2017-02-16T05:36:31Z</dcterms:modified>
</cp:coreProperties>
</file>