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596" y="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0A24-8514-4CF0-A281-358CB7EC8E5B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8E81A-409C-41F1-9720-F32CE99B2F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0424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0A24-8514-4CF0-A281-358CB7EC8E5B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8E81A-409C-41F1-9720-F32CE99B2F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7515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0A24-8514-4CF0-A281-358CB7EC8E5B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8E81A-409C-41F1-9720-F32CE99B2F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1926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0A24-8514-4CF0-A281-358CB7EC8E5B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8E81A-409C-41F1-9720-F32CE99B2F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89739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0A24-8514-4CF0-A281-358CB7EC8E5B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8E81A-409C-41F1-9720-F32CE99B2F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7370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0A24-8514-4CF0-A281-358CB7EC8E5B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8E81A-409C-41F1-9720-F32CE99B2F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4842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0A24-8514-4CF0-A281-358CB7EC8E5B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8E81A-409C-41F1-9720-F32CE99B2F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781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0A24-8514-4CF0-A281-358CB7EC8E5B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8E81A-409C-41F1-9720-F32CE99B2F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8324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0A24-8514-4CF0-A281-358CB7EC8E5B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8E81A-409C-41F1-9720-F32CE99B2F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86432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0A24-8514-4CF0-A281-358CB7EC8E5B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8E81A-409C-41F1-9720-F32CE99B2F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5761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CF0A24-8514-4CF0-A281-358CB7EC8E5B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08E81A-409C-41F1-9720-F32CE99B2F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315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CF0A24-8514-4CF0-A281-358CB7EC8E5B}" type="datetimeFigureOut">
              <a:rPr lang="en-US" smtClean="0"/>
              <a:t>2/27/2017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08E81A-409C-41F1-9720-F32CE99B2F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0967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5"/>
          <p:cNvSpPr txBox="1">
            <a:spLocks/>
          </p:cNvSpPr>
          <p:nvPr/>
        </p:nvSpPr>
        <p:spPr>
          <a:xfrm>
            <a:off x="457200" y="274638"/>
            <a:ext cx="8229600" cy="510657"/>
          </a:xfrm>
          <a:prstGeom prst="rect">
            <a:avLst/>
          </a:prstGeom>
        </p:spPr>
        <p:txBody>
          <a:bodyPr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200" dirty="0"/>
              <a:t>S2 Table. Top Metabolites Changed by Englerin Treatment for 48 h</a:t>
            </a: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4420031"/>
              </p:ext>
            </p:extLst>
          </p:nvPr>
        </p:nvGraphicFramePr>
        <p:xfrm>
          <a:off x="300518" y="785295"/>
          <a:ext cx="8559927" cy="5981829"/>
        </p:xfrm>
        <a:graphic>
          <a:graphicData uri="http://schemas.openxmlformats.org/drawingml/2006/table">
            <a:tbl>
              <a:tblPr/>
              <a:tblGrid>
                <a:gridCol w="24332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3153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54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158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24127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Chemical Name</a:t>
                      </a:r>
                    </a:p>
                  </a:txBody>
                  <a:tcPr marL="8385" marR="8385" marT="838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Pathway Name</a:t>
                      </a:r>
                    </a:p>
                  </a:txBody>
                  <a:tcPr marL="8385" marR="8385" marT="838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VIP Score</a:t>
                      </a:r>
                    </a:p>
                  </a:txBody>
                  <a:tcPr marL="8385" marR="8385" marT="838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48hr-Englerin/ 48hr-Control</a:t>
                      </a:r>
                    </a:p>
                  </a:txBody>
                  <a:tcPr marL="8385" marR="8385" marT="8385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64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Octadecanoylcarnitine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Fatty Acid Oxidation and Synthesis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4.139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15.51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64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Oleoylcarnitine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Fatty Acid Oxidation and Synthesis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3.755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12.03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64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3-Hydroxyoleoylcarnitine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Fatty Acid Oxidation and Synthesis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3.413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9.59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64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3-Hydroxyhexadecenoylcarnitine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Fatty Acid Oxidation and Synthesis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3.385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9.41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664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Linoleylcarnitine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Fatty Acid Oxidation and Synthesis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3.081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7.70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664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9-Hexadecenoylcarnitine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Fatty Acid Oxidation and Synthesis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3.079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7.69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664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PS(18:0/20:4(8Z,11Z,14Z,17Z))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Phospholipid Metabolism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2.986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7.23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664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L-Palmitoylcarnitine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Fatty Acid Oxidation and Synthesis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2.945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7.04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664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Cytidine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Pyrimidine Metabolism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2.861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6.65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664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PC(20:4/P-16:0)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Phospholipid Metabolism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2.775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6.28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664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L-cystine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SAM, SAH, Methionine, Cysteine, Glutathione Metabolism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2.727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6.09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664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13S-hydroxyoctadecadienoic acid 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Eicosanoid and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Resolvin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Metabolism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2.710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6.02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664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Carbamoylphosphate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Pyrimidine Metabolism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2.657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5.81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664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GC(18:1/16:0)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Ganglioside Metabolism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2.591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5.56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664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GC(18:1/20:0)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Ganglioside Metabolism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2.496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5.23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664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Myristoylcarnitine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Fatty Acid Oxidation and Synthesis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2.302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4.59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664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Myristoylcarnitine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Fatty Acid Oxidation and Synthesis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2.302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4.59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664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Myristoylcarnitine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Fatty Acid Oxidation and Synthesis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2.242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4.42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664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Myristoylcarnitine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Fatty Acid Oxidation and Synthesis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2.242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4.42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664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3-Hydroxy-cis-5-tetradecenoylcarnitine 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Fatty Acid Oxidation and Synthesis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2.302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4.59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664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AICAR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Purine Metabolism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2.237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4.40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664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GC(18:1/24:1)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Ganglioside Metabolism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2.219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4.35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664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4-hydroxyphenyllactic acid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Microbiome Metabolism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2.059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3.91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664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Hypoxanthine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Purine Metabolism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2.048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3.88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664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PC(20:5/P-16:0)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Phospholipid Metabolism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1.886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3.49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664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Reduced Glutathione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SAM, SAH, Methionine, Cysteine, Glutathione Metabolism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1.811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0.30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664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Decanoylcarnitine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Fatty Acid Oxidation and Synthesis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1.809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3.31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664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Cytidine triphosphate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Pyrimidine Metabolism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1.785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3.26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664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Indole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Microbiome Metabolism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1.750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3.19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664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3-Aminoisobutyric acid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Pyrimidine Metabolism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1.723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3.13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664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Dodecanoylcarnitine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Fatty Acid Oxidation and Synthesis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1.704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3.09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664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Glycerophosphocholine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Phospholipid Metabolism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1.632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2.95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664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PC(16:0/20:4)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Phospholipid Metabolism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1.541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2.78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66403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Thymidine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Pyrimidine Metabolism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1.512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2.72</a:t>
                      </a:r>
                    </a:p>
                  </a:txBody>
                  <a:tcPr marL="8385" marR="8385" marT="838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443512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263</Words>
  <Application>Microsoft Office PowerPoint</Application>
  <PresentationFormat>On-screen Show (4:3)</PresentationFormat>
  <Paragraphs>141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>UCSD Pediatrics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Batova, Ayse</dc:creator>
  <cp:lastModifiedBy>James Zapf</cp:lastModifiedBy>
  <cp:revision>7</cp:revision>
  <dcterms:created xsi:type="dcterms:W3CDTF">2016-08-03T02:33:50Z</dcterms:created>
  <dcterms:modified xsi:type="dcterms:W3CDTF">2017-02-27T21:56:44Z</dcterms:modified>
</cp:coreProperties>
</file>