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21175" cy="72009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3564" y="-96"/>
      </p:cViewPr>
      <p:guideLst>
        <p:guide orient="horz" pos="2268"/>
        <p:guide pos="13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4090" y="2236949"/>
            <a:ext cx="3672999" cy="15435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8178" y="4080512"/>
            <a:ext cx="3024823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32854" y="288371"/>
            <a:ext cx="972264" cy="61441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6061" y="288371"/>
            <a:ext cx="2844773" cy="61441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345" y="4627248"/>
            <a:ext cx="3672999" cy="143017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345" y="3052050"/>
            <a:ext cx="3672999" cy="157519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6060" y="1680211"/>
            <a:ext cx="1908519" cy="47522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6599" y="1680211"/>
            <a:ext cx="1908519" cy="47522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060" y="1611869"/>
            <a:ext cx="1909270" cy="671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060" y="2283619"/>
            <a:ext cx="1909270" cy="41488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95099" y="1611869"/>
            <a:ext cx="1910019" cy="671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95099" y="2283619"/>
            <a:ext cx="1910019" cy="41488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061" y="286702"/>
            <a:ext cx="1421637" cy="12201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9459" y="286703"/>
            <a:ext cx="2415657" cy="614576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6061" y="1506856"/>
            <a:ext cx="1421637" cy="49256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982" y="5040631"/>
            <a:ext cx="2592705" cy="595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6982" y="643414"/>
            <a:ext cx="2592705" cy="43205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6982" y="5635706"/>
            <a:ext cx="2592705" cy="8451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6059" y="288371"/>
            <a:ext cx="3889058" cy="1200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059" y="1680211"/>
            <a:ext cx="3889058" cy="4752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6060" y="6674170"/>
            <a:ext cx="1008274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76403" y="6674170"/>
            <a:ext cx="1368372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6843" y="6674170"/>
            <a:ext cx="1008274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103187" y="523347"/>
            <a:ext cx="3977704" cy="6277503"/>
            <a:chOff x="1472183" y="81753"/>
            <a:chExt cx="3977704" cy="6277503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47" r="11335" b="5922"/>
            <a:stretch/>
          </p:blipFill>
          <p:spPr bwMode="auto">
            <a:xfrm>
              <a:off x="1472183" y="81753"/>
              <a:ext cx="3977704" cy="62775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6"/>
            <p:cNvSpPr txBox="1"/>
            <p:nvPr/>
          </p:nvSpPr>
          <p:spPr>
            <a:xfrm>
              <a:off x="4199461" y="436626"/>
              <a:ext cx="46484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600" dirty="0" smtClean="0">
                  <a:latin typeface="Arial" pitchFamily="34" charset="0"/>
                  <a:cs typeface="Arial" pitchFamily="34" charset="0"/>
                </a:rPr>
                <a:t>EO-NY</a:t>
              </a:r>
              <a:endParaRPr lang="de-DE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7"/>
            <p:cNvSpPr txBox="1"/>
            <p:nvPr/>
          </p:nvSpPr>
          <p:spPr>
            <a:xfrm>
              <a:off x="4199460" y="1037451"/>
              <a:ext cx="46484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600" dirty="0" smtClean="0">
                  <a:latin typeface="Arial" pitchFamily="34" charset="0"/>
                  <a:cs typeface="Arial" pitchFamily="34" charset="0"/>
                </a:rPr>
                <a:t>EO-NY/       PX458</a:t>
              </a:r>
              <a:endParaRPr lang="de-DE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4197068" y="3486150"/>
              <a:ext cx="556985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EO-NY/#1</a:t>
              </a:r>
              <a:endParaRPr lang="de-DE"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Textfeld 4"/>
          <p:cNvSpPr txBox="1"/>
          <p:nvPr/>
        </p:nvSpPr>
        <p:spPr>
          <a:xfrm>
            <a:off x="194691" y="206832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08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Das, Krishna</dc:creator>
  <cp:lastModifiedBy>Stefan Eichmüller</cp:lastModifiedBy>
  <cp:revision>24</cp:revision>
  <cp:lastPrinted>2016-12-01T12:53:56Z</cp:lastPrinted>
  <dcterms:created xsi:type="dcterms:W3CDTF">2006-08-16T00:00:00Z</dcterms:created>
  <dcterms:modified xsi:type="dcterms:W3CDTF">2016-12-02T13:12:57Z</dcterms:modified>
</cp:coreProperties>
</file>