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5400675" cy="74168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-3198" y="-114"/>
      </p:cViewPr>
      <p:guideLst>
        <p:guide orient="horz" pos="2336"/>
        <p:guide pos="170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052" y="2304016"/>
            <a:ext cx="4590574" cy="158980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102" y="4202855"/>
            <a:ext cx="3780473" cy="189540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15491" y="297017"/>
            <a:ext cx="1215152" cy="63283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0035" y="297017"/>
            <a:ext cx="3555444" cy="63283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617" y="4765982"/>
            <a:ext cx="4590574" cy="147305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617" y="3143557"/>
            <a:ext cx="4590574" cy="162242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0035" y="1730587"/>
            <a:ext cx="2385298" cy="48947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45344" y="1730587"/>
            <a:ext cx="2385298" cy="48947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0035" y="1660196"/>
            <a:ext cx="2386236" cy="69189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0035" y="2352087"/>
            <a:ext cx="2386236" cy="427324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43469" y="1660196"/>
            <a:ext cx="2387173" cy="69189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43469" y="2352087"/>
            <a:ext cx="2387173" cy="427324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035" y="295298"/>
            <a:ext cx="1776785" cy="125673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1514" y="295299"/>
            <a:ext cx="3019127" cy="633003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0035" y="1552035"/>
            <a:ext cx="1776785" cy="50732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8572" y="5191760"/>
            <a:ext cx="3240405" cy="6129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58572" y="662705"/>
            <a:ext cx="3240405" cy="445008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8572" y="5804677"/>
            <a:ext cx="3240405" cy="87044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0034" y="297016"/>
            <a:ext cx="4860608" cy="1236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0034" y="1730587"/>
            <a:ext cx="4860608" cy="48947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0035" y="6874276"/>
            <a:ext cx="1260158" cy="3948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45232" y="6874276"/>
            <a:ext cx="1710213" cy="3948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0484" y="6874276"/>
            <a:ext cx="1260158" cy="3948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/>
          <p:nvPr/>
        </p:nvGrpSpPr>
        <p:grpSpPr>
          <a:xfrm>
            <a:off x="310841" y="624259"/>
            <a:ext cx="4675496" cy="6284541"/>
            <a:chOff x="261937" y="101069"/>
            <a:chExt cx="4675496" cy="6284541"/>
          </a:xfrm>
        </p:grpSpPr>
        <p:grpSp>
          <p:nvGrpSpPr>
            <p:cNvPr id="2" name="Gruppieren 1"/>
            <p:cNvGrpSpPr/>
            <p:nvPr/>
          </p:nvGrpSpPr>
          <p:grpSpPr>
            <a:xfrm>
              <a:off x="261937" y="101069"/>
              <a:ext cx="4675496" cy="6284541"/>
              <a:chOff x="795337" y="660399"/>
              <a:chExt cx="4063193" cy="6057195"/>
            </a:xfrm>
          </p:grpSpPr>
          <p:pic>
            <p:nvPicPr>
              <p:cNvPr id="16" name="Picture 2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950" r="7922" b="14276"/>
              <a:stretch/>
            </p:blipFill>
            <p:spPr bwMode="auto">
              <a:xfrm>
                <a:off x="795337" y="660399"/>
                <a:ext cx="4063193" cy="60571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8" name="TextBox 17"/>
              <p:cNvSpPr txBox="1"/>
              <p:nvPr/>
            </p:nvSpPr>
            <p:spPr>
              <a:xfrm>
                <a:off x="3819522" y="1117600"/>
                <a:ext cx="499729" cy="1804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de-DE" sz="600" dirty="0" smtClean="0">
                    <a:latin typeface="Arial" pitchFamily="34" charset="0"/>
                    <a:cs typeface="Arial" pitchFamily="34" charset="0"/>
                  </a:rPr>
                  <a:t>B16F10</a:t>
                </a:r>
                <a:endParaRPr lang="de-DE" sz="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814760" y="2182153"/>
                <a:ext cx="495300" cy="35597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600" dirty="0" smtClean="0">
                    <a:latin typeface="Arial" pitchFamily="34" charset="0"/>
                    <a:cs typeface="Arial" pitchFamily="34" charset="0"/>
                  </a:rPr>
                  <a:t>B16F10 </a:t>
                </a:r>
              </a:p>
              <a:p>
                <a:pPr algn="ctr"/>
                <a:r>
                  <a:rPr lang="de-DE" sz="600" dirty="0" smtClean="0">
                    <a:latin typeface="Arial" pitchFamily="34" charset="0"/>
                    <a:cs typeface="Arial" pitchFamily="34" charset="0"/>
                  </a:rPr>
                  <a:t>+ </a:t>
                </a:r>
              </a:p>
              <a:p>
                <a:pPr algn="ctr"/>
                <a:r>
                  <a:rPr lang="de-DE" sz="600" dirty="0" smtClean="0">
                    <a:latin typeface="Arial" pitchFamily="34" charset="0"/>
                    <a:cs typeface="Arial" pitchFamily="34" charset="0"/>
                  </a:rPr>
                  <a:t>PX458</a:t>
                </a:r>
                <a:endParaRPr lang="de-DE" sz="6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" name="Rechteck 2"/>
            <p:cNvSpPr/>
            <p:nvPr/>
          </p:nvSpPr>
          <p:spPr>
            <a:xfrm>
              <a:off x="3737463" y="3937000"/>
              <a:ext cx="571500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6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B16F10/#1</a:t>
              </a:r>
              <a:endParaRPr lang="de-DE" sz="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" name="Textfeld 4"/>
          <p:cNvSpPr txBox="1"/>
          <p:nvPr/>
        </p:nvSpPr>
        <p:spPr>
          <a:xfrm>
            <a:off x="372053" y="214868"/>
            <a:ext cx="721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S4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Fig</a:t>
            </a:r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54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Benutzerdefiniert</PresentationFormat>
  <Paragraphs>6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Das, Krishna</dc:creator>
  <cp:lastModifiedBy>Stefan Eichmüller</cp:lastModifiedBy>
  <cp:revision>15</cp:revision>
  <cp:lastPrinted>2016-06-16T10:38:11Z</cp:lastPrinted>
  <dcterms:created xsi:type="dcterms:W3CDTF">2006-08-16T00:00:00Z</dcterms:created>
  <dcterms:modified xsi:type="dcterms:W3CDTF">2016-12-02T13:11:53Z</dcterms:modified>
</cp:coreProperties>
</file>