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4321175" cy="8280400"/>
  <p:notesSz cx="6797675" cy="9928225"/>
  <p:defaultTextStyle>
    <a:defPPr>
      <a:defRPr lang="de-DE"/>
    </a:defPPr>
    <a:lvl1pPr marL="0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0332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0664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0996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1328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51660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21992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92324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62656" algn="l" defTabSz="74066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996" y="-432"/>
      </p:cViewPr>
      <p:guideLst>
        <p:guide orient="horz" pos="2608"/>
        <p:guide pos="13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4089" y="2572293"/>
            <a:ext cx="3672999" cy="17749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8177" y="4692227"/>
            <a:ext cx="3024823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0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0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0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1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1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92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6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26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026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349639" y="442773"/>
            <a:ext cx="729199" cy="941895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2044" y="442773"/>
            <a:ext cx="2115576" cy="941895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59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55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344" y="5320923"/>
            <a:ext cx="3672999" cy="164458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1344" y="3509588"/>
            <a:ext cx="3672999" cy="181133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03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066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09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13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16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2199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923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626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97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2044" y="2576125"/>
            <a:ext cx="1422387" cy="728560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56451" y="2576125"/>
            <a:ext cx="1422387" cy="728560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06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59" y="331600"/>
            <a:ext cx="3889058" cy="138006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6059" y="1853507"/>
            <a:ext cx="1909269" cy="77245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0332" indent="0">
              <a:buNone/>
              <a:defRPr sz="1600" b="1"/>
            </a:lvl2pPr>
            <a:lvl3pPr marL="740664" indent="0">
              <a:buNone/>
              <a:defRPr sz="1500" b="1"/>
            </a:lvl3pPr>
            <a:lvl4pPr marL="1110996" indent="0">
              <a:buNone/>
              <a:defRPr sz="1300" b="1"/>
            </a:lvl4pPr>
            <a:lvl5pPr marL="1481328" indent="0">
              <a:buNone/>
              <a:defRPr sz="1300" b="1"/>
            </a:lvl5pPr>
            <a:lvl6pPr marL="1851660" indent="0">
              <a:buNone/>
              <a:defRPr sz="1300" b="1"/>
            </a:lvl6pPr>
            <a:lvl7pPr marL="2221992" indent="0">
              <a:buNone/>
              <a:defRPr sz="1300" b="1"/>
            </a:lvl7pPr>
            <a:lvl8pPr marL="2592324" indent="0">
              <a:buNone/>
              <a:defRPr sz="1300" b="1"/>
            </a:lvl8pPr>
            <a:lvl9pPr marL="296265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6059" y="2625960"/>
            <a:ext cx="1909269" cy="477081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95098" y="1853507"/>
            <a:ext cx="1910019" cy="772454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0332" indent="0">
              <a:buNone/>
              <a:defRPr sz="1600" b="1"/>
            </a:lvl2pPr>
            <a:lvl3pPr marL="740664" indent="0">
              <a:buNone/>
              <a:defRPr sz="1500" b="1"/>
            </a:lvl3pPr>
            <a:lvl4pPr marL="1110996" indent="0">
              <a:buNone/>
              <a:defRPr sz="1300" b="1"/>
            </a:lvl4pPr>
            <a:lvl5pPr marL="1481328" indent="0">
              <a:buNone/>
              <a:defRPr sz="1300" b="1"/>
            </a:lvl5pPr>
            <a:lvl6pPr marL="1851660" indent="0">
              <a:buNone/>
              <a:defRPr sz="1300" b="1"/>
            </a:lvl6pPr>
            <a:lvl7pPr marL="2221992" indent="0">
              <a:buNone/>
              <a:defRPr sz="1300" b="1"/>
            </a:lvl7pPr>
            <a:lvl8pPr marL="2592324" indent="0">
              <a:buNone/>
              <a:defRPr sz="1300" b="1"/>
            </a:lvl8pPr>
            <a:lvl9pPr marL="296265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95098" y="2625960"/>
            <a:ext cx="1910019" cy="477081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01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23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09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60" y="329683"/>
            <a:ext cx="1421637" cy="140306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89460" y="329683"/>
            <a:ext cx="2415657" cy="7067092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6060" y="1732751"/>
            <a:ext cx="1421637" cy="5664025"/>
          </a:xfrm>
        </p:spPr>
        <p:txBody>
          <a:bodyPr/>
          <a:lstStyle>
            <a:lvl1pPr marL="0" indent="0">
              <a:buNone/>
              <a:defRPr sz="1100"/>
            </a:lvl1pPr>
            <a:lvl2pPr marL="370332" indent="0">
              <a:buNone/>
              <a:defRPr sz="1000"/>
            </a:lvl2pPr>
            <a:lvl3pPr marL="740664" indent="0">
              <a:buNone/>
              <a:defRPr sz="800"/>
            </a:lvl3pPr>
            <a:lvl4pPr marL="1110996" indent="0">
              <a:buNone/>
              <a:defRPr sz="700"/>
            </a:lvl4pPr>
            <a:lvl5pPr marL="1481328" indent="0">
              <a:buNone/>
              <a:defRPr sz="700"/>
            </a:lvl5pPr>
            <a:lvl6pPr marL="1851660" indent="0">
              <a:buNone/>
              <a:defRPr sz="700"/>
            </a:lvl6pPr>
            <a:lvl7pPr marL="2221992" indent="0">
              <a:buNone/>
              <a:defRPr sz="700"/>
            </a:lvl7pPr>
            <a:lvl8pPr marL="2592324" indent="0">
              <a:buNone/>
              <a:defRPr sz="700"/>
            </a:lvl8pPr>
            <a:lvl9pPr marL="296265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21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6982" y="5796281"/>
            <a:ext cx="2592705" cy="68428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46982" y="739869"/>
            <a:ext cx="2592705" cy="4968240"/>
          </a:xfrm>
        </p:spPr>
        <p:txBody>
          <a:bodyPr/>
          <a:lstStyle>
            <a:lvl1pPr marL="0" indent="0">
              <a:buNone/>
              <a:defRPr sz="2600"/>
            </a:lvl1pPr>
            <a:lvl2pPr marL="370332" indent="0">
              <a:buNone/>
              <a:defRPr sz="2300"/>
            </a:lvl2pPr>
            <a:lvl3pPr marL="740664" indent="0">
              <a:buNone/>
              <a:defRPr sz="1900"/>
            </a:lvl3pPr>
            <a:lvl4pPr marL="1110996" indent="0">
              <a:buNone/>
              <a:defRPr sz="1600"/>
            </a:lvl4pPr>
            <a:lvl5pPr marL="1481328" indent="0">
              <a:buNone/>
              <a:defRPr sz="1600"/>
            </a:lvl5pPr>
            <a:lvl6pPr marL="1851660" indent="0">
              <a:buNone/>
              <a:defRPr sz="1600"/>
            </a:lvl6pPr>
            <a:lvl7pPr marL="2221992" indent="0">
              <a:buNone/>
              <a:defRPr sz="1600"/>
            </a:lvl7pPr>
            <a:lvl8pPr marL="2592324" indent="0">
              <a:buNone/>
              <a:defRPr sz="1600"/>
            </a:lvl8pPr>
            <a:lvl9pPr marL="2962656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6982" y="6480565"/>
            <a:ext cx="2592705" cy="971796"/>
          </a:xfrm>
        </p:spPr>
        <p:txBody>
          <a:bodyPr/>
          <a:lstStyle>
            <a:lvl1pPr marL="0" indent="0">
              <a:buNone/>
              <a:defRPr sz="1100"/>
            </a:lvl1pPr>
            <a:lvl2pPr marL="370332" indent="0">
              <a:buNone/>
              <a:defRPr sz="1000"/>
            </a:lvl2pPr>
            <a:lvl3pPr marL="740664" indent="0">
              <a:buNone/>
              <a:defRPr sz="800"/>
            </a:lvl3pPr>
            <a:lvl4pPr marL="1110996" indent="0">
              <a:buNone/>
              <a:defRPr sz="700"/>
            </a:lvl4pPr>
            <a:lvl5pPr marL="1481328" indent="0">
              <a:buNone/>
              <a:defRPr sz="700"/>
            </a:lvl5pPr>
            <a:lvl6pPr marL="1851660" indent="0">
              <a:buNone/>
              <a:defRPr sz="700"/>
            </a:lvl6pPr>
            <a:lvl7pPr marL="2221992" indent="0">
              <a:buNone/>
              <a:defRPr sz="700"/>
            </a:lvl7pPr>
            <a:lvl8pPr marL="2592324" indent="0">
              <a:buNone/>
              <a:defRPr sz="700"/>
            </a:lvl8pPr>
            <a:lvl9pPr marL="296265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78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6059" y="331600"/>
            <a:ext cx="3889058" cy="1380067"/>
          </a:xfrm>
          <a:prstGeom prst="rect">
            <a:avLst/>
          </a:prstGeom>
        </p:spPr>
        <p:txBody>
          <a:bodyPr vert="horz" lIns="74066" tIns="37033" rIns="74066" bIns="37033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6059" y="1932094"/>
            <a:ext cx="3889058" cy="5464681"/>
          </a:xfrm>
          <a:prstGeom prst="rect">
            <a:avLst/>
          </a:prstGeom>
        </p:spPr>
        <p:txBody>
          <a:bodyPr vert="horz" lIns="74066" tIns="37033" rIns="74066" bIns="37033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6059" y="7674705"/>
            <a:ext cx="1008274" cy="440854"/>
          </a:xfrm>
          <a:prstGeom prst="rect">
            <a:avLst/>
          </a:prstGeom>
        </p:spPr>
        <p:txBody>
          <a:bodyPr vert="horz" lIns="74066" tIns="37033" rIns="74066" bIns="3703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7159C-30EA-4784-8C66-C9991503218A}" type="datetimeFigureOut">
              <a:rPr lang="de-DE" smtClean="0"/>
              <a:t>02.12.2016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6402" y="7674705"/>
            <a:ext cx="1368372" cy="440854"/>
          </a:xfrm>
          <a:prstGeom prst="rect">
            <a:avLst/>
          </a:prstGeom>
        </p:spPr>
        <p:txBody>
          <a:bodyPr vert="horz" lIns="74066" tIns="37033" rIns="74066" bIns="3703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96842" y="7674705"/>
            <a:ext cx="1008274" cy="440854"/>
          </a:xfrm>
          <a:prstGeom prst="rect">
            <a:avLst/>
          </a:prstGeom>
        </p:spPr>
        <p:txBody>
          <a:bodyPr vert="horz" lIns="74066" tIns="37033" rIns="74066" bIns="3703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EFBF5-C37D-4A7C-98DC-D9740B930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65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0664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7749" indent="-277749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1790" indent="-231458" algn="l" defTabSz="7406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5830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6494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6826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7158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77490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47822" indent="-185166" algn="l" defTabSz="7406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0332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0664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0996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1660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1992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324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62656" algn="l" defTabSz="74066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ieren 22"/>
          <p:cNvGrpSpPr/>
          <p:nvPr/>
        </p:nvGrpSpPr>
        <p:grpSpPr>
          <a:xfrm>
            <a:off x="144363" y="598648"/>
            <a:ext cx="3995574" cy="7477799"/>
            <a:chOff x="729570" y="1187624"/>
            <a:chExt cx="3995574" cy="7477799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"/>
            <a:stretch/>
          </p:blipFill>
          <p:spPr bwMode="auto">
            <a:xfrm>
              <a:off x="1124745" y="1259632"/>
              <a:ext cx="3582880" cy="7128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Gerade Verbindung mit Pfeil 24"/>
            <p:cNvCxnSpPr/>
            <p:nvPr/>
          </p:nvCxnSpPr>
          <p:spPr>
            <a:xfrm flipV="1">
              <a:off x="1052736" y="1259632"/>
              <a:ext cx="0" cy="71287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>
              <a:off x="1052736" y="8388424"/>
              <a:ext cx="223224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 rot="16200000">
              <a:off x="597547" y="4569256"/>
              <a:ext cx="541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/>
                <a:t>c</a:t>
              </a:r>
              <a:r>
                <a:rPr lang="de-DE" sz="1200" dirty="0" err="1" smtClean="0"/>
                <a:t>ount</a:t>
              </a:r>
              <a:endParaRPr lang="en-US" sz="1200" dirty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988840" y="8388424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IA</a:t>
              </a:r>
              <a:r>
                <a:rPr lang="de-DE" sz="1200" baseline="30000" dirty="0" err="1" smtClean="0"/>
                <a:t>b</a:t>
              </a:r>
              <a:endParaRPr lang="en-US" sz="1200" baseline="30000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3212976" y="1187624"/>
              <a:ext cx="1512168" cy="301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feld 4"/>
          <p:cNvSpPr txBox="1"/>
          <p:nvPr/>
        </p:nvSpPr>
        <p:spPr>
          <a:xfrm>
            <a:off x="282863" y="251768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40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DKFZ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wolfram osen</dc:creator>
  <cp:lastModifiedBy>Stefan Eichmüller</cp:lastModifiedBy>
  <cp:revision>10</cp:revision>
  <cp:lastPrinted>2016-06-16T11:32:29Z</cp:lastPrinted>
  <dcterms:created xsi:type="dcterms:W3CDTF">2016-04-28T14:25:25Z</dcterms:created>
  <dcterms:modified xsi:type="dcterms:W3CDTF">2016-12-02T13:16:27Z</dcterms:modified>
</cp:coreProperties>
</file>