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205" d="100"/>
          <a:sy n="205" d="100"/>
        </p:scale>
        <p:origin x="-95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528D5-0B9D-AD42-BE19-8BDDCFD0AC3F}" type="datetimeFigureOut">
              <a:rPr lang="en-US" smtClean="0"/>
              <a:t>17-03-07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1A73-1CC4-A54D-AD28-912B0E8AA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32988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528D5-0B9D-AD42-BE19-8BDDCFD0AC3F}" type="datetimeFigureOut">
              <a:rPr lang="en-US" smtClean="0"/>
              <a:t>17-03-07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1A73-1CC4-A54D-AD28-912B0E8AA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089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528D5-0B9D-AD42-BE19-8BDDCFD0AC3F}" type="datetimeFigureOut">
              <a:rPr lang="en-US" smtClean="0"/>
              <a:t>17-03-07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1A73-1CC4-A54D-AD28-912B0E8AA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772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528D5-0B9D-AD42-BE19-8BDDCFD0AC3F}" type="datetimeFigureOut">
              <a:rPr lang="en-US" smtClean="0"/>
              <a:t>17-03-07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1A73-1CC4-A54D-AD28-912B0E8AA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48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528D5-0B9D-AD42-BE19-8BDDCFD0AC3F}" type="datetimeFigureOut">
              <a:rPr lang="en-US" smtClean="0"/>
              <a:t>17-03-07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1A73-1CC4-A54D-AD28-912B0E8AA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085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528D5-0B9D-AD42-BE19-8BDDCFD0AC3F}" type="datetimeFigureOut">
              <a:rPr lang="en-US" smtClean="0"/>
              <a:t>17-03-07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1A73-1CC4-A54D-AD28-912B0E8AA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9942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528D5-0B9D-AD42-BE19-8BDDCFD0AC3F}" type="datetimeFigureOut">
              <a:rPr lang="en-US" smtClean="0"/>
              <a:t>17-03-07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1A73-1CC4-A54D-AD28-912B0E8AA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4473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528D5-0B9D-AD42-BE19-8BDDCFD0AC3F}" type="datetimeFigureOut">
              <a:rPr lang="en-US" smtClean="0"/>
              <a:t>17-03-07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1A73-1CC4-A54D-AD28-912B0E8AA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3687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528D5-0B9D-AD42-BE19-8BDDCFD0AC3F}" type="datetimeFigureOut">
              <a:rPr lang="en-US" smtClean="0"/>
              <a:t>17-03-07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1A73-1CC4-A54D-AD28-912B0E8AA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671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528D5-0B9D-AD42-BE19-8BDDCFD0AC3F}" type="datetimeFigureOut">
              <a:rPr lang="en-US" smtClean="0"/>
              <a:t>17-03-07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1A73-1CC4-A54D-AD28-912B0E8AA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2913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1528D5-0B9D-AD42-BE19-8BDDCFD0AC3F}" type="datetimeFigureOut">
              <a:rPr lang="en-US" smtClean="0"/>
              <a:t>17-03-07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4A1A73-1CC4-A54D-AD28-912B0E8AA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126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1528D5-0B9D-AD42-BE19-8BDDCFD0AC3F}" type="datetimeFigureOut">
              <a:rPr lang="en-US" smtClean="0"/>
              <a:t>17-03-07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4A1A73-1CC4-A54D-AD28-912B0E8AAF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479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tin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2362200"/>
            <a:ext cx="5334000" cy="2995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1905000" y="762000"/>
            <a:ext cx="5334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endParaRPr kumimoji="0" lang="en-GB"/>
          </a:p>
        </p:txBody>
      </p:sp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1905000" y="914400"/>
            <a:ext cx="54864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0" lang="en-US" dirty="0"/>
              <a:t>     </a:t>
            </a:r>
            <a:r>
              <a:rPr kumimoji="0" lang="en-US" dirty="0" smtClean="0"/>
              <a:t>   61      24.5      36      26       </a:t>
            </a:r>
            <a:r>
              <a:rPr kumimoji="0" lang="en-US" dirty="0"/>
              <a:t>51   </a:t>
            </a:r>
            <a:r>
              <a:rPr kumimoji="0" lang="en-US" dirty="0" smtClean="0"/>
              <a:t>   88</a:t>
            </a:r>
            <a:endParaRPr kumimoji="0" lang="en-US" dirty="0"/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362200" y="1780751"/>
            <a:ext cx="52197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0" lang="en-US" sz="1400" b="1" dirty="0" smtClean="0"/>
              <a:t>YYY	   DDD	     1</a:t>
            </a:r>
            <a:r>
              <a:rPr kumimoji="0" lang="en-US" sz="1400" b="1" dirty="0"/>
              <a:t>-233  </a:t>
            </a:r>
            <a:r>
              <a:rPr kumimoji="0" lang="en-US" sz="1400" b="1" dirty="0" smtClean="0"/>
              <a:t>  </a:t>
            </a:r>
            <a:r>
              <a:rPr kumimoji="0" lang="en-US" sz="1400" b="1" dirty="0"/>
              <a:t>392-558  </a:t>
            </a:r>
            <a:r>
              <a:rPr kumimoji="0" lang="en-US" sz="1400" b="1" dirty="0" smtClean="0"/>
              <a:t> XXX	   1</a:t>
            </a:r>
            <a:r>
              <a:rPr kumimoji="0" lang="en-US" sz="1400" b="1" dirty="0"/>
              <a:t>-558</a:t>
            </a:r>
            <a:endParaRPr kumimoji="0" lang="en-US" sz="1600" b="1" dirty="0"/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2590800" y="12954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>
            <a:off x="2590800" y="2057400"/>
            <a:ext cx="0" cy="838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6" name="Line 8"/>
          <p:cNvSpPr>
            <a:spLocks noChangeShapeType="1"/>
          </p:cNvSpPr>
          <p:nvPr/>
        </p:nvSpPr>
        <p:spPr bwMode="auto">
          <a:xfrm>
            <a:off x="3200400" y="13716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7" name="Line 9"/>
          <p:cNvSpPr>
            <a:spLocks noChangeShapeType="1"/>
          </p:cNvSpPr>
          <p:nvPr/>
        </p:nvSpPr>
        <p:spPr bwMode="auto">
          <a:xfrm>
            <a:off x="3200400" y="2057400"/>
            <a:ext cx="0" cy="838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8" name="Line 10"/>
          <p:cNvSpPr>
            <a:spLocks noChangeShapeType="1"/>
          </p:cNvSpPr>
          <p:nvPr/>
        </p:nvSpPr>
        <p:spPr bwMode="auto">
          <a:xfrm>
            <a:off x="3780105" y="1371600"/>
            <a:ext cx="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59" name="Line 11"/>
          <p:cNvSpPr>
            <a:spLocks noChangeShapeType="1"/>
          </p:cNvSpPr>
          <p:nvPr/>
        </p:nvSpPr>
        <p:spPr bwMode="auto">
          <a:xfrm>
            <a:off x="3780105" y="2057400"/>
            <a:ext cx="0" cy="838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0" name="Line 12"/>
          <p:cNvSpPr>
            <a:spLocks noChangeShapeType="1"/>
          </p:cNvSpPr>
          <p:nvPr/>
        </p:nvSpPr>
        <p:spPr bwMode="auto">
          <a:xfrm>
            <a:off x="4343400" y="1371600"/>
            <a:ext cx="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1" name="Line 13"/>
          <p:cNvSpPr>
            <a:spLocks noChangeShapeType="1"/>
          </p:cNvSpPr>
          <p:nvPr/>
        </p:nvSpPr>
        <p:spPr bwMode="auto">
          <a:xfrm>
            <a:off x="4343400" y="2057400"/>
            <a:ext cx="0" cy="838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2" name="Line 14"/>
          <p:cNvSpPr>
            <a:spLocks noChangeShapeType="1"/>
          </p:cNvSpPr>
          <p:nvPr/>
        </p:nvSpPr>
        <p:spPr bwMode="auto">
          <a:xfrm>
            <a:off x="4953000" y="1371600"/>
            <a:ext cx="0" cy="457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3" name="Line 15"/>
          <p:cNvSpPr>
            <a:spLocks noChangeShapeType="1"/>
          </p:cNvSpPr>
          <p:nvPr/>
        </p:nvSpPr>
        <p:spPr bwMode="auto">
          <a:xfrm flipH="1">
            <a:off x="4953000" y="2057400"/>
            <a:ext cx="0" cy="838200"/>
          </a:xfrm>
          <a:prstGeom prst="line">
            <a:avLst/>
          </a:prstGeom>
          <a:noFill/>
          <a:ln w="9525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4" name="Line 16"/>
          <p:cNvSpPr>
            <a:spLocks noChangeShapeType="1"/>
          </p:cNvSpPr>
          <p:nvPr/>
        </p:nvSpPr>
        <p:spPr bwMode="auto">
          <a:xfrm>
            <a:off x="5486400" y="1295400"/>
            <a:ext cx="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5" name="Line 17"/>
          <p:cNvSpPr>
            <a:spLocks noChangeShapeType="1"/>
          </p:cNvSpPr>
          <p:nvPr/>
        </p:nvSpPr>
        <p:spPr bwMode="auto">
          <a:xfrm>
            <a:off x="5486400" y="2057400"/>
            <a:ext cx="0" cy="838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7666" name="Text Box 18"/>
          <p:cNvSpPr txBox="1">
            <a:spLocks noChangeArrowheads="1"/>
          </p:cNvSpPr>
          <p:nvPr/>
        </p:nvSpPr>
        <p:spPr bwMode="auto">
          <a:xfrm>
            <a:off x="228600" y="914400"/>
            <a:ext cx="19050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kumimoji="0" lang="en-US" dirty="0" smtClean="0"/>
              <a:t>Calculated </a:t>
            </a:r>
            <a:r>
              <a:rPr kumimoji="0" lang="en-US" dirty="0" err="1" smtClean="0"/>
              <a:t>kDa</a:t>
            </a:r>
            <a:r>
              <a:rPr kumimoji="0" lang="en-US" dirty="0" smtClean="0"/>
              <a:t>:</a:t>
            </a:r>
            <a:endParaRPr kumimoji="0" lang="en-US" dirty="0"/>
          </a:p>
        </p:txBody>
      </p:sp>
      <p:sp>
        <p:nvSpPr>
          <p:cNvPr id="27667" name="Text Box 19"/>
          <p:cNvSpPr txBox="1">
            <a:spLocks noChangeArrowheads="1"/>
          </p:cNvSpPr>
          <p:nvPr/>
        </p:nvSpPr>
        <p:spPr bwMode="auto">
          <a:xfrm>
            <a:off x="2464074" y="5363638"/>
            <a:ext cx="57912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</a:pPr>
            <a:r>
              <a:rPr kumimoji="0" lang="en-US" dirty="0" smtClean="0">
                <a:solidFill>
                  <a:srgbClr val="000000"/>
                </a:solidFill>
              </a:rPr>
              <a:t>60        23       34      25        45       82</a:t>
            </a:r>
            <a:endParaRPr kumimoji="0" lang="en-US" dirty="0">
              <a:solidFill>
                <a:srgbClr val="000000"/>
              </a:solidFill>
            </a:endParaRPr>
          </a:p>
        </p:txBody>
      </p:sp>
      <p:sp>
        <p:nvSpPr>
          <p:cNvPr id="27668" name="Text Box 20"/>
          <p:cNvSpPr txBox="1">
            <a:spLocks noChangeArrowheads="1"/>
          </p:cNvSpPr>
          <p:nvPr/>
        </p:nvSpPr>
        <p:spPr bwMode="auto">
          <a:xfrm>
            <a:off x="381000" y="5410200"/>
            <a:ext cx="19812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kumimoji="0" lang="en-US" dirty="0" smtClean="0">
                <a:solidFill>
                  <a:srgbClr val="000000"/>
                </a:solidFill>
              </a:rPr>
              <a:t>Actual </a:t>
            </a:r>
            <a:r>
              <a:rPr kumimoji="0" lang="en-US" dirty="0" err="1" smtClean="0">
                <a:solidFill>
                  <a:srgbClr val="000000"/>
                </a:solidFill>
              </a:rPr>
              <a:t>kDa</a:t>
            </a:r>
            <a:r>
              <a:rPr kumimoji="0" lang="en-US" dirty="0" smtClean="0">
                <a:solidFill>
                  <a:srgbClr val="000000"/>
                </a:solidFill>
              </a:rPr>
              <a:t>:</a:t>
            </a:r>
            <a:endParaRPr kumimoji="0" lang="en-US" dirty="0">
              <a:solidFill>
                <a:srgbClr val="00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10891" y="277826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Uncut gel </a:t>
            </a:r>
            <a:r>
              <a:rPr lang="en-US" smtClean="0"/>
              <a:t>of Figure 6C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550432"/>
      </p:ext>
    </p:extLst>
  </p:cSld>
  <p:clrMapOvr>
    <a:masterClrMapping/>
  </p:clrMapOvr>
  <p:transition xmlns:p14="http://schemas.microsoft.com/office/powerpoint/2010/main">
    <p:cut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25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BCGSC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Marianne Sadar</dc:creator>
  <cp:lastModifiedBy>Marianne Sadar</cp:lastModifiedBy>
  <cp:revision>1</cp:revision>
  <dcterms:created xsi:type="dcterms:W3CDTF">2016-11-09T23:09:07Z</dcterms:created>
  <dcterms:modified xsi:type="dcterms:W3CDTF">2017-03-08T01:00:09Z</dcterms:modified>
</cp:coreProperties>
</file>