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23774400" cy="32004000"/>
  <p:notesSz cx="6858000" cy="9144000"/>
  <p:defaultTextStyle>
    <a:defPPr>
      <a:defRPr lang="en-US"/>
    </a:defPPr>
    <a:lvl1pPr marL="0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1pPr>
    <a:lvl2pPr marL="1593662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2pPr>
    <a:lvl3pPr marL="3187324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3pPr>
    <a:lvl4pPr marL="4780986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4pPr>
    <a:lvl5pPr marL="6374648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5pPr>
    <a:lvl6pPr marL="7968310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6pPr>
    <a:lvl7pPr marL="9561972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7pPr>
    <a:lvl8pPr marL="11155634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8pPr>
    <a:lvl9pPr marL="12749296" algn="l" defTabSz="3187324" rtl="0" eaLnBrk="1" latinLnBrk="0" hangingPunct="1">
      <a:defRPr sz="63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30" d="100"/>
          <a:sy n="30" d="100"/>
        </p:scale>
        <p:origin x="-960" y="-58"/>
      </p:cViewPr>
      <p:guideLst>
        <p:guide orient="horz" pos="10080"/>
        <p:guide pos="748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3080" y="9941986"/>
            <a:ext cx="20208240" cy="68601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6160" y="18135600"/>
            <a:ext cx="16642080" cy="8178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936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87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809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3746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9683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561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115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749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816395" y="5978530"/>
            <a:ext cx="13905549" cy="127438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91500" y="5978530"/>
            <a:ext cx="41328656" cy="127438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8014" y="20565536"/>
            <a:ext cx="20208240" cy="6356350"/>
          </a:xfrm>
        </p:spPr>
        <p:txBody>
          <a:bodyPr anchor="t"/>
          <a:lstStyle>
            <a:lvl1pPr algn="l">
              <a:defRPr sz="139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8014" y="13564663"/>
            <a:ext cx="20208240" cy="7000873"/>
          </a:xfrm>
        </p:spPr>
        <p:txBody>
          <a:bodyPr anchor="b"/>
          <a:lstStyle>
            <a:lvl1pPr marL="0" indent="0">
              <a:buNone/>
              <a:defRPr sz="7000">
                <a:solidFill>
                  <a:schemeClr val="tx1">
                    <a:tint val="75000"/>
                  </a:schemeClr>
                </a:solidFill>
              </a:defRPr>
            </a:lvl1pPr>
            <a:lvl2pPr marL="1593662" indent="0">
              <a:buNone/>
              <a:defRPr sz="6300">
                <a:solidFill>
                  <a:schemeClr val="tx1">
                    <a:tint val="75000"/>
                  </a:schemeClr>
                </a:solidFill>
              </a:defRPr>
            </a:lvl2pPr>
            <a:lvl3pPr marL="3187324" indent="0">
              <a:buNone/>
              <a:defRPr sz="5600">
                <a:solidFill>
                  <a:schemeClr val="tx1">
                    <a:tint val="75000"/>
                  </a:schemeClr>
                </a:solidFill>
              </a:defRPr>
            </a:lvl3pPr>
            <a:lvl4pPr marL="4780986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4pPr>
            <a:lvl5pPr marL="6374648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5pPr>
            <a:lvl6pPr marL="7968310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6pPr>
            <a:lvl7pPr marL="9561972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7pPr>
            <a:lvl8pPr marL="11155634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8pPr>
            <a:lvl9pPr marL="12749296" indent="0">
              <a:buNone/>
              <a:defRPr sz="4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91499" y="34848800"/>
            <a:ext cx="27617101" cy="98567877"/>
          </a:xfrm>
        </p:spPr>
        <p:txBody>
          <a:bodyPr/>
          <a:lstStyle>
            <a:lvl1pPr>
              <a:defRPr sz="9800"/>
            </a:lvl1pPr>
            <a:lvl2pPr>
              <a:defRPr sz="8400"/>
            </a:lvl2pPr>
            <a:lvl3pPr>
              <a:defRPr sz="70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1104841" y="34848800"/>
            <a:ext cx="27617104" cy="98567877"/>
          </a:xfrm>
        </p:spPr>
        <p:txBody>
          <a:bodyPr/>
          <a:lstStyle>
            <a:lvl1pPr>
              <a:defRPr sz="9800"/>
            </a:lvl1pPr>
            <a:lvl2pPr>
              <a:defRPr sz="8400"/>
            </a:lvl2pPr>
            <a:lvl3pPr>
              <a:defRPr sz="7000"/>
            </a:lvl3pPr>
            <a:lvl4pPr>
              <a:defRPr sz="6300"/>
            </a:lvl4pPr>
            <a:lvl5pPr>
              <a:defRPr sz="6300"/>
            </a:lvl5pPr>
            <a:lvl6pPr>
              <a:defRPr sz="6300"/>
            </a:lvl6pPr>
            <a:lvl7pPr>
              <a:defRPr sz="6300"/>
            </a:lvl7pPr>
            <a:lvl8pPr>
              <a:defRPr sz="6300"/>
            </a:lvl8pPr>
            <a:lvl9pPr>
              <a:defRPr sz="6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8720" y="1281644"/>
            <a:ext cx="21396960" cy="533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8720" y="7163861"/>
            <a:ext cx="10504489" cy="2985556"/>
          </a:xfrm>
        </p:spPr>
        <p:txBody>
          <a:bodyPr anchor="b"/>
          <a:lstStyle>
            <a:lvl1pPr marL="0" indent="0">
              <a:buNone/>
              <a:defRPr sz="8400" b="1"/>
            </a:lvl1pPr>
            <a:lvl2pPr marL="1593662" indent="0">
              <a:buNone/>
              <a:defRPr sz="7000" b="1"/>
            </a:lvl2pPr>
            <a:lvl3pPr marL="3187324" indent="0">
              <a:buNone/>
              <a:defRPr sz="6300" b="1"/>
            </a:lvl3pPr>
            <a:lvl4pPr marL="4780986" indent="0">
              <a:buNone/>
              <a:defRPr sz="5600" b="1"/>
            </a:lvl4pPr>
            <a:lvl5pPr marL="6374648" indent="0">
              <a:buNone/>
              <a:defRPr sz="5600" b="1"/>
            </a:lvl5pPr>
            <a:lvl6pPr marL="7968310" indent="0">
              <a:buNone/>
              <a:defRPr sz="5600" b="1"/>
            </a:lvl6pPr>
            <a:lvl7pPr marL="9561972" indent="0">
              <a:buNone/>
              <a:defRPr sz="5600" b="1"/>
            </a:lvl7pPr>
            <a:lvl8pPr marL="11155634" indent="0">
              <a:buNone/>
              <a:defRPr sz="5600" b="1"/>
            </a:lvl8pPr>
            <a:lvl9pPr marL="12749296" indent="0">
              <a:buNone/>
              <a:defRPr sz="5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88720" y="10149417"/>
            <a:ext cx="10504489" cy="18439344"/>
          </a:xfrm>
        </p:spPr>
        <p:txBody>
          <a:bodyPr/>
          <a:lstStyle>
            <a:lvl1pPr>
              <a:defRPr sz="8400"/>
            </a:lvl1pPr>
            <a:lvl2pPr>
              <a:defRPr sz="7000"/>
            </a:lvl2pPr>
            <a:lvl3pPr>
              <a:defRPr sz="63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077066" y="7163861"/>
            <a:ext cx="10508615" cy="2985556"/>
          </a:xfrm>
        </p:spPr>
        <p:txBody>
          <a:bodyPr anchor="b"/>
          <a:lstStyle>
            <a:lvl1pPr marL="0" indent="0">
              <a:buNone/>
              <a:defRPr sz="8400" b="1"/>
            </a:lvl1pPr>
            <a:lvl2pPr marL="1593662" indent="0">
              <a:buNone/>
              <a:defRPr sz="7000" b="1"/>
            </a:lvl2pPr>
            <a:lvl3pPr marL="3187324" indent="0">
              <a:buNone/>
              <a:defRPr sz="6300" b="1"/>
            </a:lvl3pPr>
            <a:lvl4pPr marL="4780986" indent="0">
              <a:buNone/>
              <a:defRPr sz="5600" b="1"/>
            </a:lvl4pPr>
            <a:lvl5pPr marL="6374648" indent="0">
              <a:buNone/>
              <a:defRPr sz="5600" b="1"/>
            </a:lvl5pPr>
            <a:lvl6pPr marL="7968310" indent="0">
              <a:buNone/>
              <a:defRPr sz="5600" b="1"/>
            </a:lvl6pPr>
            <a:lvl7pPr marL="9561972" indent="0">
              <a:buNone/>
              <a:defRPr sz="5600" b="1"/>
            </a:lvl7pPr>
            <a:lvl8pPr marL="11155634" indent="0">
              <a:buNone/>
              <a:defRPr sz="5600" b="1"/>
            </a:lvl8pPr>
            <a:lvl9pPr marL="12749296" indent="0">
              <a:buNone/>
              <a:defRPr sz="5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077066" y="10149417"/>
            <a:ext cx="10508615" cy="18439344"/>
          </a:xfrm>
        </p:spPr>
        <p:txBody>
          <a:bodyPr/>
          <a:lstStyle>
            <a:lvl1pPr>
              <a:defRPr sz="8400"/>
            </a:lvl1pPr>
            <a:lvl2pPr>
              <a:defRPr sz="7000"/>
            </a:lvl2pPr>
            <a:lvl3pPr>
              <a:defRPr sz="6300"/>
            </a:lvl3pPr>
            <a:lvl4pPr>
              <a:defRPr sz="5600"/>
            </a:lvl4pPr>
            <a:lvl5pPr>
              <a:defRPr sz="5600"/>
            </a:lvl5pPr>
            <a:lvl6pPr>
              <a:defRPr sz="5600"/>
            </a:lvl6pPr>
            <a:lvl7pPr>
              <a:defRPr sz="5600"/>
            </a:lvl7pPr>
            <a:lvl8pPr>
              <a:defRPr sz="5600"/>
            </a:lvl8pPr>
            <a:lvl9pPr>
              <a:defRPr sz="5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8721" y="1274233"/>
            <a:ext cx="7821614" cy="5422900"/>
          </a:xfrm>
        </p:spPr>
        <p:txBody>
          <a:bodyPr anchor="b"/>
          <a:lstStyle>
            <a:lvl1pPr algn="l">
              <a:defRPr sz="7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95130" y="1274236"/>
            <a:ext cx="13290550" cy="27314527"/>
          </a:xfrm>
        </p:spPr>
        <p:txBody>
          <a:bodyPr/>
          <a:lstStyle>
            <a:lvl1pPr>
              <a:defRPr sz="11200"/>
            </a:lvl1pPr>
            <a:lvl2pPr>
              <a:defRPr sz="9800"/>
            </a:lvl2pPr>
            <a:lvl3pPr>
              <a:defRPr sz="8400"/>
            </a:lvl3pPr>
            <a:lvl4pPr>
              <a:defRPr sz="7000"/>
            </a:lvl4pPr>
            <a:lvl5pPr>
              <a:defRPr sz="7000"/>
            </a:lvl5pPr>
            <a:lvl6pPr>
              <a:defRPr sz="7000"/>
            </a:lvl6pPr>
            <a:lvl7pPr>
              <a:defRPr sz="7000"/>
            </a:lvl7pPr>
            <a:lvl8pPr>
              <a:defRPr sz="7000"/>
            </a:lvl8pPr>
            <a:lvl9pPr>
              <a:defRPr sz="7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88721" y="6697136"/>
            <a:ext cx="7821614" cy="21891627"/>
          </a:xfrm>
        </p:spPr>
        <p:txBody>
          <a:bodyPr/>
          <a:lstStyle>
            <a:lvl1pPr marL="0" indent="0">
              <a:buNone/>
              <a:defRPr sz="4900"/>
            </a:lvl1pPr>
            <a:lvl2pPr marL="1593662" indent="0">
              <a:buNone/>
              <a:defRPr sz="4200"/>
            </a:lvl2pPr>
            <a:lvl3pPr marL="3187324" indent="0">
              <a:buNone/>
              <a:defRPr sz="3500"/>
            </a:lvl3pPr>
            <a:lvl4pPr marL="4780986" indent="0">
              <a:buNone/>
              <a:defRPr sz="3100"/>
            </a:lvl4pPr>
            <a:lvl5pPr marL="6374648" indent="0">
              <a:buNone/>
              <a:defRPr sz="3100"/>
            </a:lvl5pPr>
            <a:lvl6pPr marL="7968310" indent="0">
              <a:buNone/>
              <a:defRPr sz="3100"/>
            </a:lvl6pPr>
            <a:lvl7pPr marL="9561972" indent="0">
              <a:buNone/>
              <a:defRPr sz="3100"/>
            </a:lvl7pPr>
            <a:lvl8pPr marL="11155634" indent="0">
              <a:buNone/>
              <a:defRPr sz="3100"/>
            </a:lvl8pPr>
            <a:lvl9pPr marL="12749296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59949" y="22402800"/>
            <a:ext cx="14264640" cy="2644777"/>
          </a:xfrm>
        </p:spPr>
        <p:txBody>
          <a:bodyPr anchor="b"/>
          <a:lstStyle>
            <a:lvl1pPr algn="l">
              <a:defRPr sz="7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659949" y="2859617"/>
            <a:ext cx="14264640" cy="19202400"/>
          </a:xfrm>
        </p:spPr>
        <p:txBody>
          <a:bodyPr/>
          <a:lstStyle>
            <a:lvl1pPr marL="0" indent="0">
              <a:buNone/>
              <a:defRPr sz="11200"/>
            </a:lvl1pPr>
            <a:lvl2pPr marL="1593662" indent="0">
              <a:buNone/>
              <a:defRPr sz="9800"/>
            </a:lvl2pPr>
            <a:lvl3pPr marL="3187324" indent="0">
              <a:buNone/>
              <a:defRPr sz="8400"/>
            </a:lvl3pPr>
            <a:lvl4pPr marL="4780986" indent="0">
              <a:buNone/>
              <a:defRPr sz="7000"/>
            </a:lvl4pPr>
            <a:lvl5pPr marL="6374648" indent="0">
              <a:buNone/>
              <a:defRPr sz="7000"/>
            </a:lvl5pPr>
            <a:lvl6pPr marL="7968310" indent="0">
              <a:buNone/>
              <a:defRPr sz="7000"/>
            </a:lvl6pPr>
            <a:lvl7pPr marL="9561972" indent="0">
              <a:buNone/>
              <a:defRPr sz="7000"/>
            </a:lvl7pPr>
            <a:lvl8pPr marL="11155634" indent="0">
              <a:buNone/>
              <a:defRPr sz="7000"/>
            </a:lvl8pPr>
            <a:lvl9pPr marL="12749296" indent="0">
              <a:buNone/>
              <a:defRPr sz="7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59949" y="25047577"/>
            <a:ext cx="14264640" cy="3756023"/>
          </a:xfrm>
        </p:spPr>
        <p:txBody>
          <a:bodyPr/>
          <a:lstStyle>
            <a:lvl1pPr marL="0" indent="0">
              <a:buNone/>
              <a:defRPr sz="4900"/>
            </a:lvl1pPr>
            <a:lvl2pPr marL="1593662" indent="0">
              <a:buNone/>
              <a:defRPr sz="4200"/>
            </a:lvl2pPr>
            <a:lvl3pPr marL="3187324" indent="0">
              <a:buNone/>
              <a:defRPr sz="3500"/>
            </a:lvl3pPr>
            <a:lvl4pPr marL="4780986" indent="0">
              <a:buNone/>
              <a:defRPr sz="3100"/>
            </a:lvl4pPr>
            <a:lvl5pPr marL="6374648" indent="0">
              <a:buNone/>
              <a:defRPr sz="3100"/>
            </a:lvl5pPr>
            <a:lvl6pPr marL="7968310" indent="0">
              <a:buNone/>
              <a:defRPr sz="3100"/>
            </a:lvl6pPr>
            <a:lvl7pPr marL="9561972" indent="0">
              <a:buNone/>
              <a:defRPr sz="3100"/>
            </a:lvl7pPr>
            <a:lvl8pPr marL="11155634" indent="0">
              <a:buNone/>
              <a:defRPr sz="3100"/>
            </a:lvl8pPr>
            <a:lvl9pPr marL="12749296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88720" y="1281644"/>
            <a:ext cx="21396960" cy="5334000"/>
          </a:xfrm>
          <a:prstGeom prst="rect">
            <a:avLst/>
          </a:prstGeom>
        </p:spPr>
        <p:txBody>
          <a:bodyPr vert="horz" lIns="318732" tIns="159366" rIns="318732" bIns="159366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88720" y="7467602"/>
            <a:ext cx="21396960" cy="21121161"/>
          </a:xfrm>
          <a:prstGeom prst="rect">
            <a:avLst/>
          </a:prstGeom>
        </p:spPr>
        <p:txBody>
          <a:bodyPr vert="horz" lIns="318732" tIns="159366" rIns="318732" bIns="15936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88720" y="29662969"/>
            <a:ext cx="5547360" cy="1703917"/>
          </a:xfrm>
          <a:prstGeom prst="rect">
            <a:avLst/>
          </a:prstGeom>
        </p:spPr>
        <p:txBody>
          <a:bodyPr vert="horz" lIns="318732" tIns="159366" rIns="318732" bIns="159366" rtlCol="0" anchor="ctr"/>
          <a:lstStyle>
            <a:lvl1pPr algn="l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94EEC-39BF-4205-823A-1DD2978F711D}" type="datetimeFigureOut">
              <a:rPr lang="en-US" smtClean="0"/>
              <a:pPr/>
              <a:t>2/25/2017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2920" y="29662969"/>
            <a:ext cx="7528560" cy="1703917"/>
          </a:xfrm>
          <a:prstGeom prst="rect">
            <a:avLst/>
          </a:prstGeom>
        </p:spPr>
        <p:txBody>
          <a:bodyPr vert="horz" lIns="318732" tIns="159366" rIns="318732" bIns="159366" rtlCol="0" anchor="ctr"/>
          <a:lstStyle>
            <a:lvl1pPr algn="ctr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038320" y="29662969"/>
            <a:ext cx="5547360" cy="1703917"/>
          </a:xfrm>
          <a:prstGeom prst="rect">
            <a:avLst/>
          </a:prstGeom>
        </p:spPr>
        <p:txBody>
          <a:bodyPr vert="horz" lIns="318732" tIns="159366" rIns="318732" bIns="159366" rtlCol="0" anchor="ctr"/>
          <a:lstStyle>
            <a:lvl1pPr algn="r">
              <a:defRPr sz="4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F8B00-E0AD-414A-9E68-39031784CD9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87324" rtl="0" eaLnBrk="1" latinLnBrk="0" hangingPunct="1">
        <a:spcBef>
          <a:spcPct val="0"/>
        </a:spcBef>
        <a:buNone/>
        <a:defRPr sz="1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95247" indent="-1195247" algn="l" defTabSz="3187324" rtl="0" eaLnBrk="1" latinLnBrk="0" hangingPunct="1">
        <a:spcBef>
          <a:spcPct val="20000"/>
        </a:spcBef>
        <a:buFont typeface="Arial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589701" indent="-996039" algn="l" defTabSz="3187324" rtl="0" eaLnBrk="1" latinLnBrk="0" hangingPunct="1">
        <a:spcBef>
          <a:spcPct val="20000"/>
        </a:spcBef>
        <a:buFont typeface="Arial" pitchFamily="34" charset="0"/>
        <a:buChar char="–"/>
        <a:defRPr sz="9800" kern="1200">
          <a:solidFill>
            <a:schemeClr val="tx1"/>
          </a:solidFill>
          <a:latin typeface="+mn-lt"/>
          <a:ea typeface="+mn-ea"/>
          <a:cs typeface="+mn-cs"/>
        </a:defRPr>
      </a:lvl2pPr>
      <a:lvl3pPr marL="3984155" indent="-796831" algn="l" defTabSz="3187324" rtl="0" eaLnBrk="1" latinLnBrk="0" hangingPunct="1">
        <a:spcBef>
          <a:spcPct val="20000"/>
        </a:spcBef>
        <a:buFont typeface="Arial" pitchFamily="34" charset="0"/>
        <a:buChar char="•"/>
        <a:defRPr sz="8400" kern="1200">
          <a:solidFill>
            <a:schemeClr val="tx1"/>
          </a:solidFill>
          <a:latin typeface="+mn-lt"/>
          <a:ea typeface="+mn-ea"/>
          <a:cs typeface="+mn-cs"/>
        </a:defRPr>
      </a:lvl3pPr>
      <a:lvl4pPr marL="5577817" indent="-796831" algn="l" defTabSz="3187324" rtl="0" eaLnBrk="1" latinLnBrk="0" hangingPunct="1">
        <a:spcBef>
          <a:spcPct val="20000"/>
        </a:spcBef>
        <a:buFont typeface="Arial" pitchFamily="34" charset="0"/>
        <a:buChar char="–"/>
        <a:defRPr sz="7000" kern="1200">
          <a:solidFill>
            <a:schemeClr val="tx1"/>
          </a:solidFill>
          <a:latin typeface="+mn-lt"/>
          <a:ea typeface="+mn-ea"/>
          <a:cs typeface="+mn-cs"/>
        </a:defRPr>
      </a:lvl4pPr>
      <a:lvl5pPr marL="7171479" indent="-796831" algn="l" defTabSz="3187324" rtl="0" eaLnBrk="1" latinLnBrk="0" hangingPunct="1">
        <a:spcBef>
          <a:spcPct val="20000"/>
        </a:spcBef>
        <a:buFont typeface="Arial" pitchFamily="34" charset="0"/>
        <a:buChar char="»"/>
        <a:defRPr sz="7000" kern="1200">
          <a:solidFill>
            <a:schemeClr val="tx1"/>
          </a:solidFill>
          <a:latin typeface="+mn-lt"/>
          <a:ea typeface="+mn-ea"/>
          <a:cs typeface="+mn-cs"/>
        </a:defRPr>
      </a:lvl5pPr>
      <a:lvl6pPr marL="8765141" indent="-796831" algn="l" defTabSz="3187324" rtl="0" eaLnBrk="1" latinLnBrk="0" hangingPunct="1">
        <a:spcBef>
          <a:spcPct val="20000"/>
        </a:spcBef>
        <a:buFont typeface="Arial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6pPr>
      <a:lvl7pPr marL="10358803" indent="-796831" algn="l" defTabSz="3187324" rtl="0" eaLnBrk="1" latinLnBrk="0" hangingPunct="1">
        <a:spcBef>
          <a:spcPct val="20000"/>
        </a:spcBef>
        <a:buFont typeface="Arial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7pPr>
      <a:lvl8pPr marL="11952465" indent="-796831" algn="l" defTabSz="3187324" rtl="0" eaLnBrk="1" latinLnBrk="0" hangingPunct="1">
        <a:spcBef>
          <a:spcPct val="20000"/>
        </a:spcBef>
        <a:buFont typeface="Arial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8pPr>
      <a:lvl9pPr marL="13546127" indent="-796831" algn="l" defTabSz="3187324" rtl="0" eaLnBrk="1" latinLnBrk="0" hangingPunct="1">
        <a:spcBef>
          <a:spcPct val="20000"/>
        </a:spcBef>
        <a:buFont typeface="Arial" pitchFamily="34" charset="0"/>
        <a:buChar char="•"/>
        <a:defRPr sz="7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1pPr>
      <a:lvl2pPr marL="1593662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2pPr>
      <a:lvl3pPr marL="3187324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3pPr>
      <a:lvl4pPr marL="4780986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4pPr>
      <a:lvl5pPr marL="6374648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5pPr>
      <a:lvl6pPr marL="7968310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6pPr>
      <a:lvl7pPr marL="9561972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7pPr>
      <a:lvl8pPr marL="11155634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8pPr>
      <a:lvl9pPr marL="12749296" algn="l" defTabSz="3187324" rtl="0" eaLnBrk="1" latinLnBrk="0" hangingPunct="1">
        <a:defRPr sz="6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1.tiff"/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12" Type="http://schemas.openxmlformats.org/officeDocument/2006/relationships/image" Target="../media/image10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microsoft.com/office/2007/relationships/hdphoto" Target="../media/hdphoto1.wdp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04800" y="2286000"/>
            <a:ext cx="11506200" cy="3257215"/>
            <a:chOff x="304800" y="2286000"/>
            <a:chExt cx="11506200" cy="3257215"/>
          </a:xfrm>
        </p:grpSpPr>
        <p:sp>
          <p:nvSpPr>
            <p:cNvPr id="15" name="TextBox 14"/>
            <p:cNvSpPr txBox="1"/>
            <p:nvPr/>
          </p:nvSpPr>
          <p:spPr>
            <a:xfrm>
              <a:off x="304800" y="2286000"/>
              <a:ext cx="6858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4000" b="1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US" sz="4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044796" y="3984486"/>
              <a:ext cx="4114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l-GR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MP_sg2R: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2737292" y="4569383"/>
              <a:ext cx="9073708" cy="973832"/>
              <a:chOff x="1714500" y="5461697"/>
              <a:chExt cx="9073708" cy="973832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2743200" y="5943600"/>
                <a:ext cx="4114800" cy="4465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Rectangle 33"/>
              <p:cNvSpPr/>
              <p:nvPr/>
            </p:nvSpPr>
            <p:spPr>
              <a:xfrm>
                <a:off x="2895600" y="5486400"/>
                <a:ext cx="3810000" cy="457200"/>
              </a:xfrm>
              <a:prstGeom prst="rect">
                <a:avLst/>
              </a:prstGeom>
              <a:noFill/>
              <a:ln w="571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419600" y="5461697"/>
                <a:ext cx="0" cy="457200"/>
              </a:xfrm>
              <a:prstGeom prst="line">
                <a:avLst/>
              </a:prstGeom>
              <a:ln w="28575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" name="Rectangle 35"/>
              <p:cNvSpPr/>
              <p:nvPr/>
            </p:nvSpPr>
            <p:spPr>
              <a:xfrm>
                <a:off x="7848600" y="5939134"/>
                <a:ext cx="1447800" cy="461665"/>
              </a:xfrm>
              <a:prstGeom prst="rect">
                <a:avLst/>
              </a:prstGeom>
              <a:solidFill>
                <a:srgbClr val="FF0000"/>
              </a:solidFill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3254596" y="5481935"/>
                <a:ext cx="1012604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p28</a:t>
                </a:r>
                <a:endParaRPr lang="zh-CN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4572000" y="5481935"/>
                <a:ext cx="1012604" cy="4572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p88</a:t>
                </a:r>
                <a:endParaRPr lang="zh-CN" altLang="en-US" sz="2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848600" y="5973864"/>
                <a:ext cx="16764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err="1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mCherry</a:t>
                </a:r>
                <a:endParaRPr lang="zh-CN" altLang="en-US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0" name="Group 54"/>
              <p:cNvGrpSpPr/>
              <p:nvPr/>
            </p:nvGrpSpPr>
            <p:grpSpPr>
              <a:xfrm>
                <a:off x="6845519" y="5943600"/>
                <a:ext cx="457200" cy="304800"/>
                <a:chOff x="6896100" y="7772400"/>
                <a:chExt cx="457200" cy="304800"/>
              </a:xfrm>
            </p:grpSpPr>
            <p:cxnSp>
              <p:nvCxnSpPr>
                <p:cNvPr id="45" name="Straight Connector 44"/>
                <p:cNvCxnSpPr/>
                <p:nvPr/>
              </p:nvCxnSpPr>
              <p:spPr>
                <a:xfrm>
                  <a:off x="6896100" y="7772400"/>
                  <a:ext cx="228600" cy="3048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/>
                <p:nvPr/>
              </p:nvCxnSpPr>
              <p:spPr>
                <a:xfrm flipH="1">
                  <a:off x="7124700" y="7772400"/>
                  <a:ext cx="228600" cy="304800"/>
                </a:xfrm>
                <a:prstGeom prst="line">
                  <a:avLst/>
                </a:prstGeom>
                <a:ln w="2857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9" name="Group 108"/>
              <p:cNvGrpSpPr/>
              <p:nvPr/>
            </p:nvGrpSpPr>
            <p:grpSpPr>
              <a:xfrm>
                <a:off x="1714500" y="5543550"/>
                <a:ext cx="1028700" cy="838200"/>
                <a:chOff x="1714500" y="4555232"/>
                <a:chExt cx="1028700" cy="838200"/>
              </a:xfrm>
            </p:grpSpPr>
            <p:sp>
              <p:nvSpPr>
                <p:cNvPr id="41" name="Right Arrow 40"/>
                <p:cNvSpPr/>
                <p:nvPr/>
              </p:nvSpPr>
              <p:spPr>
                <a:xfrm>
                  <a:off x="1752600" y="4555232"/>
                  <a:ext cx="990600" cy="838200"/>
                </a:xfrm>
                <a:prstGeom prst="rightArrow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1714500" y="4764782"/>
                  <a:ext cx="101260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2X35S</a:t>
                  </a:r>
                  <a:endPara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43" name="Rectangle 42"/>
              <p:cNvSpPr/>
              <p:nvPr/>
            </p:nvSpPr>
            <p:spPr>
              <a:xfrm>
                <a:off x="9775604" y="5676900"/>
                <a:ext cx="838200" cy="4572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9775604" y="5715000"/>
                <a:ext cx="10126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T35S</a:t>
                </a:r>
                <a:endParaRPr lang="zh-CN" alt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" name="Straight Connector 30"/>
              <p:cNvCxnSpPr/>
              <p:nvPr/>
            </p:nvCxnSpPr>
            <p:spPr>
              <a:xfrm>
                <a:off x="7296150" y="5943600"/>
                <a:ext cx="2490456" cy="1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Group 82"/>
            <p:cNvGrpSpPr/>
            <p:nvPr/>
          </p:nvGrpSpPr>
          <p:grpSpPr>
            <a:xfrm>
              <a:off x="4146992" y="2917687"/>
              <a:ext cx="3930208" cy="952499"/>
              <a:chOff x="2416396" y="7162801"/>
              <a:chExt cx="3930208" cy="952499"/>
            </a:xfrm>
          </p:grpSpPr>
          <p:grpSp>
            <p:nvGrpSpPr>
              <p:cNvPr id="111" name="Group 110"/>
              <p:cNvGrpSpPr/>
              <p:nvPr/>
            </p:nvGrpSpPr>
            <p:grpSpPr>
              <a:xfrm>
                <a:off x="2416396" y="7277100"/>
                <a:ext cx="1028700" cy="838200"/>
                <a:chOff x="2263996" y="6434434"/>
                <a:chExt cx="1028700" cy="838200"/>
              </a:xfrm>
            </p:grpSpPr>
            <p:sp>
              <p:nvSpPr>
                <p:cNvPr id="48" name="Right Arrow 47"/>
                <p:cNvSpPr/>
                <p:nvPr/>
              </p:nvSpPr>
              <p:spPr>
                <a:xfrm>
                  <a:off x="2302096" y="6434434"/>
                  <a:ext cx="990600" cy="838200"/>
                </a:xfrm>
                <a:prstGeom prst="rightArrow">
                  <a:avLst/>
                </a:prstGeom>
                <a:noFill/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2263996" y="6682024"/>
                  <a:ext cx="101260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2000" b="1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2X35S</a:t>
                  </a:r>
                  <a:endParaRPr lang="zh-CN" altLang="en-US" sz="2000" b="1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50" name="Rectangle 49"/>
              <p:cNvSpPr/>
              <p:nvPr/>
            </p:nvSpPr>
            <p:spPr>
              <a:xfrm>
                <a:off x="5388196" y="7458121"/>
                <a:ext cx="838200" cy="457200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5334000" y="7524690"/>
                <a:ext cx="1012604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T35S</a:t>
                </a:r>
                <a:endParaRPr lang="zh-CN" altLang="en-US" sz="2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3635596" y="7215485"/>
                <a:ext cx="1447800" cy="461665"/>
              </a:xfrm>
              <a:prstGeom prst="rect">
                <a:avLst/>
              </a:prstGeom>
              <a:solidFill>
                <a:srgbClr val="009900"/>
              </a:solidFill>
              <a:ln w="57150">
                <a:solidFill>
                  <a:srgbClr val="0099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3940396" y="7162801"/>
                <a:ext cx="9906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4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GFP</a:t>
                </a:r>
                <a:endParaRPr lang="zh-CN" altLang="en-US" sz="2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47" name="Straight Connector 46"/>
              <p:cNvCxnSpPr/>
              <p:nvPr/>
            </p:nvCxnSpPr>
            <p:spPr>
              <a:xfrm>
                <a:off x="3445096" y="7682256"/>
                <a:ext cx="1943100" cy="4465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1" name="TextBox 60"/>
            <p:cNvSpPr txBox="1"/>
            <p:nvPr/>
          </p:nvSpPr>
          <p:spPr>
            <a:xfrm>
              <a:off x="1066800" y="2612886"/>
              <a:ext cx="365327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2X35S-GFP (GFP):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6" name="TextBox 95"/>
          <p:cNvSpPr txBox="1"/>
          <p:nvPr/>
        </p:nvSpPr>
        <p:spPr>
          <a:xfrm>
            <a:off x="7543800" y="533400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Arial" pitchFamily="34" charset="0"/>
                <a:cs typeface="Arial" pitchFamily="34" charset="0"/>
              </a:rPr>
              <a:t>S1 Fig_Zhang2017</a:t>
            </a:r>
            <a:endParaRPr lang="en-US" sz="4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82" name="Group 81"/>
          <p:cNvGrpSpPr/>
          <p:nvPr/>
        </p:nvGrpSpPr>
        <p:grpSpPr>
          <a:xfrm>
            <a:off x="435640" y="16687800"/>
            <a:ext cx="9851360" cy="3832086"/>
            <a:chOff x="2122463" y="26903257"/>
            <a:chExt cx="9851360" cy="3832086"/>
          </a:xfrm>
        </p:grpSpPr>
        <p:sp>
          <p:nvSpPr>
            <p:cNvPr id="84" name="TextBox 83"/>
            <p:cNvSpPr txBox="1"/>
            <p:nvPr/>
          </p:nvSpPr>
          <p:spPr>
            <a:xfrm>
              <a:off x="2122463" y="26903257"/>
              <a:ext cx="5549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latin typeface="Arial" pitchFamily="34" charset="0"/>
                  <a:cs typeface="Arial" pitchFamily="34" charset="0"/>
                </a:rPr>
                <a:t>C</a:t>
              </a:r>
            </a:p>
          </p:txBody>
        </p:sp>
        <p:pic>
          <p:nvPicPr>
            <p:cNvPr id="85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4658622" y="28651200"/>
              <a:ext cx="5760819" cy="3454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6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658623" y="27965400"/>
              <a:ext cx="5759112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58622" y="30099000"/>
              <a:ext cx="5758774" cy="6363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4658622" y="29235088"/>
              <a:ext cx="5754426" cy="7460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0" name="TextBox 89"/>
            <p:cNvSpPr txBox="1"/>
            <p:nvPr/>
          </p:nvSpPr>
          <p:spPr>
            <a:xfrm>
              <a:off x="10427819" y="28651200"/>
              <a:ext cx="154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Loading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10427819" y="30175200"/>
              <a:ext cx="15460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Loading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10417396" y="27813000"/>
              <a:ext cx="14040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WB </a:t>
              </a:r>
            </a:p>
            <a:p>
              <a:r>
                <a:rPr lang="el-GR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-FP Ab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0493596" y="29337000"/>
              <a:ext cx="148022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WB </a:t>
              </a:r>
            </a:p>
            <a:p>
              <a:r>
                <a:rPr lang="el-GR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-FP Ab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2687611" y="28037135"/>
              <a:ext cx="174241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19 + GFP: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2655655" y="29184600"/>
              <a:ext cx="2079168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P19 + </a:t>
              </a:r>
              <a:r>
                <a:rPr lang="el-GR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MP_sg2R: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820374" y="27499401"/>
              <a:ext cx="5705649" cy="465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12      24      36     48     72     96     120</a:t>
              </a:r>
            </a:p>
          </p:txBody>
        </p:sp>
        <p:cxnSp>
          <p:nvCxnSpPr>
            <p:cNvPr id="99" name="Straight Connector 98"/>
            <p:cNvCxnSpPr/>
            <p:nvPr/>
          </p:nvCxnSpPr>
          <p:spPr>
            <a:xfrm>
              <a:off x="4658623" y="27499401"/>
              <a:ext cx="5684619" cy="4465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5070978" y="27046535"/>
              <a:ext cx="492164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Hours post agro-infiltration</a:t>
              </a: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388294" y="20802600"/>
            <a:ext cx="9898706" cy="10852413"/>
            <a:chOff x="388294" y="16056114"/>
            <a:chExt cx="9898706" cy="10852413"/>
          </a:xfrm>
        </p:grpSpPr>
        <p:sp>
          <p:nvSpPr>
            <p:cNvPr id="102" name="TextBox 101"/>
            <p:cNvSpPr txBox="1"/>
            <p:nvPr/>
          </p:nvSpPr>
          <p:spPr>
            <a:xfrm>
              <a:off x="388294" y="16056114"/>
              <a:ext cx="5549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latin typeface="Arial" pitchFamily="34" charset="0"/>
                  <a:cs typeface="Arial" pitchFamily="34" charset="0"/>
                </a:rPr>
                <a:t>D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1143000" y="16306800"/>
              <a:ext cx="9144000" cy="10601727"/>
              <a:chOff x="1693359" y="11343873"/>
              <a:chExt cx="9144000" cy="10601727"/>
            </a:xfrm>
          </p:grpSpPr>
          <p:pic>
            <p:nvPicPr>
              <p:cNvPr id="104" name="Picture 103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37822" y="12420600"/>
                <a:ext cx="8999537" cy="899953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5" name="TextBox 104"/>
              <p:cNvSpPr txBox="1"/>
              <p:nvPr/>
            </p:nvSpPr>
            <p:spPr>
              <a:xfrm>
                <a:off x="1693359" y="11397987"/>
                <a:ext cx="3197335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altLang="zh-CN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Primary invader: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1693359" y="11911533"/>
                <a:ext cx="2895654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altLang="zh-CN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Superinfector: 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07" name="Straight Connector 106"/>
              <p:cNvCxnSpPr/>
              <p:nvPr/>
            </p:nvCxnSpPr>
            <p:spPr>
              <a:xfrm>
                <a:off x="5274759" y="11887200"/>
                <a:ext cx="4267200" cy="0"/>
              </a:xfrm>
              <a:prstGeom prst="line">
                <a:avLst/>
              </a:prstGeom>
              <a:ln w="571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" name="TextBox 107"/>
              <p:cNvSpPr txBox="1"/>
              <p:nvPr/>
            </p:nvSpPr>
            <p:spPr>
              <a:xfrm>
                <a:off x="7027359" y="11343873"/>
                <a:ext cx="10668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altLang="zh-CN" sz="28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altLang="zh-CN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19 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1914021" y="21468546"/>
                <a:ext cx="6733249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altLang="zh-CN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G: 32.5±5.6%; R: 36.3±6.5%; G+R: 0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9095761" y="20796256"/>
                <a:ext cx="1284398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altLang="zh-CN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250 </a:t>
                </a:r>
                <a:r>
                  <a:rPr lang="el-GR" altLang="zh-CN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μ</a:t>
                </a:r>
                <a:r>
                  <a:rPr lang="en-US" altLang="zh-CN" sz="2400" b="1" dirty="0" smtClean="0">
                    <a:solidFill>
                      <a:schemeClr val="bg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  <a:endParaRPr lang="zh-CN" altLang="en-US" sz="24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13" name="Straight Connector 112"/>
              <p:cNvCxnSpPr/>
              <p:nvPr/>
            </p:nvCxnSpPr>
            <p:spPr>
              <a:xfrm flipV="1">
                <a:off x="8647270" y="21247150"/>
                <a:ext cx="2020730" cy="6306"/>
              </a:xfrm>
              <a:prstGeom prst="line">
                <a:avLst/>
              </a:prstGeom>
              <a:ln w="571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4" name="TextBox 113"/>
              <p:cNvSpPr txBox="1"/>
              <p:nvPr/>
            </p:nvSpPr>
            <p:spPr>
              <a:xfrm>
                <a:off x="5274759" y="11943546"/>
                <a:ext cx="4343400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altLang="zh-CN" sz="28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TCV_sg2G + TCV_sg2R</a:t>
                </a:r>
                <a:endParaRPr lang="zh-CN" altLang="en-US" sz="28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304800" y="6096000"/>
            <a:ext cx="11887200" cy="10312974"/>
            <a:chOff x="304800" y="6400800"/>
            <a:chExt cx="11887200" cy="10312974"/>
          </a:xfrm>
        </p:grpSpPr>
        <p:pic>
          <p:nvPicPr>
            <p:cNvPr id="2" name="Picture 1" descr="E:\学习\课题\OSU\Confocal\Xiaofeng Zhang\2014-08-29 120h\Experiment.lif_Series101Snapshot2_ch00.tif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12397" y="12192000"/>
              <a:ext cx="3660000" cy="36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 descr="E:\学习\课题\OSU\Confocal\Xiaofeng Zhang\2014-08-28 96h\Experiment.lif_GFP TCV92MCH 10X1.7 06Snapshot1_ch00.tif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2397" y="12192000"/>
              <a:ext cx="3660000" cy="36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E:\学习\课题\OSU\Confocal\Xiaofeng Zhang\2014-08-27 72h\Experiment.lif_TCV92MCH GFP 10X1.7 01Snapshot2_ch00.tif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997" y="12192000"/>
              <a:ext cx="3660000" cy="36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E:\学习\课题\OSU\Confocal\Xiaofeng Zhang\2014-08-25 36h\Experiment.lif_GFP TCV92mch 10X1.7 01Snapshot1_ch00.tif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02397" y="7408686"/>
              <a:ext cx="3660000" cy="36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E:\学习\课题\OSU\Confocal\Xiaofeng Zhang\2014-08-26 48h\Experiment.lif_GFP TCV92MCH 10X1.7 03Snapshot1_ch00.tif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598"/>
            <a:stretch>
              <a:fillRect/>
            </a:stretch>
          </p:blipFill>
          <p:spPr bwMode="auto">
            <a:xfrm>
              <a:off x="8512397" y="7406621"/>
              <a:ext cx="3679603" cy="3657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E:\学习\课题\OSU\Confocal\Xiaofeng Zhang\2014-08-25 24h\Experiment.lif_gfp TCV92mch 10x1.7 05Snapshot1_ch00.tif"/>
            <p:cNvPicPr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997" y="7408686"/>
              <a:ext cx="3660000" cy="36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892396" y="7411086"/>
              <a:ext cx="12412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24 </a:t>
              </a:r>
              <a:r>
                <a:rPr lang="en-US" altLang="zh-CN" sz="2400" b="1" dirty="0" err="1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hpi</a:t>
              </a:r>
              <a:endPara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02397" y="7411086"/>
              <a:ext cx="1087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36 </a:t>
              </a:r>
              <a:r>
                <a:rPr lang="en-US" altLang="zh-CN" sz="2400" b="1" dirty="0" err="1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hpi</a:t>
              </a:r>
              <a:endPara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12397" y="7406621"/>
              <a:ext cx="10629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48 </a:t>
              </a:r>
              <a:r>
                <a:rPr lang="en-US" altLang="zh-CN" sz="2400" b="1" dirty="0" err="1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hpi</a:t>
              </a:r>
              <a:endPara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92397" y="12192000"/>
              <a:ext cx="124120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72 </a:t>
              </a:r>
              <a:r>
                <a:rPr lang="en-US" altLang="zh-CN" sz="2400" b="1" dirty="0" err="1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hpi</a:t>
              </a:r>
              <a:endPara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702397" y="12192000"/>
              <a:ext cx="10878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96 </a:t>
              </a:r>
              <a:r>
                <a:rPr lang="en-US" altLang="zh-CN" sz="2400" b="1" dirty="0" err="1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hpi</a:t>
              </a:r>
              <a:endPara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512396" y="12192000"/>
              <a:ext cx="142579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120 </a:t>
              </a:r>
              <a:r>
                <a:rPr lang="en-US" altLang="zh-CN" sz="2400" b="1" dirty="0" err="1" smtClean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hpi</a:t>
              </a:r>
              <a:endParaRPr lang="zh-CN" altLang="en-US" sz="2400" b="1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" name="直接箭头连接符 6"/>
            <p:cNvCxnSpPr/>
            <p:nvPr/>
          </p:nvCxnSpPr>
          <p:spPr>
            <a:xfrm flipH="1">
              <a:off x="9106231" y="10306686"/>
              <a:ext cx="136634" cy="289034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304800" y="6400800"/>
              <a:ext cx="55496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0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  <p:cxnSp>
          <p:nvCxnSpPr>
            <p:cNvPr id="17" name="直接箭头连接符 6"/>
            <p:cNvCxnSpPr/>
            <p:nvPr/>
          </p:nvCxnSpPr>
          <p:spPr>
            <a:xfrm>
              <a:off x="4114800" y="9006821"/>
              <a:ext cx="136634" cy="289034"/>
            </a:xfrm>
            <a:prstGeom prst="straightConnector1">
              <a:avLst/>
            </a:prstGeom>
            <a:ln w="57150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1066800" y="7261086"/>
              <a:ext cx="10744200" cy="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4343400" y="6723221"/>
              <a:ext cx="38487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GFP </a:t>
              </a:r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+ </a:t>
              </a:r>
              <a:r>
                <a:rPr lang="el-GR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Δ</a:t>
              </a:r>
              <a:r>
                <a:rPr lang="en-US" altLang="zh-CN" sz="24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MP_sg2R + p19</a:t>
              </a:r>
              <a:endParaRPr lang="zh-CN" altLang="en-US" sz="2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3" name="Straight Connector 92"/>
            <p:cNvCxnSpPr/>
            <p:nvPr/>
          </p:nvCxnSpPr>
          <p:spPr>
            <a:xfrm>
              <a:off x="3384155" y="10968336"/>
              <a:ext cx="959245" cy="0"/>
            </a:xfrm>
            <a:prstGeom prst="line">
              <a:avLst/>
            </a:prstGeom>
            <a:ln w="571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5" name="TextBox 124"/>
            <p:cNvSpPr txBox="1"/>
            <p:nvPr/>
          </p:nvSpPr>
          <p:spPr>
            <a:xfrm>
              <a:off x="3200400" y="10495746"/>
              <a:ext cx="1284398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250 </a:t>
              </a:r>
              <a:r>
                <a:rPr lang="el-GR" altLang="zh-CN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μ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m</a:t>
              </a:r>
              <a:endParaRPr lang="zh-CN" altLang="en-US" sz="2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914399" y="11049000"/>
              <a:ext cx="2469756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G: 2.7±1.3%</a:t>
              </a:r>
            </a:p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R: 0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724400" y="11049000"/>
              <a:ext cx="2819400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G: 74.0±4.4%</a:t>
              </a:r>
            </a:p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R: 0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8540308" y="11049000"/>
              <a:ext cx="267718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G: 83.3±5.7%</a:t>
              </a:r>
            </a:p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R: 3.0±1.2%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914399" y="15852000"/>
              <a:ext cx="294937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G: 84.3±5.5%</a:t>
              </a:r>
            </a:p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R: 10.0±1.5%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724400" y="15852000"/>
              <a:ext cx="2813492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G: 75.7±2.7%</a:t>
              </a:r>
            </a:p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R: 23.0±3.6%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8540308" y="15852000"/>
              <a:ext cx="2677188" cy="861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G: 76.3±3.2%</a:t>
              </a:r>
            </a:p>
            <a:p>
              <a:pPr>
                <a:lnSpc>
                  <a:spcPts val="3000"/>
                </a:lnSpc>
              </a:pPr>
              <a:r>
                <a:rPr lang="en-US" altLang="zh-CN" sz="28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R: 33.3±2.6%</a:t>
              </a:r>
              <a:endParaRPr lang="zh-CN" altLang="en-US" sz="28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140</Words>
  <Application>Microsoft Office PowerPoint</Application>
  <PresentationFormat>Custom</PresentationFormat>
  <Paragraphs>51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qu.28</dc:creator>
  <cp:lastModifiedBy>Windows User</cp:lastModifiedBy>
  <cp:revision>122</cp:revision>
  <dcterms:created xsi:type="dcterms:W3CDTF">2015-01-25T14:37:50Z</dcterms:created>
  <dcterms:modified xsi:type="dcterms:W3CDTF">2017-02-25T19:35:37Z</dcterms:modified>
</cp:coreProperties>
</file>