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6535" autoAdjust="0"/>
  </p:normalViewPr>
  <p:slideViewPr>
    <p:cSldViewPr snapToGrid="0">
      <p:cViewPr varScale="1">
        <p:scale>
          <a:sx n="64" d="100"/>
          <a:sy n="64" d="100"/>
        </p:scale>
        <p:origin x="97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AC5CE-AE51-47FE-83BC-301F945524D7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CF95C1-2D94-4C0C-88E9-A4C33091AE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53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Supplemetal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data 3.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Performance of PIK3CA assays on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cfDNA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Data from sample chips are displayed in a scatter plot based on color of FAM  and VIC events. Plots A, C and E correspond to a negative samples. Plots B, D and F correspond to positive samples for the H1047R, E545K and E542K mutation respectively. The mutation is labeled with FAM (blue data points) whereas wild-type is labeled with VIC (red data points). </a:t>
            </a:r>
            <a:r>
              <a:rPr lang="en-US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Yellow cluster represent the no amplification cluster.</a:t>
            </a:r>
            <a:endParaRPr lang="en-US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CF95C1-2D94-4C0C-88E9-A4C33091AE6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370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639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222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099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93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714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525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5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38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2051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875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325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E1A202-71BD-4333-B3A2-70BF00B6B50D}" type="datetimeFigureOut">
              <a:rPr lang="en-US" smtClean="0"/>
              <a:t>8/29/2016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04FE31-4157-44C3-89D8-AED3AB7A0A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454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42433" y="2317288"/>
            <a:ext cx="15128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8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9" name="6 CuadroTexto"/>
          <p:cNvSpPr txBox="1">
            <a:spLocks noChangeArrowheads="1"/>
          </p:cNvSpPr>
          <p:nvPr/>
        </p:nvSpPr>
        <p:spPr bwMode="auto">
          <a:xfrm>
            <a:off x="5035640" y="2317288"/>
            <a:ext cx="15113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n-US" sz="1800" dirty="0">
                <a:solidFill>
                  <a:schemeClr val="bg1"/>
                </a:solidFill>
              </a:rPr>
              <a:t>B</a:t>
            </a:r>
          </a:p>
        </p:txBody>
      </p:sp>
      <p:pic>
        <p:nvPicPr>
          <p:cNvPr id="15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949" y="63550"/>
            <a:ext cx="50863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6956" y="59428"/>
            <a:ext cx="5010150" cy="228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5"/>
          <p:cNvSpPr txBox="1">
            <a:spLocks noChangeArrowheads="1"/>
          </p:cNvSpPr>
          <p:nvPr/>
        </p:nvSpPr>
        <p:spPr bwMode="auto">
          <a:xfrm>
            <a:off x="5733247" y="149276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 smtClean="0"/>
              <a:t>a</a:t>
            </a:r>
            <a:endParaRPr lang="en-US" altLang="en-US" dirty="0"/>
          </a:p>
        </p:txBody>
      </p:sp>
      <p:sp>
        <p:nvSpPr>
          <p:cNvPr id="18" name="TextBox 41"/>
          <p:cNvSpPr txBox="1">
            <a:spLocks noChangeArrowheads="1"/>
          </p:cNvSpPr>
          <p:nvPr/>
        </p:nvSpPr>
        <p:spPr bwMode="auto">
          <a:xfrm>
            <a:off x="10914847" y="144514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b</a:t>
            </a:r>
          </a:p>
        </p:txBody>
      </p:sp>
      <p:pic>
        <p:nvPicPr>
          <p:cNvPr id="19" name="Picture 6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3689" y="2304403"/>
            <a:ext cx="5029200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081" y="2304407"/>
            <a:ext cx="5029200" cy="2272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46"/>
          <p:cNvSpPr txBox="1">
            <a:spLocks noChangeArrowheads="1"/>
          </p:cNvSpPr>
          <p:nvPr/>
        </p:nvSpPr>
        <p:spPr bwMode="auto">
          <a:xfrm>
            <a:off x="5707928" y="2374413"/>
            <a:ext cx="33855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c</a:t>
            </a:r>
          </a:p>
        </p:txBody>
      </p:sp>
      <p:sp>
        <p:nvSpPr>
          <p:cNvPr id="22" name="TextBox 47"/>
          <p:cNvSpPr txBox="1">
            <a:spLocks noChangeArrowheads="1"/>
          </p:cNvSpPr>
          <p:nvPr/>
        </p:nvSpPr>
        <p:spPr bwMode="auto">
          <a:xfrm>
            <a:off x="10899955" y="2361718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 smtClean="0"/>
              <a:t>d</a:t>
            </a:r>
            <a:endParaRPr lang="en-US" altLang="en-US" dirty="0"/>
          </a:p>
        </p:txBody>
      </p:sp>
      <p:pic>
        <p:nvPicPr>
          <p:cNvPr id="23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9147" y="4547547"/>
            <a:ext cx="4999928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0"/>
          <p:cNvPicPr preferRelativeResize="0"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0488" y="4574848"/>
            <a:ext cx="5029200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46"/>
          <p:cNvSpPr txBox="1">
            <a:spLocks noChangeArrowheads="1"/>
          </p:cNvSpPr>
          <p:nvPr/>
        </p:nvSpPr>
        <p:spPr bwMode="auto">
          <a:xfrm>
            <a:off x="5710969" y="4628568"/>
            <a:ext cx="35618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dirty="0"/>
              <a:t>e</a:t>
            </a:r>
          </a:p>
        </p:txBody>
      </p:sp>
      <p:sp>
        <p:nvSpPr>
          <p:cNvPr id="26" name="TextBox 25"/>
          <p:cNvSpPr txBox="1"/>
          <p:nvPr/>
        </p:nvSpPr>
        <p:spPr>
          <a:xfrm rot="16200000">
            <a:off x="212284" y="878402"/>
            <a:ext cx="13436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</a:rPr>
              <a:t>H1047R</a:t>
            </a:r>
            <a:endParaRPr lang="en-US" sz="2800" b="1" dirty="0">
              <a:solidFill>
                <a:srgbClr val="92D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361276" y="3173504"/>
            <a:ext cx="1104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</a:rPr>
              <a:t>E545K</a:t>
            </a:r>
            <a:endParaRPr lang="en-US" sz="2800" b="1" dirty="0">
              <a:solidFill>
                <a:srgbClr val="92D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363548" y="5414012"/>
            <a:ext cx="11047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92D050"/>
                </a:solidFill>
              </a:rPr>
              <a:t>E542K</a:t>
            </a:r>
            <a:endParaRPr lang="en-US" sz="2800" b="1" dirty="0">
              <a:solidFill>
                <a:srgbClr val="92D050"/>
              </a:solidFill>
            </a:endParaRPr>
          </a:p>
        </p:txBody>
      </p:sp>
      <p:sp>
        <p:nvSpPr>
          <p:cNvPr id="29" name="TextBox 46"/>
          <p:cNvSpPr txBox="1">
            <a:spLocks noChangeArrowheads="1"/>
          </p:cNvSpPr>
          <p:nvPr/>
        </p:nvSpPr>
        <p:spPr bwMode="auto">
          <a:xfrm>
            <a:off x="10950532" y="4690815"/>
            <a:ext cx="26962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r>
              <a:rPr lang="en-US" altLang="en-US" smtClean="0"/>
              <a:t>f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512972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104</Words>
  <Application>Microsoft Office PowerPoint</Application>
  <PresentationFormat>Widescreen</PresentationFormat>
  <Paragraphs>13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Atocha Romero</dc:creator>
  <cp:lastModifiedBy>Atocha Romero</cp:lastModifiedBy>
  <cp:revision>6</cp:revision>
  <dcterms:created xsi:type="dcterms:W3CDTF">2015-04-27T10:15:35Z</dcterms:created>
  <dcterms:modified xsi:type="dcterms:W3CDTF">2016-08-29T13:41:09Z</dcterms:modified>
</cp:coreProperties>
</file>