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724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2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638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5701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561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396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7774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2039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452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618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4451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409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11188" y="1557338"/>
          <a:ext cx="8104215" cy="3657615"/>
        </p:xfrm>
        <a:graphic>
          <a:graphicData uri="http://schemas.openxmlformats.org/drawingml/2006/table">
            <a:tbl>
              <a:tblPr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14487"/>
                <a:gridCol w="2385294"/>
                <a:gridCol w="960183"/>
                <a:gridCol w="2132615"/>
                <a:gridCol w="576110"/>
                <a:gridCol w="835526"/>
              </a:tblGrid>
              <a:tr h="270499">
                <a:tc rowSpan="2">
                  <a:txBody>
                    <a:bodyPr/>
                    <a:lstStyle/>
                    <a:p>
                      <a:pPr lvl="0"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Target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genes</a:t>
                      </a:r>
                    </a:p>
                  </a:txBody>
                  <a:tcPr marL="0" marR="7200" marT="7200" marB="5400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Primer sequences</a:t>
                      </a:r>
                    </a:p>
                  </a:txBody>
                  <a:tcPr marL="0" marR="7200" marT="7200" marB="5400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Products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size(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bp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0" marR="7200" marT="7200" marB="5400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7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Forward</a:t>
                      </a:r>
                    </a:p>
                  </a:txBody>
                  <a:tcPr marL="0" marR="7200" marT="7200" marB="5400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Tm(℃)</a:t>
                      </a:r>
                    </a:p>
                  </a:txBody>
                  <a:tcPr marL="0" marR="7200" marT="7200" marB="5400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Reverse</a:t>
                      </a:r>
                    </a:p>
                  </a:txBody>
                  <a:tcPr marL="0" marR="7200" marT="7200" marB="5400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Tm(℃)</a:t>
                      </a:r>
                    </a:p>
                  </a:txBody>
                  <a:tcPr marL="0" marR="7200" marT="7200" marB="5400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87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Plac1</a:t>
                      </a:r>
                    </a:p>
                  </a:txBody>
                  <a:tcPr marL="144000" marR="7776" marT="77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5'-accgcgttaccgaatgtggc-3'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58.00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5'-gtgctttcgcggagtagggc-3'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58.07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87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Slc38a4</a:t>
                      </a:r>
                    </a:p>
                  </a:txBody>
                  <a:tcPr marL="144000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5'-ccttgccgccacatccattgga-3'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59.97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5'-tcgggttcgatgctgacgttgt-3'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58.85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H19</a:t>
                      </a:r>
                    </a:p>
                  </a:txBody>
                  <a:tcPr marL="144000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5'-aggcagagcaaaggcatcgcaa-3'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59.67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5'-ctggggtcgaacccttcccag-3'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58.49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Rprml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44000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5'-ctctcctcctggcgcaaggg-3'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58.85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5'-ctcacgttcatgccggcgtg-3'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58.98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Pla2g4f</a:t>
                      </a:r>
                    </a:p>
                  </a:txBody>
                  <a:tcPr marL="144000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5'-agccaggcagcagcttcatc-3'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59.00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5'-ctggttcctcagcccacagc-3'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59.1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pla2g4d</a:t>
                      </a:r>
                    </a:p>
                  </a:txBody>
                  <a:tcPr marL="144000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5'-caaggctgggcaggtgaatc-3'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58.95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5'-agccaggcagcagcttcatc-3'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58.97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Hsd17b7</a:t>
                      </a:r>
                    </a:p>
                  </a:txBody>
                  <a:tcPr marL="144000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5'-ttgcatgcttgggcgtattg-3'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59.00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5'-acagcagcattccagcagca-3'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58.99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Hmox1</a:t>
                      </a:r>
                    </a:p>
                  </a:txBody>
                  <a:tcPr marL="144000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5'-cccaggggctgtgaactctg-3'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58.95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5'-agtgggctagggaccccaaa-3'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59.11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Chac1</a:t>
                      </a:r>
                    </a:p>
                  </a:txBody>
                  <a:tcPr marL="144000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5'-caggagtccgcatcccagag-3'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59.05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5'-gcaaagtccggcttccacac-3'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59.00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Car2</a:t>
                      </a:r>
                    </a:p>
                  </a:txBody>
                  <a:tcPr marL="144000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5'-caaccggatggattggctgt-3'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59.07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5'-tcgaagttagcaaaggccgc-3'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58.94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99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SlpI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44000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5'-ctcgtgctcggtgtgctctg-3'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59.00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5'-ccctggtccacaggatccaa-3'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59.00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</a:p>
                  </a:txBody>
                  <a:tcPr marL="7776" marR="7776" marT="77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4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Nrnt1l</a:t>
                      </a:r>
                    </a:p>
                  </a:txBody>
                  <a:tcPr marL="144000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5'-tttgcacatcctctgtggcg-3'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5'-agctggagccagtgcaggag-3'</a:t>
                      </a:r>
                    </a:p>
                  </a:txBody>
                  <a:tcPr marL="21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611560" y="1135364"/>
            <a:ext cx="6336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smtClean="0">
                <a:latin typeface="Times New Roman" pitchFamily="18" charset="0"/>
                <a:cs typeface="Times New Roman" pitchFamily="18" charset="0"/>
              </a:rPr>
              <a:t>Table S1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.  A list of primers used for real-time PCR</a:t>
            </a:r>
            <a:endParaRPr lang="ko-KR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607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171</Words>
  <Application>Microsoft Office PowerPoint</Application>
  <PresentationFormat>On-screen Show (4:3)</PresentationFormat>
  <Paragraphs>80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ksmin</dc:creator>
  <cp:lastModifiedBy>Balindan, Danica Joy</cp:lastModifiedBy>
  <cp:revision>8</cp:revision>
  <dcterms:created xsi:type="dcterms:W3CDTF">2015-10-30T08:23:08Z</dcterms:created>
  <dcterms:modified xsi:type="dcterms:W3CDTF">2017-03-22T19:52:56Z</dcterms:modified>
</cp:coreProperties>
</file>