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7242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2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6381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5701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5610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3963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7774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2039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452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618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4451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9696E-26F0-4E6B-8F39-742F5199B58B}" type="datetimeFigureOut">
              <a:rPr lang="ko-KR" altLang="en-US" smtClean="0"/>
              <a:pPr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0763F-8470-40FE-8314-44FE186BD0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0409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28800"/>
            <a:ext cx="6852233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5536" y="836712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smtClean="0"/>
              <a:t>Figure S1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343694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ksmin</dc:creator>
  <cp:lastModifiedBy>Balindan, Danica Joy</cp:lastModifiedBy>
  <cp:revision>8</cp:revision>
  <dcterms:created xsi:type="dcterms:W3CDTF">2015-10-30T08:23:08Z</dcterms:created>
  <dcterms:modified xsi:type="dcterms:W3CDTF">2017-03-22T19:53:02Z</dcterms:modified>
</cp:coreProperties>
</file>