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3"/>
  </p:notesMasterIdLst>
  <p:sldIdLst>
    <p:sldId id="256" r:id="rId2"/>
  </p:sldIdLst>
  <p:sldSz cx="11430000" cy="22860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600" userDrawn="1">
          <p15:clr>
            <a:srgbClr val="A4A3A4"/>
          </p15:clr>
        </p15:guide>
        <p15:guide id="3" orient="horz" pos="72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D4"/>
    <a:srgbClr val="E01717"/>
    <a:srgbClr val="0EFE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4644" autoAdjust="0"/>
  </p:normalViewPr>
  <p:slideViewPr>
    <p:cSldViewPr snapToGrid="0" showGuides="1">
      <p:cViewPr>
        <p:scale>
          <a:sx n="50" d="100"/>
          <a:sy n="50" d="100"/>
        </p:scale>
        <p:origin x="1982" y="58"/>
      </p:cViewPr>
      <p:guideLst>
        <p:guide pos="3600"/>
        <p:guide orient="horz" pos="7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13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2" Type="http://schemas.openxmlformats.org/officeDocument/2006/relationships/image" Target="../media/image2.wmf"/><Relationship Id="rId16" Type="http://schemas.openxmlformats.org/officeDocument/2006/relationships/image" Target="../media/image16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5" Type="http://schemas.openxmlformats.org/officeDocument/2006/relationships/image" Target="../media/image1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Relationship Id="rId14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DBF2C71F-7EFC-4CA9-9890-B5078382D1FC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57475" y="1162050"/>
            <a:ext cx="1566863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73892"/>
            <a:ext cx="5505450" cy="3660458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FB468F73-28DD-43A5-97A0-5A9D43BF5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66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57475" y="1162050"/>
            <a:ext cx="1566863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468F73-28DD-43A5-97A0-5A9D43BF57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79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3741210"/>
            <a:ext cx="9715500" cy="7958667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12006793"/>
            <a:ext cx="8572500" cy="5519207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C83DE-B1CF-47C8-8E1D-1A1B2A881574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09596-CB48-4AC2-8B23-5C493791D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273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C83DE-B1CF-47C8-8E1D-1A1B2A881574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09596-CB48-4AC2-8B23-5C493791D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109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1217084"/>
            <a:ext cx="2464594" cy="1937279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1217084"/>
            <a:ext cx="7250906" cy="1937279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C83DE-B1CF-47C8-8E1D-1A1B2A881574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09596-CB48-4AC2-8B23-5C493791D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45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C83DE-B1CF-47C8-8E1D-1A1B2A881574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09596-CB48-4AC2-8B23-5C493791D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189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5699132"/>
            <a:ext cx="9858375" cy="9509123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15298215"/>
            <a:ext cx="9858375" cy="5000623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C83DE-B1CF-47C8-8E1D-1A1B2A881574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09596-CB48-4AC2-8B23-5C493791D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291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6085417"/>
            <a:ext cx="4857750" cy="145044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6085417"/>
            <a:ext cx="4857750" cy="145044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C83DE-B1CF-47C8-8E1D-1A1B2A881574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09596-CB48-4AC2-8B23-5C493791D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307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1217089"/>
            <a:ext cx="9858375" cy="441854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5603877"/>
            <a:ext cx="4835425" cy="2746373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8350250"/>
            <a:ext cx="4835425" cy="122819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5603877"/>
            <a:ext cx="4859239" cy="2746373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8350250"/>
            <a:ext cx="4859239" cy="122819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C83DE-B1CF-47C8-8E1D-1A1B2A881574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09596-CB48-4AC2-8B23-5C493791D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29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C83DE-B1CF-47C8-8E1D-1A1B2A881574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09596-CB48-4AC2-8B23-5C493791D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556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C83DE-B1CF-47C8-8E1D-1A1B2A881574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09596-CB48-4AC2-8B23-5C493791D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608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1524000"/>
            <a:ext cx="3686473" cy="5334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3291422"/>
            <a:ext cx="5786438" cy="16245417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6858000"/>
            <a:ext cx="3686473" cy="12705293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C83DE-B1CF-47C8-8E1D-1A1B2A881574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09596-CB48-4AC2-8B23-5C493791D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483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1524000"/>
            <a:ext cx="3686473" cy="5334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3291422"/>
            <a:ext cx="5786438" cy="16245417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6858000"/>
            <a:ext cx="3686473" cy="12705293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C83DE-B1CF-47C8-8E1D-1A1B2A881574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09596-CB48-4AC2-8B23-5C493791D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745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1217089"/>
            <a:ext cx="9858375" cy="44185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6085417"/>
            <a:ext cx="9858375" cy="14504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21187839"/>
            <a:ext cx="257175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C83DE-B1CF-47C8-8E1D-1A1B2A881574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21187839"/>
            <a:ext cx="3857625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21187839"/>
            <a:ext cx="257175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09596-CB48-4AC2-8B23-5C493791D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479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18" Type="http://schemas.openxmlformats.org/officeDocument/2006/relationships/oleObject" Target="../embeddings/oleObject8.bin"/><Relationship Id="rId26" Type="http://schemas.openxmlformats.org/officeDocument/2006/relationships/oleObject" Target="../embeddings/oleObject12.bin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9.wmf"/><Relationship Id="rId34" Type="http://schemas.openxmlformats.org/officeDocument/2006/relationships/oleObject" Target="../embeddings/oleObject16.bin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7.wmf"/><Relationship Id="rId25" Type="http://schemas.openxmlformats.org/officeDocument/2006/relationships/image" Target="../media/image11.wmf"/><Relationship Id="rId33" Type="http://schemas.openxmlformats.org/officeDocument/2006/relationships/image" Target="../media/image15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29" Type="http://schemas.openxmlformats.org/officeDocument/2006/relationships/image" Target="../media/image13.w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24" Type="http://schemas.openxmlformats.org/officeDocument/2006/relationships/oleObject" Target="../embeddings/oleObject11.bin"/><Relationship Id="rId32" Type="http://schemas.openxmlformats.org/officeDocument/2006/relationships/oleObject" Target="../embeddings/oleObject15.bin"/><Relationship Id="rId5" Type="http://schemas.openxmlformats.org/officeDocument/2006/relationships/image" Target="../media/image1.wmf"/><Relationship Id="rId15" Type="http://schemas.openxmlformats.org/officeDocument/2006/relationships/image" Target="../media/image6.wmf"/><Relationship Id="rId23" Type="http://schemas.openxmlformats.org/officeDocument/2006/relationships/image" Target="../media/image10.wmf"/><Relationship Id="rId28" Type="http://schemas.openxmlformats.org/officeDocument/2006/relationships/oleObject" Target="../embeddings/oleObject13.bin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8.wmf"/><Relationship Id="rId31" Type="http://schemas.openxmlformats.org/officeDocument/2006/relationships/image" Target="../media/image14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Relationship Id="rId27" Type="http://schemas.openxmlformats.org/officeDocument/2006/relationships/image" Target="../media/image12.wmf"/><Relationship Id="rId30" Type="http://schemas.openxmlformats.org/officeDocument/2006/relationships/oleObject" Target="../embeddings/oleObject14.bin"/><Relationship Id="rId35" Type="http://schemas.openxmlformats.org/officeDocument/2006/relationships/image" Target="../media/image1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4" name="Rounded Rectangle 1703"/>
          <p:cNvSpPr/>
          <p:nvPr/>
        </p:nvSpPr>
        <p:spPr>
          <a:xfrm>
            <a:off x="10896" y="19978902"/>
            <a:ext cx="8946733" cy="22499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05" name="Object 170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412280"/>
              </p:ext>
            </p:extLst>
          </p:nvPr>
        </p:nvGraphicFramePr>
        <p:xfrm>
          <a:off x="5336446" y="20031541"/>
          <a:ext cx="2989263" cy="203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" name="Image" r:id="rId4" imgW="2989800" imgH="2029680" progId="Photoshop.Image.11">
                  <p:embed/>
                </p:oleObj>
              </mc:Choice>
              <mc:Fallback>
                <p:oleObj name="Image" r:id="rId4" imgW="2989800" imgH="2029680" progId="Photoshop.Image.11">
                  <p:embed/>
                  <p:pic>
                    <p:nvPicPr>
                      <p:cNvPr id="1124" name="Object 112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36446" y="20031541"/>
                        <a:ext cx="2989263" cy="2030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07" name="Rounded Rectangle 1706"/>
          <p:cNvSpPr/>
          <p:nvPr/>
        </p:nvSpPr>
        <p:spPr>
          <a:xfrm>
            <a:off x="6796" y="16911273"/>
            <a:ext cx="8950833" cy="22499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08" name="Object 170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462875"/>
              </p:ext>
            </p:extLst>
          </p:nvPr>
        </p:nvGraphicFramePr>
        <p:xfrm>
          <a:off x="5336007" y="16967121"/>
          <a:ext cx="2989263" cy="203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" name="Image" r:id="rId6" imgW="2989800" imgH="2029680" progId="Photoshop.Image.11">
                  <p:embed/>
                </p:oleObj>
              </mc:Choice>
              <mc:Fallback>
                <p:oleObj name="Image" r:id="rId6" imgW="2989800" imgH="2029680" progId="Photoshop.Image.11">
                  <p:embed/>
                  <p:pic>
                    <p:nvPicPr>
                      <p:cNvPr id="1127" name="Object 112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336007" y="16967121"/>
                        <a:ext cx="2989263" cy="2030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10" name="Rounded Rectangle 1709"/>
          <p:cNvSpPr/>
          <p:nvPr/>
        </p:nvSpPr>
        <p:spPr>
          <a:xfrm>
            <a:off x="12258" y="13893485"/>
            <a:ext cx="8945371" cy="22499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11" name="Object 17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7795156"/>
              </p:ext>
            </p:extLst>
          </p:nvPr>
        </p:nvGraphicFramePr>
        <p:xfrm>
          <a:off x="5347241" y="13951784"/>
          <a:ext cx="2989263" cy="203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" name="Image" r:id="rId8" imgW="2989800" imgH="2029680" progId="Photoshop.Image.11">
                  <p:embed/>
                </p:oleObj>
              </mc:Choice>
              <mc:Fallback>
                <p:oleObj name="Image" r:id="rId8" imgW="2989800" imgH="2029680" progId="Photoshop.Image.11">
                  <p:embed/>
                  <p:pic>
                    <p:nvPicPr>
                      <p:cNvPr id="1130" name="Object 1129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347241" y="13951784"/>
                        <a:ext cx="2989263" cy="2030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13" name="Rounded Rectangle 1712"/>
          <p:cNvSpPr/>
          <p:nvPr/>
        </p:nvSpPr>
        <p:spPr>
          <a:xfrm>
            <a:off x="3308" y="11176463"/>
            <a:ext cx="8954321" cy="22499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15" name="Object 17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9927886"/>
              </p:ext>
            </p:extLst>
          </p:nvPr>
        </p:nvGraphicFramePr>
        <p:xfrm>
          <a:off x="5325663" y="11237629"/>
          <a:ext cx="2989263" cy="203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" name="Image" r:id="rId10" imgW="2989800" imgH="2029680" progId="Photoshop.Image.11">
                  <p:embed/>
                </p:oleObj>
              </mc:Choice>
              <mc:Fallback>
                <p:oleObj name="Image" r:id="rId10" imgW="2989800" imgH="2029680" progId="Photoshop.Image.11">
                  <p:embed/>
                  <p:pic>
                    <p:nvPicPr>
                      <p:cNvPr id="1134" name="Object 1133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325663" y="11237629"/>
                        <a:ext cx="2989263" cy="2030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16" name="Rounded Rectangle 1715"/>
          <p:cNvSpPr/>
          <p:nvPr/>
        </p:nvSpPr>
        <p:spPr>
          <a:xfrm>
            <a:off x="2674" y="8485095"/>
            <a:ext cx="8954955" cy="22499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18" name="Object 17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7633472"/>
              </p:ext>
            </p:extLst>
          </p:nvPr>
        </p:nvGraphicFramePr>
        <p:xfrm>
          <a:off x="5333092" y="8522759"/>
          <a:ext cx="2989263" cy="203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" name="Image" r:id="rId12" imgW="2989800" imgH="2029680" progId="Photoshop.Image.11">
                  <p:embed/>
                </p:oleObj>
              </mc:Choice>
              <mc:Fallback>
                <p:oleObj name="Image" r:id="rId12" imgW="2989800" imgH="2029680" progId="Photoshop.Image.11">
                  <p:embed/>
                  <p:pic>
                    <p:nvPicPr>
                      <p:cNvPr id="1137" name="Object 1136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333092" y="8522759"/>
                        <a:ext cx="2989263" cy="2030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19" name="Rounded Rectangle 1718"/>
          <p:cNvSpPr/>
          <p:nvPr/>
        </p:nvSpPr>
        <p:spPr>
          <a:xfrm>
            <a:off x="-3688" y="5786650"/>
            <a:ext cx="8961317" cy="22499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20" name="Object 17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6607988"/>
              </p:ext>
            </p:extLst>
          </p:nvPr>
        </p:nvGraphicFramePr>
        <p:xfrm>
          <a:off x="5327197" y="5803922"/>
          <a:ext cx="2989263" cy="203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" name="Image" r:id="rId14" imgW="2989800" imgH="2029680" progId="Photoshop.Image.11">
                  <p:embed/>
                </p:oleObj>
              </mc:Choice>
              <mc:Fallback>
                <p:oleObj name="Image" r:id="rId14" imgW="2989800" imgH="2029680" progId="Photoshop.Image.11">
                  <p:embed/>
                  <p:pic>
                    <p:nvPicPr>
                      <p:cNvPr id="1139" name="Object 1138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327197" y="5803922"/>
                        <a:ext cx="2989263" cy="2030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22" name="Rounded Rectangle 1721"/>
          <p:cNvSpPr/>
          <p:nvPr/>
        </p:nvSpPr>
        <p:spPr>
          <a:xfrm>
            <a:off x="1144" y="3086409"/>
            <a:ext cx="8941754" cy="22499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24" name="Object 17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6618864"/>
              </p:ext>
            </p:extLst>
          </p:nvPr>
        </p:nvGraphicFramePr>
        <p:xfrm>
          <a:off x="5326115" y="3100529"/>
          <a:ext cx="2989263" cy="203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" name="Image" r:id="rId16" imgW="2989800" imgH="2029680" progId="Photoshop.Image.11">
                  <p:embed/>
                </p:oleObj>
              </mc:Choice>
              <mc:Fallback>
                <p:oleObj name="Image" r:id="rId16" imgW="2989800" imgH="2029680" progId="Photoshop.Image.11">
                  <p:embed/>
                  <p:pic>
                    <p:nvPicPr>
                      <p:cNvPr id="1143" name="Object 1142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326115" y="3100529"/>
                        <a:ext cx="2989263" cy="2030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25" name="Rounded Rectangle 1724"/>
          <p:cNvSpPr/>
          <p:nvPr/>
        </p:nvSpPr>
        <p:spPr>
          <a:xfrm>
            <a:off x="26403" y="368313"/>
            <a:ext cx="8931226" cy="22499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26" name="Object 17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3792311"/>
              </p:ext>
            </p:extLst>
          </p:nvPr>
        </p:nvGraphicFramePr>
        <p:xfrm>
          <a:off x="5333757" y="400383"/>
          <a:ext cx="2989263" cy="203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" name="Image" r:id="rId18" imgW="2989800" imgH="2029680" progId="Photoshop.Image.11">
                  <p:embed/>
                </p:oleObj>
              </mc:Choice>
              <mc:Fallback>
                <p:oleObj name="Image" r:id="rId18" imgW="2989800" imgH="2029680" progId="Photoshop.Image.11">
                  <p:embed/>
                  <p:pic>
                    <p:nvPicPr>
                      <p:cNvPr id="1145" name="Object 1144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333757" y="400383"/>
                        <a:ext cx="2989263" cy="2030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28" name="TextBox 1727"/>
          <p:cNvSpPr txBox="1"/>
          <p:nvPr/>
        </p:nvSpPr>
        <p:spPr>
          <a:xfrm>
            <a:off x="54314" y="13541905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1729" name="TextBox 1728"/>
          <p:cNvSpPr txBox="1"/>
          <p:nvPr/>
        </p:nvSpPr>
        <p:spPr>
          <a:xfrm>
            <a:off x="4813081" y="1353378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4" name="TextBox 1733"/>
          <p:cNvSpPr txBox="1"/>
          <p:nvPr/>
        </p:nvSpPr>
        <p:spPr>
          <a:xfrm>
            <a:off x="581468" y="1396868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5" name="TextBox 1734"/>
          <p:cNvSpPr txBox="1"/>
          <p:nvPr/>
        </p:nvSpPr>
        <p:spPr>
          <a:xfrm>
            <a:off x="581925" y="1475981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6" name="TextBox 1735"/>
          <p:cNvSpPr txBox="1"/>
          <p:nvPr/>
        </p:nvSpPr>
        <p:spPr>
          <a:xfrm>
            <a:off x="639317" y="15564267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7" name="TextBox 1736"/>
          <p:cNvSpPr txBox="1"/>
          <p:nvPr/>
        </p:nvSpPr>
        <p:spPr>
          <a:xfrm>
            <a:off x="891710" y="1596027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8" name="TextBox 1737"/>
          <p:cNvSpPr txBox="1"/>
          <p:nvPr/>
        </p:nvSpPr>
        <p:spPr>
          <a:xfrm>
            <a:off x="1242254" y="1596135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9" name="TextBox 1738"/>
          <p:cNvSpPr txBox="1"/>
          <p:nvPr/>
        </p:nvSpPr>
        <p:spPr>
          <a:xfrm>
            <a:off x="1625782" y="15958018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0" name="TextBox 1739"/>
          <p:cNvSpPr txBox="1"/>
          <p:nvPr/>
        </p:nvSpPr>
        <p:spPr>
          <a:xfrm>
            <a:off x="1980099" y="15958017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144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" name="TextBox 1740"/>
          <p:cNvSpPr txBox="1"/>
          <p:nvPr/>
        </p:nvSpPr>
        <p:spPr>
          <a:xfrm>
            <a:off x="2361298" y="15957721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192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2" name="TextBox 1741"/>
          <p:cNvSpPr txBox="1"/>
          <p:nvPr/>
        </p:nvSpPr>
        <p:spPr>
          <a:xfrm>
            <a:off x="2740507" y="15960295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3" name="TextBox 1742"/>
          <p:cNvSpPr txBox="1"/>
          <p:nvPr/>
        </p:nvSpPr>
        <p:spPr>
          <a:xfrm>
            <a:off x="3122256" y="15957460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288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4" name="TextBox 1743"/>
          <p:cNvSpPr txBox="1"/>
          <p:nvPr/>
        </p:nvSpPr>
        <p:spPr>
          <a:xfrm>
            <a:off x="581468" y="15162312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5" name="TextBox 1744"/>
          <p:cNvSpPr txBox="1"/>
          <p:nvPr/>
        </p:nvSpPr>
        <p:spPr>
          <a:xfrm>
            <a:off x="582195" y="1436927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7" name="TextBox 1746"/>
          <p:cNvSpPr txBox="1"/>
          <p:nvPr/>
        </p:nvSpPr>
        <p:spPr>
          <a:xfrm>
            <a:off x="3505801" y="15957460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336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9" name="TextBox 1748"/>
          <p:cNvSpPr txBox="1"/>
          <p:nvPr/>
        </p:nvSpPr>
        <p:spPr>
          <a:xfrm rot="16200000">
            <a:off x="4547599" y="14805788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OD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600</a:t>
            </a:r>
            <a:endParaRPr lang="en-U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0" name="TextBox 1749"/>
          <p:cNvSpPr txBox="1"/>
          <p:nvPr/>
        </p:nvSpPr>
        <p:spPr>
          <a:xfrm>
            <a:off x="5059717" y="1463653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1" name="TextBox 1750"/>
          <p:cNvSpPr txBox="1"/>
          <p:nvPr/>
        </p:nvSpPr>
        <p:spPr>
          <a:xfrm>
            <a:off x="5117109" y="15530521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2" name="TextBox 1751"/>
          <p:cNvSpPr txBox="1"/>
          <p:nvPr/>
        </p:nvSpPr>
        <p:spPr>
          <a:xfrm>
            <a:off x="5059260" y="1507967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3" name="TextBox 1752"/>
          <p:cNvSpPr txBox="1"/>
          <p:nvPr/>
        </p:nvSpPr>
        <p:spPr>
          <a:xfrm>
            <a:off x="5059987" y="14184397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4" name="TextBox 1753"/>
          <p:cNvSpPr txBox="1"/>
          <p:nvPr/>
        </p:nvSpPr>
        <p:spPr>
          <a:xfrm>
            <a:off x="5375675" y="15964517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5" name="TextBox 1754"/>
          <p:cNvSpPr txBox="1"/>
          <p:nvPr/>
        </p:nvSpPr>
        <p:spPr>
          <a:xfrm>
            <a:off x="5726219" y="1596559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6" name="TextBox 1755"/>
          <p:cNvSpPr txBox="1"/>
          <p:nvPr/>
        </p:nvSpPr>
        <p:spPr>
          <a:xfrm>
            <a:off x="6112287" y="1596226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7" name="TextBox 1756"/>
          <p:cNvSpPr txBox="1"/>
          <p:nvPr/>
        </p:nvSpPr>
        <p:spPr>
          <a:xfrm>
            <a:off x="6471684" y="15962259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144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8" name="TextBox 1757"/>
          <p:cNvSpPr txBox="1"/>
          <p:nvPr/>
        </p:nvSpPr>
        <p:spPr>
          <a:xfrm>
            <a:off x="6855423" y="15961963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192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9" name="TextBox 1758"/>
          <p:cNvSpPr txBox="1"/>
          <p:nvPr/>
        </p:nvSpPr>
        <p:spPr>
          <a:xfrm>
            <a:off x="7242252" y="15964537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0" name="TextBox 1759"/>
          <p:cNvSpPr txBox="1"/>
          <p:nvPr/>
        </p:nvSpPr>
        <p:spPr>
          <a:xfrm>
            <a:off x="7616381" y="15961702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288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1" name="TextBox 1760"/>
          <p:cNvSpPr txBox="1"/>
          <p:nvPr/>
        </p:nvSpPr>
        <p:spPr>
          <a:xfrm>
            <a:off x="7999926" y="15961702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336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4" name="TextBox 1763"/>
          <p:cNvSpPr txBox="1"/>
          <p:nvPr/>
        </p:nvSpPr>
        <p:spPr>
          <a:xfrm>
            <a:off x="577787" y="5833866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5" name="TextBox 1764"/>
          <p:cNvSpPr txBox="1"/>
          <p:nvPr/>
        </p:nvSpPr>
        <p:spPr>
          <a:xfrm>
            <a:off x="578244" y="661738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6" name="TextBox 1765"/>
          <p:cNvSpPr txBox="1"/>
          <p:nvPr/>
        </p:nvSpPr>
        <p:spPr>
          <a:xfrm>
            <a:off x="635636" y="7421832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7" name="TextBox 1766"/>
          <p:cNvSpPr txBox="1"/>
          <p:nvPr/>
        </p:nvSpPr>
        <p:spPr>
          <a:xfrm>
            <a:off x="888029" y="7817840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8" name="TextBox 1767"/>
          <p:cNvSpPr txBox="1"/>
          <p:nvPr/>
        </p:nvSpPr>
        <p:spPr>
          <a:xfrm>
            <a:off x="1238573" y="7818916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9" name="TextBox 1768"/>
          <p:cNvSpPr txBox="1"/>
          <p:nvPr/>
        </p:nvSpPr>
        <p:spPr>
          <a:xfrm>
            <a:off x="1622101" y="781558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0" name="TextBox 1769"/>
          <p:cNvSpPr txBox="1"/>
          <p:nvPr/>
        </p:nvSpPr>
        <p:spPr>
          <a:xfrm>
            <a:off x="1976418" y="7815582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144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1" name="TextBox 1770"/>
          <p:cNvSpPr txBox="1"/>
          <p:nvPr/>
        </p:nvSpPr>
        <p:spPr>
          <a:xfrm>
            <a:off x="2357617" y="7815286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192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2" name="TextBox 1771"/>
          <p:cNvSpPr txBox="1"/>
          <p:nvPr/>
        </p:nvSpPr>
        <p:spPr>
          <a:xfrm>
            <a:off x="2736826" y="7817860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3" name="TextBox 1772"/>
          <p:cNvSpPr txBox="1"/>
          <p:nvPr/>
        </p:nvSpPr>
        <p:spPr>
          <a:xfrm>
            <a:off x="3118575" y="7815025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288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4" name="TextBox 1773"/>
          <p:cNvSpPr txBox="1"/>
          <p:nvPr/>
        </p:nvSpPr>
        <p:spPr>
          <a:xfrm>
            <a:off x="577787" y="7019877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5" name="TextBox 1774"/>
          <p:cNvSpPr txBox="1"/>
          <p:nvPr/>
        </p:nvSpPr>
        <p:spPr>
          <a:xfrm>
            <a:off x="578514" y="6230648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7" name="TextBox 1776"/>
          <p:cNvSpPr txBox="1"/>
          <p:nvPr/>
        </p:nvSpPr>
        <p:spPr>
          <a:xfrm>
            <a:off x="3502120" y="7815025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336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9" name="TextBox 1778"/>
          <p:cNvSpPr txBox="1"/>
          <p:nvPr/>
        </p:nvSpPr>
        <p:spPr>
          <a:xfrm>
            <a:off x="587201" y="311833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0" name="TextBox 1779"/>
          <p:cNvSpPr txBox="1"/>
          <p:nvPr/>
        </p:nvSpPr>
        <p:spPr>
          <a:xfrm>
            <a:off x="587658" y="392089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1" name="TextBox 1780"/>
          <p:cNvSpPr txBox="1"/>
          <p:nvPr/>
        </p:nvSpPr>
        <p:spPr>
          <a:xfrm>
            <a:off x="645050" y="4725346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2" name="TextBox 1781"/>
          <p:cNvSpPr txBox="1"/>
          <p:nvPr/>
        </p:nvSpPr>
        <p:spPr>
          <a:xfrm>
            <a:off x="897443" y="512135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3" name="TextBox 1782"/>
          <p:cNvSpPr txBox="1"/>
          <p:nvPr/>
        </p:nvSpPr>
        <p:spPr>
          <a:xfrm>
            <a:off x="1247987" y="512243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4" name="TextBox 1783"/>
          <p:cNvSpPr txBox="1"/>
          <p:nvPr/>
        </p:nvSpPr>
        <p:spPr>
          <a:xfrm>
            <a:off x="1631515" y="5119097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5" name="TextBox 1784"/>
          <p:cNvSpPr txBox="1"/>
          <p:nvPr/>
        </p:nvSpPr>
        <p:spPr>
          <a:xfrm>
            <a:off x="1985832" y="5119096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144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6" name="TextBox 1785"/>
          <p:cNvSpPr txBox="1"/>
          <p:nvPr/>
        </p:nvSpPr>
        <p:spPr>
          <a:xfrm>
            <a:off x="2367031" y="5118800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192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7" name="TextBox 1786"/>
          <p:cNvSpPr txBox="1"/>
          <p:nvPr/>
        </p:nvSpPr>
        <p:spPr>
          <a:xfrm>
            <a:off x="2746240" y="5121374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8" name="TextBox 1787"/>
          <p:cNvSpPr txBox="1"/>
          <p:nvPr/>
        </p:nvSpPr>
        <p:spPr>
          <a:xfrm>
            <a:off x="3127989" y="5118539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288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9" name="TextBox 1788"/>
          <p:cNvSpPr txBox="1"/>
          <p:nvPr/>
        </p:nvSpPr>
        <p:spPr>
          <a:xfrm>
            <a:off x="587201" y="432339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0" name="TextBox 1789"/>
          <p:cNvSpPr txBox="1"/>
          <p:nvPr/>
        </p:nvSpPr>
        <p:spPr>
          <a:xfrm>
            <a:off x="587928" y="3518922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2" name="TextBox 1791"/>
          <p:cNvSpPr txBox="1"/>
          <p:nvPr/>
        </p:nvSpPr>
        <p:spPr>
          <a:xfrm>
            <a:off x="3511534" y="5118539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336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4" name="TextBox 1793"/>
          <p:cNvSpPr txBox="1"/>
          <p:nvPr/>
        </p:nvSpPr>
        <p:spPr>
          <a:xfrm rot="16200000">
            <a:off x="4533858" y="3943888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OD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600</a:t>
            </a:r>
            <a:endParaRPr lang="en-U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5" name="TextBox 1794"/>
          <p:cNvSpPr txBox="1"/>
          <p:nvPr/>
        </p:nvSpPr>
        <p:spPr>
          <a:xfrm>
            <a:off x="5045976" y="378479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6" name="TextBox 1795"/>
          <p:cNvSpPr txBox="1"/>
          <p:nvPr/>
        </p:nvSpPr>
        <p:spPr>
          <a:xfrm>
            <a:off x="5103368" y="4678781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7" name="TextBox 1796"/>
          <p:cNvSpPr txBox="1"/>
          <p:nvPr/>
        </p:nvSpPr>
        <p:spPr>
          <a:xfrm>
            <a:off x="5045519" y="423301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8" name="TextBox 1797"/>
          <p:cNvSpPr txBox="1"/>
          <p:nvPr/>
        </p:nvSpPr>
        <p:spPr>
          <a:xfrm>
            <a:off x="5046246" y="3339007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9" name="TextBox 1798"/>
          <p:cNvSpPr txBox="1"/>
          <p:nvPr/>
        </p:nvSpPr>
        <p:spPr>
          <a:xfrm>
            <a:off x="5361934" y="5102617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0" name="TextBox 1799"/>
          <p:cNvSpPr txBox="1"/>
          <p:nvPr/>
        </p:nvSpPr>
        <p:spPr>
          <a:xfrm>
            <a:off x="5712478" y="510369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1" name="TextBox 1800"/>
          <p:cNvSpPr txBox="1"/>
          <p:nvPr/>
        </p:nvSpPr>
        <p:spPr>
          <a:xfrm>
            <a:off x="6098546" y="510036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2" name="TextBox 1801"/>
          <p:cNvSpPr txBox="1"/>
          <p:nvPr/>
        </p:nvSpPr>
        <p:spPr>
          <a:xfrm>
            <a:off x="6457943" y="5100359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144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3" name="TextBox 1802"/>
          <p:cNvSpPr txBox="1"/>
          <p:nvPr/>
        </p:nvSpPr>
        <p:spPr>
          <a:xfrm>
            <a:off x="6841682" y="5100063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192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4" name="TextBox 1803"/>
          <p:cNvSpPr txBox="1"/>
          <p:nvPr/>
        </p:nvSpPr>
        <p:spPr>
          <a:xfrm>
            <a:off x="7228511" y="5102637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5" name="TextBox 1804"/>
          <p:cNvSpPr txBox="1"/>
          <p:nvPr/>
        </p:nvSpPr>
        <p:spPr>
          <a:xfrm>
            <a:off x="7612800" y="5099802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288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6" name="TextBox 1805"/>
          <p:cNvSpPr txBox="1"/>
          <p:nvPr/>
        </p:nvSpPr>
        <p:spPr>
          <a:xfrm>
            <a:off x="7996345" y="5099802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336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7" name="TextBox 1806"/>
          <p:cNvSpPr txBox="1"/>
          <p:nvPr/>
        </p:nvSpPr>
        <p:spPr>
          <a:xfrm>
            <a:off x="82918" y="-727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8" name="TextBox 1807"/>
          <p:cNvSpPr txBox="1"/>
          <p:nvPr/>
        </p:nvSpPr>
        <p:spPr>
          <a:xfrm>
            <a:off x="68743" y="269341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9" name="TextBox 1808"/>
          <p:cNvSpPr txBox="1"/>
          <p:nvPr/>
        </p:nvSpPr>
        <p:spPr>
          <a:xfrm>
            <a:off x="56551" y="539272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0" name="TextBox 1809"/>
          <p:cNvSpPr txBox="1"/>
          <p:nvPr/>
        </p:nvSpPr>
        <p:spPr>
          <a:xfrm>
            <a:off x="45883" y="811909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1" name="TextBox 1810"/>
          <p:cNvSpPr txBox="1"/>
          <p:nvPr/>
        </p:nvSpPr>
        <p:spPr>
          <a:xfrm>
            <a:off x="4808859" y="-15398"/>
            <a:ext cx="269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1812" name="TextBox 1811"/>
          <p:cNvSpPr txBox="1"/>
          <p:nvPr/>
        </p:nvSpPr>
        <p:spPr>
          <a:xfrm>
            <a:off x="4794684" y="2685296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</a:p>
        </p:txBody>
      </p:sp>
      <p:sp>
        <p:nvSpPr>
          <p:cNvPr id="1813" name="TextBox 1812"/>
          <p:cNvSpPr txBox="1"/>
          <p:nvPr/>
        </p:nvSpPr>
        <p:spPr>
          <a:xfrm>
            <a:off x="4829384" y="538460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</a:p>
        </p:txBody>
      </p:sp>
      <p:sp>
        <p:nvSpPr>
          <p:cNvPr id="1814" name="TextBox 1813"/>
          <p:cNvSpPr txBox="1"/>
          <p:nvPr/>
        </p:nvSpPr>
        <p:spPr>
          <a:xfrm>
            <a:off x="4873814" y="8110973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5" name="TextBox 1814"/>
          <p:cNvSpPr txBox="1"/>
          <p:nvPr/>
        </p:nvSpPr>
        <p:spPr>
          <a:xfrm>
            <a:off x="45364" y="1082488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816" name="TextBox 1815"/>
          <p:cNvSpPr txBox="1"/>
          <p:nvPr/>
        </p:nvSpPr>
        <p:spPr>
          <a:xfrm>
            <a:off x="4804131" y="10816762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833" name="TextBox 1832"/>
          <p:cNvSpPr txBox="1"/>
          <p:nvPr/>
        </p:nvSpPr>
        <p:spPr>
          <a:xfrm rot="16200000">
            <a:off x="4545034" y="6648535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OD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600</a:t>
            </a:r>
            <a:endParaRPr lang="en-U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4" name="TextBox 1833"/>
          <p:cNvSpPr txBox="1"/>
          <p:nvPr/>
        </p:nvSpPr>
        <p:spPr>
          <a:xfrm>
            <a:off x="5057152" y="648944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5" name="TextBox 1834"/>
          <p:cNvSpPr txBox="1"/>
          <p:nvPr/>
        </p:nvSpPr>
        <p:spPr>
          <a:xfrm>
            <a:off x="5114544" y="7383428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6" name="TextBox 1835"/>
          <p:cNvSpPr txBox="1"/>
          <p:nvPr/>
        </p:nvSpPr>
        <p:spPr>
          <a:xfrm>
            <a:off x="5056695" y="6937658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7" name="TextBox 1836"/>
          <p:cNvSpPr txBox="1"/>
          <p:nvPr/>
        </p:nvSpPr>
        <p:spPr>
          <a:xfrm>
            <a:off x="5057422" y="604365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8" name="TextBox 1837"/>
          <p:cNvSpPr txBox="1"/>
          <p:nvPr/>
        </p:nvSpPr>
        <p:spPr>
          <a:xfrm>
            <a:off x="5373110" y="780726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9" name="TextBox 1838"/>
          <p:cNvSpPr txBox="1"/>
          <p:nvPr/>
        </p:nvSpPr>
        <p:spPr>
          <a:xfrm>
            <a:off x="5723654" y="780834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0" name="TextBox 1839"/>
          <p:cNvSpPr txBox="1"/>
          <p:nvPr/>
        </p:nvSpPr>
        <p:spPr>
          <a:xfrm>
            <a:off x="6109722" y="7805007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1" name="TextBox 1840"/>
          <p:cNvSpPr txBox="1"/>
          <p:nvPr/>
        </p:nvSpPr>
        <p:spPr>
          <a:xfrm>
            <a:off x="6461499" y="7805006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144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2" name="TextBox 1841"/>
          <p:cNvSpPr txBox="1"/>
          <p:nvPr/>
        </p:nvSpPr>
        <p:spPr>
          <a:xfrm>
            <a:off x="6845238" y="7804710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192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3" name="TextBox 1842"/>
          <p:cNvSpPr txBox="1"/>
          <p:nvPr/>
        </p:nvSpPr>
        <p:spPr>
          <a:xfrm>
            <a:off x="7232067" y="7807284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4" name="TextBox 1843"/>
          <p:cNvSpPr txBox="1"/>
          <p:nvPr/>
        </p:nvSpPr>
        <p:spPr>
          <a:xfrm>
            <a:off x="7608736" y="7804449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288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5" name="TextBox 1844"/>
          <p:cNvSpPr txBox="1"/>
          <p:nvPr/>
        </p:nvSpPr>
        <p:spPr>
          <a:xfrm>
            <a:off x="7992281" y="7804449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336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0" name="TextBox 1849"/>
          <p:cNvSpPr txBox="1"/>
          <p:nvPr/>
        </p:nvSpPr>
        <p:spPr>
          <a:xfrm>
            <a:off x="572519" y="853407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1" name="TextBox 1850"/>
          <p:cNvSpPr txBox="1"/>
          <p:nvPr/>
        </p:nvSpPr>
        <p:spPr>
          <a:xfrm>
            <a:off x="572976" y="933663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2" name="TextBox 1851"/>
          <p:cNvSpPr txBox="1"/>
          <p:nvPr/>
        </p:nvSpPr>
        <p:spPr>
          <a:xfrm>
            <a:off x="630368" y="10141091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3" name="TextBox 1852"/>
          <p:cNvSpPr txBox="1"/>
          <p:nvPr/>
        </p:nvSpPr>
        <p:spPr>
          <a:xfrm>
            <a:off x="882761" y="1053709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4" name="TextBox 1853"/>
          <p:cNvSpPr txBox="1"/>
          <p:nvPr/>
        </p:nvSpPr>
        <p:spPr>
          <a:xfrm>
            <a:off x="1233305" y="1053817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5" name="TextBox 1854"/>
          <p:cNvSpPr txBox="1"/>
          <p:nvPr/>
        </p:nvSpPr>
        <p:spPr>
          <a:xfrm>
            <a:off x="1616833" y="10534842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6" name="TextBox 1855"/>
          <p:cNvSpPr txBox="1"/>
          <p:nvPr/>
        </p:nvSpPr>
        <p:spPr>
          <a:xfrm>
            <a:off x="1971150" y="10534841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144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7" name="TextBox 1856"/>
          <p:cNvSpPr txBox="1"/>
          <p:nvPr/>
        </p:nvSpPr>
        <p:spPr>
          <a:xfrm>
            <a:off x="2352349" y="10534545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192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8" name="TextBox 1857"/>
          <p:cNvSpPr txBox="1"/>
          <p:nvPr/>
        </p:nvSpPr>
        <p:spPr>
          <a:xfrm>
            <a:off x="2731558" y="10537119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9" name="TextBox 1858"/>
          <p:cNvSpPr txBox="1"/>
          <p:nvPr/>
        </p:nvSpPr>
        <p:spPr>
          <a:xfrm>
            <a:off x="3113307" y="10534284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288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0" name="TextBox 1859"/>
          <p:cNvSpPr txBox="1"/>
          <p:nvPr/>
        </p:nvSpPr>
        <p:spPr>
          <a:xfrm>
            <a:off x="572519" y="9739136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1" name="TextBox 1860"/>
          <p:cNvSpPr txBox="1"/>
          <p:nvPr/>
        </p:nvSpPr>
        <p:spPr>
          <a:xfrm>
            <a:off x="573246" y="8934667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3" name="TextBox 1862"/>
          <p:cNvSpPr txBox="1"/>
          <p:nvPr/>
        </p:nvSpPr>
        <p:spPr>
          <a:xfrm>
            <a:off x="3496852" y="10534284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336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5" name="TextBox 1864"/>
          <p:cNvSpPr txBox="1"/>
          <p:nvPr/>
        </p:nvSpPr>
        <p:spPr>
          <a:xfrm rot="16200000">
            <a:off x="4544954" y="9367880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OD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600</a:t>
            </a:r>
            <a:endParaRPr lang="en-U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6" name="TextBox 1865"/>
          <p:cNvSpPr txBox="1"/>
          <p:nvPr/>
        </p:nvSpPr>
        <p:spPr>
          <a:xfrm>
            <a:off x="5057072" y="9208786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7" name="TextBox 1866"/>
          <p:cNvSpPr txBox="1"/>
          <p:nvPr/>
        </p:nvSpPr>
        <p:spPr>
          <a:xfrm>
            <a:off x="5114464" y="10102773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8" name="TextBox 1867"/>
          <p:cNvSpPr txBox="1"/>
          <p:nvPr/>
        </p:nvSpPr>
        <p:spPr>
          <a:xfrm>
            <a:off x="5056615" y="965700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9" name="TextBox 1868"/>
          <p:cNvSpPr txBox="1"/>
          <p:nvPr/>
        </p:nvSpPr>
        <p:spPr>
          <a:xfrm>
            <a:off x="5057342" y="876299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0" name="TextBox 1869"/>
          <p:cNvSpPr txBox="1"/>
          <p:nvPr/>
        </p:nvSpPr>
        <p:spPr>
          <a:xfrm>
            <a:off x="5373030" y="1052660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1" name="TextBox 1870"/>
          <p:cNvSpPr txBox="1"/>
          <p:nvPr/>
        </p:nvSpPr>
        <p:spPr>
          <a:xfrm>
            <a:off x="5723574" y="1052768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2" name="TextBox 1871"/>
          <p:cNvSpPr txBox="1"/>
          <p:nvPr/>
        </p:nvSpPr>
        <p:spPr>
          <a:xfrm>
            <a:off x="6109642" y="10524352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3" name="TextBox 1872"/>
          <p:cNvSpPr txBox="1"/>
          <p:nvPr/>
        </p:nvSpPr>
        <p:spPr>
          <a:xfrm>
            <a:off x="6469039" y="10524351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144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4" name="TextBox 1873"/>
          <p:cNvSpPr txBox="1"/>
          <p:nvPr/>
        </p:nvSpPr>
        <p:spPr>
          <a:xfrm>
            <a:off x="6852778" y="10524055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192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5" name="TextBox 1874"/>
          <p:cNvSpPr txBox="1"/>
          <p:nvPr/>
        </p:nvSpPr>
        <p:spPr>
          <a:xfrm>
            <a:off x="7239607" y="10526629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6" name="TextBox 1875"/>
          <p:cNvSpPr txBox="1"/>
          <p:nvPr/>
        </p:nvSpPr>
        <p:spPr>
          <a:xfrm>
            <a:off x="7613736" y="10523794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288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7" name="TextBox 1876"/>
          <p:cNvSpPr txBox="1"/>
          <p:nvPr/>
        </p:nvSpPr>
        <p:spPr>
          <a:xfrm>
            <a:off x="7997281" y="10523794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336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9" name="TextBox 1878"/>
          <p:cNvSpPr txBox="1"/>
          <p:nvPr/>
        </p:nvSpPr>
        <p:spPr>
          <a:xfrm>
            <a:off x="572518" y="1126118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0" name="TextBox 1879"/>
          <p:cNvSpPr txBox="1"/>
          <p:nvPr/>
        </p:nvSpPr>
        <p:spPr>
          <a:xfrm>
            <a:off x="572975" y="1204279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1" name="TextBox 1880"/>
          <p:cNvSpPr txBox="1"/>
          <p:nvPr/>
        </p:nvSpPr>
        <p:spPr>
          <a:xfrm>
            <a:off x="630367" y="1284724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2" name="TextBox 1881"/>
          <p:cNvSpPr txBox="1"/>
          <p:nvPr/>
        </p:nvSpPr>
        <p:spPr>
          <a:xfrm>
            <a:off x="882760" y="13243253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3" name="TextBox 1882"/>
          <p:cNvSpPr txBox="1"/>
          <p:nvPr/>
        </p:nvSpPr>
        <p:spPr>
          <a:xfrm>
            <a:off x="1233304" y="1324432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4" name="TextBox 1883"/>
          <p:cNvSpPr txBox="1"/>
          <p:nvPr/>
        </p:nvSpPr>
        <p:spPr>
          <a:xfrm>
            <a:off x="1616832" y="13240996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5" name="TextBox 1884"/>
          <p:cNvSpPr txBox="1"/>
          <p:nvPr/>
        </p:nvSpPr>
        <p:spPr>
          <a:xfrm>
            <a:off x="1971149" y="13240995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144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6" name="TextBox 1885"/>
          <p:cNvSpPr txBox="1"/>
          <p:nvPr/>
        </p:nvSpPr>
        <p:spPr>
          <a:xfrm>
            <a:off x="2352348" y="13240699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192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7" name="TextBox 1886"/>
          <p:cNvSpPr txBox="1"/>
          <p:nvPr/>
        </p:nvSpPr>
        <p:spPr>
          <a:xfrm>
            <a:off x="2731557" y="13243273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8" name="TextBox 1887"/>
          <p:cNvSpPr txBox="1"/>
          <p:nvPr/>
        </p:nvSpPr>
        <p:spPr>
          <a:xfrm>
            <a:off x="3113306" y="13240438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288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9" name="TextBox 1888"/>
          <p:cNvSpPr txBox="1"/>
          <p:nvPr/>
        </p:nvSpPr>
        <p:spPr>
          <a:xfrm>
            <a:off x="572518" y="1244529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0" name="TextBox 1889"/>
          <p:cNvSpPr txBox="1"/>
          <p:nvPr/>
        </p:nvSpPr>
        <p:spPr>
          <a:xfrm>
            <a:off x="573245" y="1165606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2" name="TextBox 1891"/>
          <p:cNvSpPr txBox="1"/>
          <p:nvPr/>
        </p:nvSpPr>
        <p:spPr>
          <a:xfrm>
            <a:off x="3496851" y="13240438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336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4" name="TextBox 1893"/>
          <p:cNvSpPr txBox="1"/>
          <p:nvPr/>
        </p:nvSpPr>
        <p:spPr>
          <a:xfrm rot="16200000">
            <a:off x="4531029" y="12088766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OD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600</a:t>
            </a:r>
            <a:endParaRPr lang="en-U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5" name="TextBox 1894"/>
          <p:cNvSpPr txBox="1"/>
          <p:nvPr/>
        </p:nvSpPr>
        <p:spPr>
          <a:xfrm>
            <a:off x="5043147" y="11919512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6" name="TextBox 1895"/>
          <p:cNvSpPr txBox="1"/>
          <p:nvPr/>
        </p:nvSpPr>
        <p:spPr>
          <a:xfrm>
            <a:off x="5100539" y="1281349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7" name="TextBox 1896"/>
          <p:cNvSpPr txBox="1"/>
          <p:nvPr/>
        </p:nvSpPr>
        <p:spPr>
          <a:xfrm>
            <a:off x="5042690" y="1236264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8" name="TextBox 1897"/>
          <p:cNvSpPr txBox="1"/>
          <p:nvPr/>
        </p:nvSpPr>
        <p:spPr>
          <a:xfrm>
            <a:off x="5043417" y="1147372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9" name="TextBox 1898"/>
          <p:cNvSpPr txBox="1"/>
          <p:nvPr/>
        </p:nvSpPr>
        <p:spPr>
          <a:xfrm>
            <a:off x="5359105" y="1324749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0" name="TextBox 1899"/>
          <p:cNvSpPr txBox="1"/>
          <p:nvPr/>
        </p:nvSpPr>
        <p:spPr>
          <a:xfrm>
            <a:off x="5709649" y="1324857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1" name="TextBox 1900"/>
          <p:cNvSpPr txBox="1"/>
          <p:nvPr/>
        </p:nvSpPr>
        <p:spPr>
          <a:xfrm>
            <a:off x="6095717" y="13245238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2" name="TextBox 1901"/>
          <p:cNvSpPr txBox="1"/>
          <p:nvPr/>
        </p:nvSpPr>
        <p:spPr>
          <a:xfrm>
            <a:off x="6455114" y="13245237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144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3" name="TextBox 1902"/>
          <p:cNvSpPr txBox="1"/>
          <p:nvPr/>
        </p:nvSpPr>
        <p:spPr>
          <a:xfrm>
            <a:off x="6838853" y="13244941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192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4" name="TextBox 1903"/>
          <p:cNvSpPr txBox="1"/>
          <p:nvPr/>
        </p:nvSpPr>
        <p:spPr>
          <a:xfrm>
            <a:off x="7225682" y="13247515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5" name="TextBox 1904"/>
          <p:cNvSpPr txBox="1"/>
          <p:nvPr/>
        </p:nvSpPr>
        <p:spPr>
          <a:xfrm>
            <a:off x="7599811" y="13244680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288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6" name="TextBox 1905"/>
          <p:cNvSpPr txBox="1"/>
          <p:nvPr/>
        </p:nvSpPr>
        <p:spPr>
          <a:xfrm>
            <a:off x="7983356" y="13244680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336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3" name="TextBox 1912"/>
          <p:cNvSpPr txBox="1"/>
          <p:nvPr/>
        </p:nvSpPr>
        <p:spPr>
          <a:xfrm>
            <a:off x="9474603" y="872976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ACSH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4" name="TextBox 1913"/>
          <p:cNvSpPr txBox="1"/>
          <p:nvPr/>
        </p:nvSpPr>
        <p:spPr>
          <a:xfrm>
            <a:off x="9486795" y="1145691"/>
            <a:ext cx="1473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YPDX + HTs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5" name="TextBox 1914"/>
          <p:cNvSpPr txBox="1"/>
          <p:nvPr/>
        </p:nvSpPr>
        <p:spPr>
          <a:xfrm>
            <a:off x="9482932" y="1419793"/>
            <a:ext cx="1358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YPDX + FA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16" name="Straight Connector 1915"/>
          <p:cNvCxnSpPr/>
          <p:nvPr/>
        </p:nvCxnSpPr>
        <p:spPr>
          <a:xfrm>
            <a:off x="9218448" y="4322647"/>
            <a:ext cx="292750" cy="30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7" name="Straight Connector 1916"/>
          <p:cNvCxnSpPr/>
          <p:nvPr/>
        </p:nvCxnSpPr>
        <p:spPr>
          <a:xfrm flipV="1">
            <a:off x="9085076" y="3439427"/>
            <a:ext cx="380218" cy="4713"/>
          </a:xfrm>
          <a:prstGeom prst="line">
            <a:avLst/>
          </a:prstGeom>
          <a:ln w="28575">
            <a:solidFill>
              <a:srgbClr val="0EFE0E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8" name="Straight Connector 1917"/>
          <p:cNvCxnSpPr/>
          <p:nvPr/>
        </p:nvCxnSpPr>
        <p:spPr>
          <a:xfrm>
            <a:off x="9088886" y="3166073"/>
            <a:ext cx="413168" cy="1098"/>
          </a:xfrm>
          <a:prstGeom prst="line">
            <a:avLst/>
          </a:prstGeom>
          <a:ln w="28575">
            <a:solidFill>
              <a:srgbClr val="E017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9" name="Straight Connector 1918"/>
          <p:cNvCxnSpPr>
            <a:endCxn id="1920" idx="1"/>
          </p:cNvCxnSpPr>
          <p:nvPr/>
        </p:nvCxnSpPr>
        <p:spPr>
          <a:xfrm>
            <a:off x="9077456" y="2886909"/>
            <a:ext cx="375519" cy="2709"/>
          </a:xfrm>
          <a:prstGeom prst="line">
            <a:avLst/>
          </a:prstGeom>
          <a:ln w="28575">
            <a:solidFill>
              <a:srgbClr val="0000D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0" name="TextBox 1919"/>
          <p:cNvSpPr txBox="1"/>
          <p:nvPr/>
        </p:nvSpPr>
        <p:spPr>
          <a:xfrm>
            <a:off x="9452975" y="2704952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Ethanol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1" name="TextBox 1920"/>
          <p:cNvSpPr txBox="1"/>
          <p:nvPr/>
        </p:nvSpPr>
        <p:spPr>
          <a:xfrm>
            <a:off x="9480534" y="325476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Glucose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2" name="TextBox 1921"/>
          <p:cNvSpPr txBox="1"/>
          <p:nvPr/>
        </p:nvSpPr>
        <p:spPr>
          <a:xfrm>
            <a:off x="9481248" y="298140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Xylose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3" name="TextBox 1922"/>
          <p:cNvSpPr txBox="1"/>
          <p:nvPr/>
        </p:nvSpPr>
        <p:spPr>
          <a:xfrm>
            <a:off x="9478983" y="4136625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OD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600</a:t>
            </a:r>
            <a:endParaRPr lang="en-U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4" name="Oval 1923"/>
          <p:cNvSpPr/>
          <p:nvPr/>
        </p:nvSpPr>
        <p:spPr>
          <a:xfrm>
            <a:off x="9233694" y="1551205"/>
            <a:ext cx="109030" cy="10499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5" name="Isosceles Triangle 1924"/>
          <p:cNvSpPr/>
          <p:nvPr/>
        </p:nvSpPr>
        <p:spPr>
          <a:xfrm>
            <a:off x="9224972" y="1284407"/>
            <a:ext cx="126475" cy="104993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6" name="Rectangle 1925"/>
          <p:cNvSpPr/>
          <p:nvPr/>
        </p:nvSpPr>
        <p:spPr>
          <a:xfrm>
            <a:off x="9234141" y="1012284"/>
            <a:ext cx="109030" cy="1049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7" name="TextBox 1926"/>
          <p:cNvSpPr txBox="1"/>
          <p:nvPr/>
        </p:nvSpPr>
        <p:spPr>
          <a:xfrm>
            <a:off x="9562839" y="268069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Media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28" name="Straight Connector 1927"/>
          <p:cNvCxnSpPr/>
          <p:nvPr/>
        </p:nvCxnSpPr>
        <p:spPr>
          <a:xfrm flipV="1">
            <a:off x="9223413" y="749122"/>
            <a:ext cx="1972994" cy="14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9" name="TextBox 1928"/>
          <p:cNvSpPr txBox="1"/>
          <p:nvPr/>
        </p:nvSpPr>
        <p:spPr>
          <a:xfrm>
            <a:off x="9262785" y="2155782"/>
            <a:ext cx="1806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Compound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30" name="Straight Connector 1929"/>
          <p:cNvCxnSpPr/>
          <p:nvPr/>
        </p:nvCxnSpPr>
        <p:spPr>
          <a:xfrm flipV="1">
            <a:off x="9225953" y="2596277"/>
            <a:ext cx="1972994" cy="14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1" name="TextBox 1930"/>
          <p:cNvSpPr txBox="1"/>
          <p:nvPr/>
        </p:nvSpPr>
        <p:spPr>
          <a:xfrm>
            <a:off x="9012849" y="3670692"/>
            <a:ext cx="2424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Optical Density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32" name="Straight Connector 1931"/>
          <p:cNvCxnSpPr/>
          <p:nvPr/>
        </p:nvCxnSpPr>
        <p:spPr>
          <a:xfrm flipV="1">
            <a:off x="9225953" y="4111187"/>
            <a:ext cx="1972994" cy="14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3" name="TextBox 1932"/>
          <p:cNvSpPr txBox="1"/>
          <p:nvPr/>
        </p:nvSpPr>
        <p:spPr>
          <a:xfrm>
            <a:off x="9482932" y="169178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YPDX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4" name="TextBox 1933"/>
          <p:cNvSpPr txBox="1"/>
          <p:nvPr/>
        </p:nvSpPr>
        <p:spPr>
          <a:xfrm>
            <a:off x="9427856" y="6377981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uvarum</a:t>
            </a:r>
            <a:endParaRPr lang="en-US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5" name="TextBox 1934"/>
          <p:cNvSpPr txBox="1"/>
          <p:nvPr/>
        </p:nvSpPr>
        <p:spPr>
          <a:xfrm>
            <a:off x="9435759" y="6106912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1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arboricola</a:t>
            </a:r>
            <a:endParaRPr lang="en-US" i="1" dirty="0">
              <a:solidFill>
                <a:srgbClr val="FF1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6" name="TextBox 1935"/>
          <p:cNvSpPr txBox="1"/>
          <p:nvPr/>
        </p:nvSpPr>
        <p:spPr>
          <a:xfrm>
            <a:off x="9430967" y="5006760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14B6F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cerevisiae</a:t>
            </a:r>
            <a:endParaRPr lang="en-US" i="1" dirty="0">
              <a:solidFill>
                <a:srgbClr val="14B6F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7" name="TextBox 1936"/>
          <p:cNvSpPr txBox="1"/>
          <p:nvPr/>
        </p:nvSpPr>
        <p:spPr>
          <a:xfrm>
            <a:off x="9432893" y="5282337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CC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paradoxus</a:t>
            </a:r>
            <a:endParaRPr lang="en-US" i="1" dirty="0">
              <a:solidFill>
                <a:srgbClr val="CC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8" name="TextBox 1937"/>
          <p:cNvSpPr txBox="1"/>
          <p:nvPr/>
        </p:nvSpPr>
        <p:spPr>
          <a:xfrm>
            <a:off x="9432888" y="5558891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681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mikatae</a:t>
            </a:r>
            <a:endParaRPr lang="en-US" i="1" dirty="0">
              <a:solidFill>
                <a:srgbClr val="06810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9" name="TextBox 1938"/>
          <p:cNvSpPr txBox="1"/>
          <p:nvPr/>
        </p:nvSpPr>
        <p:spPr>
          <a:xfrm>
            <a:off x="9431949" y="6653566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eubayanus</a:t>
            </a:r>
            <a:endParaRPr lang="en-US" i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0" name="TextBox 1939"/>
          <p:cNvSpPr txBox="1"/>
          <p:nvPr/>
        </p:nvSpPr>
        <p:spPr>
          <a:xfrm>
            <a:off x="9431146" y="5829943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kudriavzevii</a:t>
            </a:r>
            <a:endParaRPr lang="en-US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1" name="TextBox 1940"/>
          <p:cNvSpPr txBox="1"/>
          <p:nvPr/>
        </p:nvSpPr>
        <p:spPr>
          <a:xfrm>
            <a:off x="9548281" y="4564380"/>
            <a:ext cx="1348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Species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42" name="Straight Connector 1941"/>
          <p:cNvCxnSpPr/>
          <p:nvPr/>
        </p:nvCxnSpPr>
        <p:spPr>
          <a:xfrm flipV="1">
            <a:off x="9222905" y="5004875"/>
            <a:ext cx="1972994" cy="14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3" name="Diamond 1942"/>
          <p:cNvSpPr/>
          <p:nvPr/>
        </p:nvSpPr>
        <p:spPr>
          <a:xfrm>
            <a:off x="9202530" y="1810477"/>
            <a:ext cx="164157" cy="145434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4" name="TextBox 1943"/>
          <p:cNvSpPr txBox="1"/>
          <p:nvPr/>
        </p:nvSpPr>
        <p:spPr>
          <a:xfrm rot="5400000">
            <a:off x="7817076" y="1186507"/>
            <a:ext cx="1827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14B6F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GLBRCY73</a:t>
            </a:r>
            <a:endParaRPr lang="en-US" sz="2400" b="1" dirty="0">
              <a:solidFill>
                <a:srgbClr val="14B6F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5" name="TextBox 1944"/>
          <p:cNvSpPr txBox="1"/>
          <p:nvPr/>
        </p:nvSpPr>
        <p:spPr>
          <a:xfrm rot="5400000">
            <a:off x="7717511" y="3879609"/>
            <a:ext cx="1999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14B6F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GLBRCY128</a:t>
            </a:r>
            <a:endParaRPr lang="en-US" sz="2400" b="1" i="1" dirty="0">
              <a:solidFill>
                <a:srgbClr val="14B6F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" name="TextBox 1945"/>
          <p:cNvSpPr txBox="1"/>
          <p:nvPr/>
        </p:nvSpPr>
        <p:spPr>
          <a:xfrm rot="5400000">
            <a:off x="7949700" y="9298227"/>
            <a:ext cx="1539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681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yHAB336</a:t>
            </a:r>
            <a:endParaRPr lang="en-US" sz="2400" b="1" i="1" dirty="0">
              <a:solidFill>
                <a:srgbClr val="06810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7" name="TextBox 1946"/>
          <p:cNvSpPr txBox="1"/>
          <p:nvPr/>
        </p:nvSpPr>
        <p:spPr>
          <a:xfrm rot="5400000">
            <a:off x="7925632" y="6573049"/>
            <a:ext cx="1572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C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yHDPN14</a:t>
            </a:r>
            <a:endParaRPr lang="en-US" sz="2400" b="1" i="1" dirty="0">
              <a:solidFill>
                <a:srgbClr val="CC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8" name="TextBox 1947"/>
          <p:cNvSpPr txBox="1"/>
          <p:nvPr/>
        </p:nvSpPr>
        <p:spPr>
          <a:xfrm rot="5400000">
            <a:off x="7945529" y="12010310"/>
            <a:ext cx="1539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yHAB407</a:t>
            </a:r>
            <a:endParaRPr lang="en-US" sz="24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9" name="TextBox 1948"/>
          <p:cNvSpPr txBox="1"/>
          <p:nvPr/>
        </p:nvSpPr>
        <p:spPr>
          <a:xfrm rot="5400000">
            <a:off x="7960352" y="14721088"/>
            <a:ext cx="1539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1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yHAB413</a:t>
            </a:r>
            <a:endParaRPr lang="en-US" sz="2400" b="1" i="1" dirty="0">
              <a:solidFill>
                <a:srgbClr val="FF1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0" name="TextBox 1949"/>
          <p:cNvSpPr txBox="1"/>
          <p:nvPr/>
        </p:nvSpPr>
        <p:spPr>
          <a:xfrm>
            <a:off x="48852" y="16559693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1951" name="TextBox 1950"/>
          <p:cNvSpPr txBox="1"/>
          <p:nvPr/>
        </p:nvSpPr>
        <p:spPr>
          <a:xfrm>
            <a:off x="4807619" y="16551572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p:sp>
        <p:nvSpPr>
          <p:cNvPr id="1956" name="TextBox 1955"/>
          <p:cNvSpPr txBox="1"/>
          <p:nvPr/>
        </p:nvSpPr>
        <p:spPr>
          <a:xfrm>
            <a:off x="576006" y="1699408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7" name="TextBox 1956"/>
          <p:cNvSpPr txBox="1"/>
          <p:nvPr/>
        </p:nvSpPr>
        <p:spPr>
          <a:xfrm>
            <a:off x="576463" y="1777760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8" name="TextBox 1957"/>
          <p:cNvSpPr txBox="1"/>
          <p:nvPr/>
        </p:nvSpPr>
        <p:spPr>
          <a:xfrm>
            <a:off x="633855" y="1858205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9" name="TextBox 1958"/>
          <p:cNvSpPr txBox="1"/>
          <p:nvPr/>
        </p:nvSpPr>
        <p:spPr>
          <a:xfrm>
            <a:off x="886248" y="18978063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0" name="TextBox 1959"/>
          <p:cNvSpPr txBox="1"/>
          <p:nvPr/>
        </p:nvSpPr>
        <p:spPr>
          <a:xfrm>
            <a:off x="1236792" y="1897913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1" name="TextBox 1960"/>
          <p:cNvSpPr txBox="1"/>
          <p:nvPr/>
        </p:nvSpPr>
        <p:spPr>
          <a:xfrm>
            <a:off x="1620320" y="18975806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2" name="TextBox 1961"/>
          <p:cNvSpPr txBox="1"/>
          <p:nvPr/>
        </p:nvSpPr>
        <p:spPr>
          <a:xfrm>
            <a:off x="1974637" y="18975805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144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3" name="TextBox 1962"/>
          <p:cNvSpPr txBox="1"/>
          <p:nvPr/>
        </p:nvSpPr>
        <p:spPr>
          <a:xfrm>
            <a:off x="2355836" y="18975509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192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4" name="TextBox 1963"/>
          <p:cNvSpPr txBox="1"/>
          <p:nvPr/>
        </p:nvSpPr>
        <p:spPr>
          <a:xfrm>
            <a:off x="2735045" y="18978083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5" name="TextBox 1964"/>
          <p:cNvSpPr txBox="1"/>
          <p:nvPr/>
        </p:nvSpPr>
        <p:spPr>
          <a:xfrm>
            <a:off x="3116794" y="18975248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288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6" name="TextBox 1965"/>
          <p:cNvSpPr txBox="1"/>
          <p:nvPr/>
        </p:nvSpPr>
        <p:spPr>
          <a:xfrm>
            <a:off x="576006" y="1818010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7" name="TextBox 1966"/>
          <p:cNvSpPr txBox="1"/>
          <p:nvPr/>
        </p:nvSpPr>
        <p:spPr>
          <a:xfrm>
            <a:off x="576733" y="1739468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9" name="TextBox 1968"/>
          <p:cNvSpPr txBox="1"/>
          <p:nvPr/>
        </p:nvSpPr>
        <p:spPr>
          <a:xfrm>
            <a:off x="3500339" y="18975248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336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1" name="TextBox 1970"/>
          <p:cNvSpPr txBox="1"/>
          <p:nvPr/>
        </p:nvSpPr>
        <p:spPr>
          <a:xfrm rot="16200000">
            <a:off x="4534517" y="17823576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OD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600</a:t>
            </a:r>
            <a:endParaRPr lang="en-U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2" name="TextBox 1971"/>
          <p:cNvSpPr txBox="1"/>
          <p:nvPr/>
        </p:nvSpPr>
        <p:spPr>
          <a:xfrm>
            <a:off x="5046635" y="17654322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3" name="TextBox 1972"/>
          <p:cNvSpPr txBox="1"/>
          <p:nvPr/>
        </p:nvSpPr>
        <p:spPr>
          <a:xfrm>
            <a:off x="5104027" y="1854830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4" name="TextBox 1973"/>
          <p:cNvSpPr txBox="1"/>
          <p:nvPr/>
        </p:nvSpPr>
        <p:spPr>
          <a:xfrm>
            <a:off x="5046178" y="1809745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5" name="TextBox 1974"/>
          <p:cNvSpPr txBox="1"/>
          <p:nvPr/>
        </p:nvSpPr>
        <p:spPr>
          <a:xfrm>
            <a:off x="5046905" y="1720980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6" name="TextBox 1975"/>
          <p:cNvSpPr txBox="1"/>
          <p:nvPr/>
        </p:nvSpPr>
        <p:spPr>
          <a:xfrm>
            <a:off x="5362593" y="1898230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7" name="TextBox 1976"/>
          <p:cNvSpPr txBox="1"/>
          <p:nvPr/>
        </p:nvSpPr>
        <p:spPr>
          <a:xfrm>
            <a:off x="5713137" y="1898338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8" name="TextBox 1977"/>
          <p:cNvSpPr txBox="1"/>
          <p:nvPr/>
        </p:nvSpPr>
        <p:spPr>
          <a:xfrm>
            <a:off x="6099205" y="18980048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9" name="TextBox 1978"/>
          <p:cNvSpPr txBox="1"/>
          <p:nvPr/>
        </p:nvSpPr>
        <p:spPr>
          <a:xfrm>
            <a:off x="6458602" y="18980047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144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0" name="TextBox 1979"/>
          <p:cNvSpPr txBox="1"/>
          <p:nvPr/>
        </p:nvSpPr>
        <p:spPr>
          <a:xfrm>
            <a:off x="6842341" y="18979751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192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1" name="TextBox 1980"/>
          <p:cNvSpPr txBox="1"/>
          <p:nvPr/>
        </p:nvSpPr>
        <p:spPr>
          <a:xfrm>
            <a:off x="7229170" y="18982325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2" name="TextBox 1981"/>
          <p:cNvSpPr txBox="1"/>
          <p:nvPr/>
        </p:nvSpPr>
        <p:spPr>
          <a:xfrm>
            <a:off x="7603299" y="18979490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288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3" name="TextBox 1982"/>
          <p:cNvSpPr txBox="1"/>
          <p:nvPr/>
        </p:nvSpPr>
        <p:spPr>
          <a:xfrm>
            <a:off x="7986844" y="18979490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336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5" name="TextBox 1984"/>
          <p:cNvSpPr txBox="1"/>
          <p:nvPr/>
        </p:nvSpPr>
        <p:spPr>
          <a:xfrm>
            <a:off x="52952" y="1962732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1986" name="TextBox 1985"/>
          <p:cNvSpPr txBox="1"/>
          <p:nvPr/>
        </p:nvSpPr>
        <p:spPr>
          <a:xfrm>
            <a:off x="4811719" y="1961920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7" name="TextBox 1986"/>
          <p:cNvSpPr txBox="1"/>
          <p:nvPr/>
        </p:nvSpPr>
        <p:spPr>
          <a:xfrm>
            <a:off x="1842149" y="22201705"/>
            <a:ext cx="1035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Time (h)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8" name="TextBox 1987"/>
          <p:cNvSpPr txBox="1"/>
          <p:nvPr/>
        </p:nvSpPr>
        <p:spPr>
          <a:xfrm>
            <a:off x="6340461" y="22201705"/>
            <a:ext cx="1035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Time (h)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3" name="TextBox 1992"/>
          <p:cNvSpPr txBox="1"/>
          <p:nvPr/>
        </p:nvSpPr>
        <p:spPr>
          <a:xfrm>
            <a:off x="580106" y="20054098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4" name="TextBox 1993"/>
          <p:cNvSpPr txBox="1"/>
          <p:nvPr/>
        </p:nvSpPr>
        <p:spPr>
          <a:xfrm>
            <a:off x="580563" y="20845232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5" name="TextBox 1994"/>
          <p:cNvSpPr txBox="1"/>
          <p:nvPr/>
        </p:nvSpPr>
        <p:spPr>
          <a:xfrm>
            <a:off x="637955" y="2164968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6" name="TextBox 1995"/>
          <p:cNvSpPr txBox="1"/>
          <p:nvPr/>
        </p:nvSpPr>
        <p:spPr>
          <a:xfrm>
            <a:off x="890348" y="22045692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7" name="TextBox 1996"/>
          <p:cNvSpPr txBox="1"/>
          <p:nvPr/>
        </p:nvSpPr>
        <p:spPr>
          <a:xfrm>
            <a:off x="1240892" y="22046768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8" name="TextBox 1997"/>
          <p:cNvSpPr txBox="1"/>
          <p:nvPr/>
        </p:nvSpPr>
        <p:spPr>
          <a:xfrm>
            <a:off x="1624420" y="2204343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9" name="TextBox 1998"/>
          <p:cNvSpPr txBox="1"/>
          <p:nvPr/>
        </p:nvSpPr>
        <p:spPr>
          <a:xfrm>
            <a:off x="1978737" y="22043434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144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0" name="TextBox 1999"/>
          <p:cNvSpPr txBox="1"/>
          <p:nvPr/>
        </p:nvSpPr>
        <p:spPr>
          <a:xfrm>
            <a:off x="2359936" y="22043138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192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1" name="TextBox 2000"/>
          <p:cNvSpPr txBox="1"/>
          <p:nvPr/>
        </p:nvSpPr>
        <p:spPr>
          <a:xfrm>
            <a:off x="2739145" y="22045712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2" name="TextBox 2001"/>
          <p:cNvSpPr txBox="1"/>
          <p:nvPr/>
        </p:nvSpPr>
        <p:spPr>
          <a:xfrm>
            <a:off x="3120894" y="22042877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288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3" name="TextBox 2002"/>
          <p:cNvSpPr txBox="1"/>
          <p:nvPr/>
        </p:nvSpPr>
        <p:spPr>
          <a:xfrm>
            <a:off x="580106" y="2124772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4" name="TextBox 2003"/>
          <p:cNvSpPr txBox="1"/>
          <p:nvPr/>
        </p:nvSpPr>
        <p:spPr>
          <a:xfrm>
            <a:off x="580833" y="2045469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6" name="TextBox 2005"/>
          <p:cNvSpPr txBox="1"/>
          <p:nvPr/>
        </p:nvSpPr>
        <p:spPr>
          <a:xfrm>
            <a:off x="3504439" y="22042877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336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8" name="TextBox 2007"/>
          <p:cNvSpPr txBox="1"/>
          <p:nvPr/>
        </p:nvSpPr>
        <p:spPr>
          <a:xfrm rot="16200000">
            <a:off x="4538617" y="20891205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OD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600</a:t>
            </a:r>
            <a:endParaRPr lang="en-U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9" name="TextBox 2008"/>
          <p:cNvSpPr txBox="1"/>
          <p:nvPr/>
        </p:nvSpPr>
        <p:spPr>
          <a:xfrm>
            <a:off x="5050735" y="2072195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0" name="TextBox 2009"/>
          <p:cNvSpPr txBox="1"/>
          <p:nvPr/>
        </p:nvSpPr>
        <p:spPr>
          <a:xfrm>
            <a:off x="5108127" y="21615938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1" name="TextBox 2010"/>
          <p:cNvSpPr txBox="1"/>
          <p:nvPr/>
        </p:nvSpPr>
        <p:spPr>
          <a:xfrm>
            <a:off x="5050278" y="21165088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2" name="TextBox 2011"/>
          <p:cNvSpPr txBox="1"/>
          <p:nvPr/>
        </p:nvSpPr>
        <p:spPr>
          <a:xfrm>
            <a:off x="5051005" y="2027743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3" name="TextBox 2012"/>
          <p:cNvSpPr txBox="1"/>
          <p:nvPr/>
        </p:nvSpPr>
        <p:spPr>
          <a:xfrm>
            <a:off x="5366693" y="2204993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4" name="TextBox 2013"/>
          <p:cNvSpPr txBox="1"/>
          <p:nvPr/>
        </p:nvSpPr>
        <p:spPr>
          <a:xfrm>
            <a:off x="5717237" y="2205101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5" name="TextBox 2014"/>
          <p:cNvSpPr txBox="1"/>
          <p:nvPr/>
        </p:nvSpPr>
        <p:spPr>
          <a:xfrm>
            <a:off x="6103305" y="22047677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6" name="TextBox 2015"/>
          <p:cNvSpPr txBox="1"/>
          <p:nvPr/>
        </p:nvSpPr>
        <p:spPr>
          <a:xfrm>
            <a:off x="6462702" y="22047676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144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7" name="TextBox 2016"/>
          <p:cNvSpPr txBox="1"/>
          <p:nvPr/>
        </p:nvSpPr>
        <p:spPr>
          <a:xfrm>
            <a:off x="6846441" y="22047380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192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8" name="TextBox 2017"/>
          <p:cNvSpPr txBox="1"/>
          <p:nvPr/>
        </p:nvSpPr>
        <p:spPr>
          <a:xfrm>
            <a:off x="7233270" y="22049954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9" name="TextBox 2018"/>
          <p:cNvSpPr txBox="1"/>
          <p:nvPr/>
        </p:nvSpPr>
        <p:spPr>
          <a:xfrm>
            <a:off x="7607399" y="22047119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288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0" name="TextBox 2019"/>
          <p:cNvSpPr txBox="1"/>
          <p:nvPr/>
        </p:nvSpPr>
        <p:spPr>
          <a:xfrm>
            <a:off x="7990944" y="22047119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336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2" name="TextBox 2021"/>
          <p:cNvSpPr txBox="1"/>
          <p:nvPr/>
        </p:nvSpPr>
        <p:spPr>
          <a:xfrm rot="5400000">
            <a:off x="8064906" y="20811544"/>
            <a:ext cx="13324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yHCT69</a:t>
            </a:r>
            <a:endParaRPr lang="en-US" sz="2400" b="1" i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3" name="TextBox 2022"/>
          <p:cNvSpPr txBox="1"/>
          <p:nvPr/>
        </p:nvSpPr>
        <p:spPr>
          <a:xfrm rot="5400000">
            <a:off x="8060588" y="17738617"/>
            <a:ext cx="13324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yHCT77</a:t>
            </a:r>
            <a:endParaRPr lang="en-US" sz="24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5" name="TextBox 2024"/>
          <p:cNvSpPr txBox="1"/>
          <p:nvPr/>
        </p:nvSpPr>
        <p:spPr>
          <a:xfrm>
            <a:off x="579468" y="39929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6" name="TextBox 2025"/>
          <p:cNvSpPr txBox="1"/>
          <p:nvPr/>
        </p:nvSpPr>
        <p:spPr>
          <a:xfrm>
            <a:off x="579925" y="1201857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7" name="TextBox 2026"/>
          <p:cNvSpPr txBox="1"/>
          <p:nvPr/>
        </p:nvSpPr>
        <p:spPr>
          <a:xfrm>
            <a:off x="637317" y="200630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8" name="TextBox 2027"/>
          <p:cNvSpPr txBox="1"/>
          <p:nvPr/>
        </p:nvSpPr>
        <p:spPr>
          <a:xfrm>
            <a:off x="889710" y="2402317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9" name="TextBox 2028"/>
          <p:cNvSpPr txBox="1"/>
          <p:nvPr/>
        </p:nvSpPr>
        <p:spPr>
          <a:xfrm>
            <a:off x="1240254" y="240339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0" name="TextBox 2029"/>
          <p:cNvSpPr txBox="1"/>
          <p:nvPr/>
        </p:nvSpPr>
        <p:spPr>
          <a:xfrm>
            <a:off x="1623782" y="240006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1" name="TextBox 2030"/>
          <p:cNvSpPr txBox="1"/>
          <p:nvPr/>
        </p:nvSpPr>
        <p:spPr>
          <a:xfrm>
            <a:off x="1978099" y="2400059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144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2" name="TextBox 2031"/>
          <p:cNvSpPr txBox="1"/>
          <p:nvPr/>
        </p:nvSpPr>
        <p:spPr>
          <a:xfrm>
            <a:off x="2359298" y="2399763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192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3" name="TextBox 2032"/>
          <p:cNvSpPr txBox="1"/>
          <p:nvPr/>
        </p:nvSpPr>
        <p:spPr>
          <a:xfrm>
            <a:off x="2738507" y="2402337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4" name="TextBox 2033"/>
          <p:cNvSpPr txBox="1"/>
          <p:nvPr/>
        </p:nvSpPr>
        <p:spPr>
          <a:xfrm>
            <a:off x="3120256" y="2399502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288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5" name="TextBox 2034"/>
          <p:cNvSpPr txBox="1"/>
          <p:nvPr/>
        </p:nvSpPr>
        <p:spPr>
          <a:xfrm>
            <a:off x="579468" y="160435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6" name="TextBox 2035"/>
          <p:cNvSpPr txBox="1"/>
          <p:nvPr/>
        </p:nvSpPr>
        <p:spPr>
          <a:xfrm>
            <a:off x="580195" y="79988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8" name="TextBox 2037"/>
          <p:cNvSpPr txBox="1"/>
          <p:nvPr/>
        </p:nvSpPr>
        <p:spPr>
          <a:xfrm>
            <a:off x="3503801" y="2399502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336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0" name="TextBox 2039"/>
          <p:cNvSpPr txBox="1"/>
          <p:nvPr/>
        </p:nvSpPr>
        <p:spPr>
          <a:xfrm rot="16200000">
            <a:off x="4537168" y="1244128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OD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600</a:t>
            </a:r>
            <a:endParaRPr lang="en-U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1" name="TextBox 2040"/>
          <p:cNvSpPr txBox="1"/>
          <p:nvPr/>
        </p:nvSpPr>
        <p:spPr>
          <a:xfrm>
            <a:off x="5049286" y="108503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2" name="TextBox 2041"/>
          <p:cNvSpPr txBox="1"/>
          <p:nvPr/>
        </p:nvSpPr>
        <p:spPr>
          <a:xfrm>
            <a:off x="5106678" y="1979021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3" name="TextBox 2042"/>
          <p:cNvSpPr txBox="1"/>
          <p:nvPr/>
        </p:nvSpPr>
        <p:spPr>
          <a:xfrm>
            <a:off x="5048829" y="153325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4" name="TextBox 2043"/>
          <p:cNvSpPr txBox="1"/>
          <p:nvPr/>
        </p:nvSpPr>
        <p:spPr>
          <a:xfrm>
            <a:off x="5049556" y="639247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5" name="TextBox 2044"/>
          <p:cNvSpPr txBox="1"/>
          <p:nvPr/>
        </p:nvSpPr>
        <p:spPr>
          <a:xfrm>
            <a:off x="5365244" y="2402857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6" name="TextBox 2045"/>
          <p:cNvSpPr txBox="1"/>
          <p:nvPr/>
        </p:nvSpPr>
        <p:spPr>
          <a:xfrm>
            <a:off x="5715788" y="240393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7" name="TextBox 2046"/>
          <p:cNvSpPr txBox="1"/>
          <p:nvPr/>
        </p:nvSpPr>
        <p:spPr>
          <a:xfrm>
            <a:off x="6101856" y="240060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8" name="TextBox 2047"/>
          <p:cNvSpPr txBox="1"/>
          <p:nvPr/>
        </p:nvSpPr>
        <p:spPr>
          <a:xfrm>
            <a:off x="6461253" y="2400599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144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9" name="TextBox 2048"/>
          <p:cNvSpPr txBox="1"/>
          <p:nvPr/>
        </p:nvSpPr>
        <p:spPr>
          <a:xfrm>
            <a:off x="6844992" y="2400303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192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0" name="TextBox 2049"/>
          <p:cNvSpPr txBox="1"/>
          <p:nvPr/>
        </p:nvSpPr>
        <p:spPr>
          <a:xfrm>
            <a:off x="7231821" y="2402877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1" name="TextBox 2050"/>
          <p:cNvSpPr txBox="1"/>
          <p:nvPr/>
        </p:nvSpPr>
        <p:spPr>
          <a:xfrm>
            <a:off x="7616110" y="2400042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288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2" name="TextBox 2051"/>
          <p:cNvSpPr txBox="1"/>
          <p:nvPr/>
        </p:nvSpPr>
        <p:spPr>
          <a:xfrm>
            <a:off x="7999655" y="2400042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336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7762563"/>
              </p:ext>
            </p:extLst>
          </p:nvPr>
        </p:nvGraphicFramePr>
        <p:xfrm>
          <a:off x="858733" y="5827777"/>
          <a:ext cx="2989263" cy="203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1" name="Image" r:id="rId20" imgW="2989800" imgH="2029680" progId="Photoshop.Image.11">
                  <p:embed/>
                </p:oleObj>
              </mc:Choice>
              <mc:Fallback>
                <p:oleObj name="Image" r:id="rId20" imgW="2989800" imgH="2029680" progId="Photoshop.Image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858733" y="5827777"/>
                        <a:ext cx="2989263" cy="2030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5226262"/>
              </p:ext>
            </p:extLst>
          </p:nvPr>
        </p:nvGraphicFramePr>
        <p:xfrm>
          <a:off x="848237" y="16989547"/>
          <a:ext cx="2989263" cy="203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" name="Image" r:id="rId22" imgW="2989800" imgH="2029680" progId="Photoshop.Image.11">
                  <p:embed/>
                </p:oleObj>
              </mc:Choice>
              <mc:Fallback>
                <p:oleObj name="Image" r:id="rId22" imgW="2989800" imgH="2029680" progId="Photoshop.Image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848237" y="16989547"/>
                        <a:ext cx="2989263" cy="2030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9" name="TextBox 318"/>
          <p:cNvSpPr txBox="1"/>
          <p:nvPr/>
        </p:nvSpPr>
        <p:spPr>
          <a:xfrm rot="5400000">
            <a:off x="3857548" y="17671684"/>
            <a:ext cx="966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Ethanol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(g/L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20" name="TextBox 319"/>
          <p:cNvSpPr txBox="1"/>
          <p:nvPr/>
        </p:nvSpPr>
        <p:spPr>
          <a:xfrm rot="16200000">
            <a:off x="-519844" y="11970168"/>
            <a:ext cx="16979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Carbon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(g/L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22" name="TextBox 321"/>
          <p:cNvSpPr txBox="1"/>
          <p:nvPr/>
        </p:nvSpPr>
        <p:spPr>
          <a:xfrm rot="16200000">
            <a:off x="-517898" y="14706488"/>
            <a:ext cx="16979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Carbon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(g/L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24" name="TextBox 323"/>
          <p:cNvSpPr txBox="1"/>
          <p:nvPr/>
        </p:nvSpPr>
        <p:spPr>
          <a:xfrm rot="16200000">
            <a:off x="-527566" y="17706607"/>
            <a:ext cx="16979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Carbon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(g/L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28" name="TextBox 327"/>
          <p:cNvSpPr txBox="1"/>
          <p:nvPr/>
        </p:nvSpPr>
        <p:spPr>
          <a:xfrm rot="16200000">
            <a:off x="-512261" y="20787431"/>
            <a:ext cx="16979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Carbon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(g/L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30" name="TextBox 329"/>
          <p:cNvSpPr txBox="1"/>
          <p:nvPr/>
        </p:nvSpPr>
        <p:spPr>
          <a:xfrm rot="16200000">
            <a:off x="-526749" y="9264038"/>
            <a:ext cx="16979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Carbon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(g/L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32" name="TextBox 331"/>
          <p:cNvSpPr txBox="1"/>
          <p:nvPr/>
        </p:nvSpPr>
        <p:spPr>
          <a:xfrm rot="16200000">
            <a:off x="-512679" y="6534079"/>
            <a:ext cx="16979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Carbon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(g/L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34" name="TextBox 333"/>
          <p:cNvSpPr txBox="1"/>
          <p:nvPr/>
        </p:nvSpPr>
        <p:spPr>
          <a:xfrm rot="16200000">
            <a:off x="-510957" y="3851200"/>
            <a:ext cx="16979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Carbon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(g/L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36" name="TextBox 335"/>
          <p:cNvSpPr txBox="1"/>
          <p:nvPr/>
        </p:nvSpPr>
        <p:spPr>
          <a:xfrm rot="16200000">
            <a:off x="-508810" y="1120785"/>
            <a:ext cx="16979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Carbon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(g/L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37" name="TextBox 336"/>
          <p:cNvSpPr txBox="1"/>
          <p:nvPr/>
        </p:nvSpPr>
        <p:spPr>
          <a:xfrm>
            <a:off x="3815657" y="17663628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8" name="TextBox 337"/>
          <p:cNvSpPr txBox="1"/>
          <p:nvPr/>
        </p:nvSpPr>
        <p:spPr>
          <a:xfrm>
            <a:off x="3812328" y="1856639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9" name="TextBox 338"/>
          <p:cNvSpPr txBox="1"/>
          <p:nvPr/>
        </p:nvSpPr>
        <p:spPr>
          <a:xfrm>
            <a:off x="3814804" y="1811491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0" name="TextBox 339"/>
          <p:cNvSpPr txBox="1"/>
          <p:nvPr/>
        </p:nvSpPr>
        <p:spPr>
          <a:xfrm>
            <a:off x="3816327" y="1721142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4471729"/>
              </p:ext>
            </p:extLst>
          </p:nvPr>
        </p:nvGraphicFramePr>
        <p:xfrm>
          <a:off x="856630" y="13965518"/>
          <a:ext cx="2989263" cy="203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" name="Image" r:id="rId24" imgW="2989800" imgH="2029680" progId="Photoshop.Image.11">
                  <p:embed/>
                </p:oleObj>
              </mc:Choice>
              <mc:Fallback>
                <p:oleObj name="Image" r:id="rId24" imgW="2989800" imgH="2029680" progId="Photoshop.Image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856630" y="13965518"/>
                        <a:ext cx="2989263" cy="2030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5366909"/>
              </p:ext>
            </p:extLst>
          </p:nvPr>
        </p:nvGraphicFramePr>
        <p:xfrm>
          <a:off x="856395" y="11258503"/>
          <a:ext cx="2989263" cy="203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4" name="Image" r:id="rId26" imgW="2989800" imgH="2029680" progId="Photoshop.Image.11">
                  <p:embed/>
                </p:oleObj>
              </mc:Choice>
              <mc:Fallback>
                <p:oleObj name="Image" r:id="rId26" imgW="2989800" imgH="2029680" progId="Photoshop.Image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856395" y="11258503"/>
                        <a:ext cx="2989263" cy="2030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4357695"/>
              </p:ext>
            </p:extLst>
          </p:nvPr>
        </p:nvGraphicFramePr>
        <p:xfrm>
          <a:off x="847603" y="8539567"/>
          <a:ext cx="2989263" cy="203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5" name="Image" r:id="rId28" imgW="2989800" imgH="2029680" progId="Photoshop.Image.11">
                  <p:embed/>
                </p:oleObj>
              </mc:Choice>
              <mc:Fallback>
                <p:oleObj name="Image" r:id="rId28" imgW="2989800" imgH="2029680" progId="Photoshop.Image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847603" y="8539567"/>
                        <a:ext cx="2989263" cy="2030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6015619"/>
              </p:ext>
            </p:extLst>
          </p:nvPr>
        </p:nvGraphicFramePr>
        <p:xfrm>
          <a:off x="865505" y="3123591"/>
          <a:ext cx="2989263" cy="203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6" name="Image" r:id="rId30" imgW="2989800" imgH="2029680" progId="Photoshop.Image.11">
                  <p:embed/>
                </p:oleObj>
              </mc:Choice>
              <mc:Fallback>
                <p:oleObj name="Image" r:id="rId30" imgW="2989800" imgH="2029680" progId="Photoshop.Image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865505" y="3123591"/>
                        <a:ext cx="2989263" cy="2030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9463649"/>
              </p:ext>
            </p:extLst>
          </p:nvPr>
        </p:nvGraphicFramePr>
        <p:xfrm>
          <a:off x="856394" y="406213"/>
          <a:ext cx="2989263" cy="203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7" name="Image" r:id="rId32" imgW="2989800" imgH="2029680" progId="Photoshop.Image.11">
                  <p:embed/>
                </p:oleObj>
              </mc:Choice>
              <mc:Fallback>
                <p:oleObj name="Image" r:id="rId32" imgW="2989800" imgH="2029680" progId="Photoshop.Image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856394" y="406213"/>
                        <a:ext cx="2989263" cy="2030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0593434"/>
              </p:ext>
            </p:extLst>
          </p:nvPr>
        </p:nvGraphicFramePr>
        <p:xfrm>
          <a:off x="864250" y="20054098"/>
          <a:ext cx="2989263" cy="203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8" name="Image" r:id="rId34" imgW="2989800" imgH="2029680" progId="Photoshop.Image.11">
                  <p:embed/>
                </p:oleObj>
              </mc:Choice>
              <mc:Fallback>
                <p:oleObj name="Image" r:id="rId34" imgW="2989800" imgH="2029680" progId="Photoshop.Image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864250" y="20054098"/>
                        <a:ext cx="2989263" cy="2030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" name="TextBox 347"/>
          <p:cNvSpPr txBox="1"/>
          <p:nvPr/>
        </p:nvSpPr>
        <p:spPr>
          <a:xfrm rot="5400000">
            <a:off x="3873439" y="20733699"/>
            <a:ext cx="966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Ethanol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(g/L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49" name="TextBox 348"/>
          <p:cNvSpPr txBox="1"/>
          <p:nvPr/>
        </p:nvSpPr>
        <p:spPr>
          <a:xfrm>
            <a:off x="3831548" y="2072564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0" name="TextBox 349"/>
          <p:cNvSpPr txBox="1"/>
          <p:nvPr/>
        </p:nvSpPr>
        <p:spPr>
          <a:xfrm>
            <a:off x="3828219" y="21628410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3830695" y="2117692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3832218" y="2027343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3" name="TextBox 352"/>
          <p:cNvSpPr txBox="1"/>
          <p:nvPr/>
        </p:nvSpPr>
        <p:spPr>
          <a:xfrm rot="5400000">
            <a:off x="3870369" y="14649186"/>
            <a:ext cx="966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Ethanol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(g/L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54" name="TextBox 353"/>
          <p:cNvSpPr txBox="1"/>
          <p:nvPr/>
        </p:nvSpPr>
        <p:spPr>
          <a:xfrm>
            <a:off x="3828478" y="1464113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5" name="TextBox 354"/>
          <p:cNvSpPr txBox="1"/>
          <p:nvPr/>
        </p:nvSpPr>
        <p:spPr>
          <a:xfrm>
            <a:off x="3825149" y="15543897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3827625" y="15092412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7" name="TextBox 356"/>
          <p:cNvSpPr txBox="1"/>
          <p:nvPr/>
        </p:nvSpPr>
        <p:spPr>
          <a:xfrm>
            <a:off x="3829148" y="14188922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8" name="TextBox 357"/>
          <p:cNvSpPr txBox="1"/>
          <p:nvPr/>
        </p:nvSpPr>
        <p:spPr>
          <a:xfrm rot="5400000">
            <a:off x="3863531" y="11941704"/>
            <a:ext cx="966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Ethanol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(g/L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59" name="TextBox 358"/>
          <p:cNvSpPr txBox="1"/>
          <p:nvPr/>
        </p:nvSpPr>
        <p:spPr>
          <a:xfrm>
            <a:off x="3821640" y="11933648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0" name="TextBox 359"/>
          <p:cNvSpPr txBox="1"/>
          <p:nvPr/>
        </p:nvSpPr>
        <p:spPr>
          <a:xfrm>
            <a:off x="3818311" y="1283641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1" name="TextBox 360"/>
          <p:cNvSpPr txBox="1"/>
          <p:nvPr/>
        </p:nvSpPr>
        <p:spPr>
          <a:xfrm>
            <a:off x="3820787" y="1238493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3822310" y="1148144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3" name="TextBox 362"/>
          <p:cNvSpPr txBox="1"/>
          <p:nvPr/>
        </p:nvSpPr>
        <p:spPr>
          <a:xfrm rot="5400000">
            <a:off x="3852718" y="9221802"/>
            <a:ext cx="966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Ethanol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(g/L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64" name="TextBox 363"/>
          <p:cNvSpPr txBox="1"/>
          <p:nvPr/>
        </p:nvSpPr>
        <p:spPr>
          <a:xfrm>
            <a:off x="3810827" y="9213746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5" name="TextBox 364"/>
          <p:cNvSpPr txBox="1"/>
          <p:nvPr/>
        </p:nvSpPr>
        <p:spPr>
          <a:xfrm>
            <a:off x="3807498" y="10116513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6" name="TextBox 365"/>
          <p:cNvSpPr txBox="1"/>
          <p:nvPr/>
        </p:nvSpPr>
        <p:spPr>
          <a:xfrm>
            <a:off x="3809974" y="9665028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7" name="TextBox 366"/>
          <p:cNvSpPr txBox="1"/>
          <p:nvPr/>
        </p:nvSpPr>
        <p:spPr>
          <a:xfrm>
            <a:off x="3811497" y="8761538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" name="TextBox 367"/>
          <p:cNvSpPr txBox="1"/>
          <p:nvPr/>
        </p:nvSpPr>
        <p:spPr>
          <a:xfrm rot="5400000">
            <a:off x="3870214" y="6507434"/>
            <a:ext cx="966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Ethanol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(g/L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69" name="TextBox 368"/>
          <p:cNvSpPr txBox="1"/>
          <p:nvPr/>
        </p:nvSpPr>
        <p:spPr>
          <a:xfrm>
            <a:off x="3828323" y="6499378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0" name="TextBox 369"/>
          <p:cNvSpPr txBox="1"/>
          <p:nvPr/>
        </p:nvSpPr>
        <p:spPr>
          <a:xfrm>
            <a:off x="3824994" y="740214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1" name="TextBox 370"/>
          <p:cNvSpPr txBox="1"/>
          <p:nvPr/>
        </p:nvSpPr>
        <p:spPr>
          <a:xfrm>
            <a:off x="3827470" y="695066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2" name="TextBox 371"/>
          <p:cNvSpPr txBox="1"/>
          <p:nvPr/>
        </p:nvSpPr>
        <p:spPr>
          <a:xfrm>
            <a:off x="3828993" y="604717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3" name="TextBox 372"/>
          <p:cNvSpPr txBox="1"/>
          <p:nvPr/>
        </p:nvSpPr>
        <p:spPr>
          <a:xfrm rot="5400000">
            <a:off x="3871345" y="3804837"/>
            <a:ext cx="966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Ethanol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(g/L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74" name="TextBox 373"/>
          <p:cNvSpPr txBox="1"/>
          <p:nvPr/>
        </p:nvSpPr>
        <p:spPr>
          <a:xfrm>
            <a:off x="3829454" y="379678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5" name="TextBox 374"/>
          <p:cNvSpPr txBox="1"/>
          <p:nvPr/>
        </p:nvSpPr>
        <p:spPr>
          <a:xfrm>
            <a:off x="3826125" y="4699548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6" name="TextBox 375"/>
          <p:cNvSpPr txBox="1"/>
          <p:nvPr/>
        </p:nvSpPr>
        <p:spPr>
          <a:xfrm>
            <a:off x="3828601" y="424806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7" name="TextBox 376"/>
          <p:cNvSpPr txBox="1"/>
          <p:nvPr/>
        </p:nvSpPr>
        <p:spPr>
          <a:xfrm>
            <a:off x="3830124" y="334457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" name="TextBox 377"/>
          <p:cNvSpPr txBox="1"/>
          <p:nvPr/>
        </p:nvSpPr>
        <p:spPr>
          <a:xfrm rot="5400000">
            <a:off x="3868077" y="1088735"/>
            <a:ext cx="966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Ethanol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(g/L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79" name="TextBox 378"/>
          <p:cNvSpPr txBox="1"/>
          <p:nvPr/>
        </p:nvSpPr>
        <p:spPr>
          <a:xfrm>
            <a:off x="3826186" y="108067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0" name="TextBox 379"/>
          <p:cNvSpPr txBox="1"/>
          <p:nvPr/>
        </p:nvSpPr>
        <p:spPr>
          <a:xfrm>
            <a:off x="3822857" y="1983446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1" name="TextBox 380"/>
          <p:cNvSpPr txBox="1"/>
          <p:nvPr/>
        </p:nvSpPr>
        <p:spPr>
          <a:xfrm>
            <a:off x="3825333" y="153196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2" name="TextBox 381"/>
          <p:cNvSpPr txBox="1"/>
          <p:nvPr/>
        </p:nvSpPr>
        <p:spPr>
          <a:xfrm>
            <a:off x="3826856" y="62847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41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715</TotalTime>
  <Words>399</Words>
  <Application>Microsoft Office PowerPoint</Application>
  <PresentationFormat>Custom</PresentationFormat>
  <Paragraphs>318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Image</vt:lpstr>
      <vt:lpstr>Adobe Photoshop Image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Peris</dc:creator>
  <cp:lastModifiedBy>David Peris</cp:lastModifiedBy>
  <cp:revision>48</cp:revision>
  <cp:lastPrinted>2017-01-24T17:15:01Z</cp:lastPrinted>
  <dcterms:created xsi:type="dcterms:W3CDTF">2017-01-24T00:00:51Z</dcterms:created>
  <dcterms:modified xsi:type="dcterms:W3CDTF">2017-02-21T21:12:36Z</dcterms:modified>
</cp:coreProperties>
</file>