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58" r:id="rId3"/>
    <p:sldId id="259"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629" autoAdjust="0"/>
  </p:normalViewPr>
  <p:slideViewPr>
    <p:cSldViewPr>
      <p:cViewPr varScale="1">
        <p:scale>
          <a:sx n="102" d="100"/>
          <a:sy n="102" d="100"/>
        </p:scale>
        <p:origin x="-178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10BDC1-DB17-4369-806A-7046416F97F0}" type="datetimeFigureOut">
              <a:rPr lang="en-IN" smtClean="0"/>
              <a:t>07-03-2017</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DB08BC-52BD-492A-9082-C77A15C18214}" type="slidenum">
              <a:rPr lang="en-IN" smtClean="0"/>
              <a:t>‹#›</a:t>
            </a:fld>
            <a:endParaRPr lang="en-IN"/>
          </a:p>
        </p:txBody>
      </p:sp>
    </p:spTree>
    <p:extLst>
      <p:ext uri="{BB962C8B-B14F-4D97-AF65-F5344CB8AC3E}">
        <p14:creationId xmlns:p14="http://schemas.microsoft.com/office/powerpoint/2010/main" val="3686469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smtClean="0"/>
              <a:t>Supplementary Figure 1: PAM output for</a:t>
            </a:r>
            <a:r>
              <a:rPr lang="en-IN" b="1" baseline="0" dirty="0" smtClean="0"/>
              <a:t> diffuse glioma sub-types.</a:t>
            </a:r>
            <a:endParaRPr lang="en-IN" b="1" dirty="0" smtClean="0"/>
          </a:p>
          <a:p>
            <a:pPr marL="228600" marR="0" indent="-228600" algn="l" defTabSz="914400" rtl="0" eaLnBrk="1" fontAlgn="auto" latinLnBrk="0" hangingPunct="1">
              <a:lnSpc>
                <a:spcPct val="100000"/>
              </a:lnSpc>
              <a:spcBef>
                <a:spcPts val="0"/>
              </a:spcBef>
              <a:spcAft>
                <a:spcPts val="0"/>
              </a:spcAft>
              <a:buClrTx/>
              <a:buSzTx/>
              <a:buFontTx/>
              <a:buAutoNum type="alphaUcPeriod"/>
              <a:tabLst/>
              <a:defRPr/>
            </a:pPr>
            <a:r>
              <a:rPr lang="en-US" sz="1200" kern="1200" dirty="0" smtClean="0">
                <a:solidFill>
                  <a:schemeClr val="tx1"/>
                </a:solidFill>
                <a:effectLst/>
                <a:latin typeface="+mn-lt"/>
                <a:ea typeface="+mn-ea"/>
                <a:cs typeface="+mn-cs"/>
              </a:rPr>
              <a:t>PAM analysis of 9,554 differentially methylated CpGs for LGG IDH1</a:t>
            </a:r>
            <a:r>
              <a:rPr lang="en-US" sz="1200" kern="1200" baseline="0" dirty="0" smtClean="0">
                <a:solidFill>
                  <a:schemeClr val="tx1"/>
                </a:solidFill>
                <a:effectLst/>
                <a:latin typeface="+mn-lt"/>
                <a:ea typeface="+mn-ea"/>
                <a:cs typeface="+mn-cs"/>
              </a:rPr>
              <a:t> Mutant versus WT </a:t>
            </a:r>
            <a:r>
              <a:rPr lang="en-US" sz="1200" kern="1200" dirty="0" smtClean="0">
                <a:solidFill>
                  <a:schemeClr val="tx1"/>
                </a:solidFill>
                <a:effectLst/>
                <a:latin typeface="+mn-lt"/>
                <a:ea typeface="+mn-ea"/>
                <a:cs typeface="+mn-cs"/>
              </a:rPr>
              <a:t>in training set. The threshold value 18.9 corresponded to 14 discriminatory CpG probes which classified IDH1 mutant (n=217) and WT (n=49) LGG samples with classification error of 0%</a:t>
            </a:r>
            <a:r>
              <a:rPr lang="en-US" sz="1200" kern="1200" baseline="0" dirty="0" smtClean="0">
                <a:solidFill>
                  <a:schemeClr val="tx1"/>
                </a:solidFill>
                <a:effectLst/>
                <a:latin typeface="+mn-lt"/>
                <a:ea typeface="+mn-ea"/>
                <a:cs typeface="+mn-cs"/>
              </a:rPr>
              <a:t> (yellow) was chosen for further validation.</a:t>
            </a:r>
          </a:p>
          <a:p>
            <a:pPr marL="228600" indent="-228600">
              <a:buAutoNum type="alphaUcPeriod" startAt="2"/>
            </a:pPr>
            <a:r>
              <a:rPr lang="en-US" sz="1200" kern="1200" dirty="0" smtClean="0">
                <a:solidFill>
                  <a:schemeClr val="tx1"/>
                </a:solidFill>
                <a:effectLst/>
                <a:latin typeface="+mn-lt"/>
                <a:ea typeface="+mn-ea"/>
                <a:cs typeface="+mn-cs"/>
              </a:rPr>
              <a:t>PAM analysis of 2,817  differentially methylated CpGs for </a:t>
            </a:r>
            <a:r>
              <a:rPr lang="en-US" sz="1200" kern="1200" dirty="0" err="1" smtClean="0">
                <a:solidFill>
                  <a:schemeClr val="tx1"/>
                </a:solidFill>
                <a:effectLst/>
                <a:latin typeface="+mn-lt"/>
                <a:ea typeface="+mn-ea"/>
                <a:cs typeface="+mn-cs"/>
              </a:rPr>
              <a:t>oligodendroglioma</a:t>
            </a:r>
            <a:r>
              <a:rPr lang="en-US" sz="1200" kern="1200" dirty="0" smtClean="0">
                <a:solidFill>
                  <a:schemeClr val="tx1"/>
                </a:solidFill>
                <a:effectLst/>
                <a:latin typeface="+mn-lt"/>
                <a:ea typeface="+mn-ea"/>
                <a:cs typeface="+mn-cs"/>
              </a:rPr>
              <a:t> (1p/19q</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Codeletion</a:t>
            </a:r>
            <a:r>
              <a:rPr lang="en-US" sz="1200" kern="1200" baseline="0" dirty="0" smtClean="0">
                <a:solidFill>
                  <a:schemeClr val="tx1"/>
                </a:solidFill>
                <a:effectLst/>
                <a:latin typeface="+mn-lt"/>
                <a:ea typeface="+mn-ea"/>
                <a:cs typeface="+mn-cs"/>
              </a:rPr>
              <a:t>) versus diffuse astrocytoma (Non-</a:t>
            </a:r>
            <a:r>
              <a:rPr lang="en-US" sz="1200" kern="1200" baseline="0" dirty="0" err="1" smtClean="0">
                <a:solidFill>
                  <a:schemeClr val="tx1"/>
                </a:solidFill>
                <a:effectLst/>
                <a:latin typeface="+mn-lt"/>
                <a:ea typeface="+mn-ea"/>
                <a:cs typeface="+mn-cs"/>
              </a:rPr>
              <a:t>codeletion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training set. The threshold value 9.491 corresponded to 14 discriminatory CpG probes which classified ODG (LGG IDH1 mutant with 1p/19q </a:t>
            </a:r>
            <a:r>
              <a:rPr lang="en-US" sz="1200" kern="1200" dirty="0" err="1" smtClean="0">
                <a:solidFill>
                  <a:schemeClr val="tx1"/>
                </a:solidFill>
                <a:effectLst/>
                <a:latin typeface="+mn-lt"/>
                <a:ea typeface="+mn-ea"/>
                <a:cs typeface="+mn-cs"/>
              </a:rPr>
              <a:t>codel</a:t>
            </a:r>
            <a:r>
              <a:rPr lang="en-US" sz="1200" kern="1200" dirty="0" smtClean="0">
                <a:solidFill>
                  <a:schemeClr val="tx1"/>
                </a:solidFill>
                <a:effectLst/>
                <a:latin typeface="+mn-lt"/>
                <a:ea typeface="+mn-ea"/>
                <a:cs typeface="+mn-cs"/>
              </a:rPr>
              <a:t>; n=86) and diffuse</a:t>
            </a:r>
            <a:r>
              <a:rPr lang="en-US" sz="1200" kern="1200" baseline="0" dirty="0" smtClean="0">
                <a:solidFill>
                  <a:schemeClr val="tx1"/>
                </a:solidFill>
                <a:effectLst/>
                <a:latin typeface="+mn-lt"/>
                <a:ea typeface="+mn-ea"/>
                <a:cs typeface="+mn-cs"/>
              </a:rPr>
              <a:t> astrocytoma</a:t>
            </a:r>
            <a:r>
              <a:rPr lang="en-US" sz="1200" kern="1200" dirty="0" smtClean="0">
                <a:solidFill>
                  <a:schemeClr val="tx1"/>
                </a:solidFill>
                <a:effectLst/>
                <a:latin typeface="+mn-lt"/>
                <a:ea typeface="+mn-ea"/>
                <a:cs typeface="+mn-cs"/>
              </a:rPr>
              <a:t> (LGG IDH1 mutant with intact 1p/19q; n=131) LGG samples with classification error of 0.93% (yellow) was chosen for further validation.</a:t>
            </a:r>
          </a:p>
          <a:p>
            <a:pPr marL="228600" indent="-228600">
              <a:buAutoNum type="alphaUcPeriod" startAt="2"/>
            </a:pPr>
            <a:r>
              <a:rPr lang="en-US" sz="1200" kern="1200" dirty="0" smtClean="0">
                <a:solidFill>
                  <a:schemeClr val="tx1"/>
                </a:solidFill>
                <a:effectLst/>
                <a:latin typeface="+mn-lt"/>
                <a:ea typeface="+mn-ea"/>
                <a:cs typeface="+mn-cs"/>
              </a:rPr>
              <a:t>PAM analysis of 259 differentially methylated CpG</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probes for</a:t>
            </a:r>
            <a:r>
              <a:rPr lang="en-US" sz="1200" kern="1200" baseline="0" dirty="0" smtClean="0">
                <a:solidFill>
                  <a:schemeClr val="tx1"/>
                </a:solidFill>
                <a:effectLst/>
                <a:latin typeface="+mn-lt"/>
                <a:ea typeface="+mn-ea"/>
                <a:cs typeface="+mn-cs"/>
              </a:rPr>
              <a:t> GBM IDH1 Mutant versus WT</a:t>
            </a:r>
            <a:r>
              <a:rPr lang="en-US" sz="1200" kern="1200" dirty="0" smtClean="0">
                <a:solidFill>
                  <a:schemeClr val="tx1"/>
                </a:solidFill>
                <a:effectLst/>
                <a:latin typeface="+mn-lt"/>
                <a:ea typeface="+mn-ea"/>
                <a:cs typeface="+mn-cs"/>
              </a:rPr>
              <a:t> in training set. The threshold value 2.694 corresponded to 13 discriminatory CpG probes which classified IDH1 mutant (n=4) and WT (n=59) GBM samples with classification error of 0% (yellow) was chosen for further validation.</a:t>
            </a:r>
          </a:p>
        </p:txBody>
      </p:sp>
      <p:sp>
        <p:nvSpPr>
          <p:cNvPr id="4" name="Slide Number Placeholder 3"/>
          <p:cNvSpPr>
            <a:spLocks noGrp="1"/>
          </p:cNvSpPr>
          <p:nvPr>
            <p:ph type="sldNum" sz="quarter" idx="10"/>
          </p:nvPr>
        </p:nvSpPr>
        <p:spPr/>
        <p:txBody>
          <a:bodyPr/>
          <a:lstStyle/>
          <a:p>
            <a:fld id="{335DC19F-58F1-4CF4-945D-0FF66C2CF8B4}" type="slidenum">
              <a:rPr lang="en-IN" smtClean="0"/>
              <a:t>2</a:t>
            </a:fld>
            <a:endParaRPr lang="en-IN"/>
          </a:p>
        </p:txBody>
      </p:sp>
    </p:spTree>
    <p:extLst>
      <p:ext uri="{BB962C8B-B14F-4D97-AF65-F5344CB8AC3E}">
        <p14:creationId xmlns:p14="http://schemas.microsoft.com/office/powerpoint/2010/main" val="2145976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Supplementary Figure 10: </a:t>
            </a:r>
            <a:r>
              <a:rPr lang="en-IN" sz="1200" b="1" kern="1200" dirty="0" smtClean="0">
                <a:solidFill>
                  <a:schemeClr val="tx1"/>
                </a:solidFill>
                <a:effectLst/>
                <a:latin typeface="+mn-lt"/>
                <a:ea typeface="+mn-ea"/>
                <a:cs typeface="+mn-cs"/>
              </a:rPr>
              <a:t>PCA and cross validated probabilities of</a:t>
            </a:r>
            <a:r>
              <a:rPr lang="en-US" sz="1200" b="1" kern="1200" dirty="0" smtClean="0">
                <a:solidFill>
                  <a:schemeClr val="tx1"/>
                </a:solidFill>
                <a:effectLst/>
                <a:latin typeface="+mn-lt"/>
                <a:ea typeface="+mn-ea"/>
                <a:cs typeface="+mn-cs"/>
              </a:rPr>
              <a:t> IDH1 </a:t>
            </a:r>
            <a:r>
              <a:rPr lang="en-US" sz="1200" b="1" kern="1200" dirty="0" err="1" smtClean="0">
                <a:solidFill>
                  <a:schemeClr val="tx1"/>
                </a:solidFill>
                <a:effectLst/>
                <a:latin typeface="+mn-lt"/>
                <a:ea typeface="+mn-ea"/>
                <a:cs typeface="+mn-cs"/>
              </a:rPr>
              <a:t>Mut</a:t>
            </a:r>
            <a:r>
              <a:rPr lang="en-US" sz="1200" b="1" kern="1200" dirty="0" smtClean="0">
                <a:solidFill>
                  <a:schemeClr val="tx1"/>
                </a:solidFill>
                <a:effectLst/>
                <a:latin typeface="+mn-lt"/>
                <a:ea typeface="+mn-ea"/>
                <a:cs typeface="+mn-cs"/>
              </a:rPr>
              <a:t> and WT</a:t>
            </a:r>
            <a:r>
              <a:rPr lang="en-US" sz="1200" b="1" kern="1200" baseline="0" dirty="0" smtClean="0">
                <a:solidFill>
                  <a:schemeClr val="tx1"/>
                </a:solidFill>
                <a:effectLst/>
                <a:latin typeface="+mn-lt"/>
                <a:ea typeface="+mn-ea"/>
                <a:cs typeface="+mn-cs"/>
              </a:rPr>
              <a:t> in GBM</a:t>
            </a:r>
            <a:r>
              <a:rPr lang="en-IN" sz="1200" b="1" kern="1200" dirty="0" smtClean="0">
                <a:solidFill>
                  <a:schemeClr val="tx1"/>
                </a:solidFill>
                <a:effectLst/>
                <a:latin typeface="+mn-lt"/>
                <a:ea typeface="+mn-ea"/>
                <a:cs typeface="+mn-cs"/>
              </a:rPr>
              <a:t> samples of the entire TCGA</a:t>
            </a:r>
            <a:r>
              <a:rPr lang="en-IN" sz="1200" b="1" kern="1200" baseline="0" dirty="0" smtClean="0">
                <a:solidFill>
                  <a:schemeClr val="tx1"/>
                </a:solidFill>
                <a:effectLst/>
                <a:latin typeface="+mn-lt"/>
                <a:ea typeface="+mn-ea"/>
                <a:cs typeface="+mn-cs"/>
              </a:rPr>
              <a:t> dataset</a:t>
            </a:r>
            <a:r>
              <a:rPr lang="en-IN" sz="1200" b="1"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Heat map of the 13 </a:t>
            </a:r>
            <a:r>
              <a:rPr lang="en-US" sz="1200" kern="1200" dirty="0" err="1" smtClean="0">
                <a:solidFill>
                  <a:schemeClr val="tx1"/>
                </a:solidFill>
                <a:effectLst/>
                <a:latin typeface="+mn-lt"/>
                <a:ea typeface="+mn-ea"/>
                <a:cs typeface="+mn-cs"/>
              </a:rPr>
              <a:t>CpG</a:t>
            </a:r>
            <a:r>
              <a:rPr lang="en-US" sz="1200" kern="1200" dirty="0" smtClean="0">
                <a:solidFill>
                  <a:schemeClr val="tx1"/>
                </a:solidFill>
                <a:effectLst/>
                <a:latin typeface="+mn-lt"/>
                <a:ea typeface="+mn-ea"/>
                <a:cs typeface="+mn-cs"/>
              </a:rPr>
              <a:t> discriminatory probes identified in PAM analysis in IDH1 </a:t>
            </a:r>
            <a:r>
              <a:rPr lang="en-US" sz="1200" kern="1200" dirty="0" err="1" smtClean="0">
                <a:solidFill>
                  <a:schemeClr val="tx1"/>
                </a:solidFill>
                <a:effectLst/>
                <a:latin typeface="+mn-lt"/>
                <a:ea typeface="+mn-ea"/>
                <a:cs typeface="+mn-cs"/>
              </a:rPr>
              <a:t>Mut</a:t>
            </a:r>
            <a:r>
              <a:rPr lang="en-US" sz="1200" kern="1200" dirty="0" smtClean="0">
                <a:solidFill>
                  <a:schemeClr val="tx1"/>
                </a:solidFill>
                <a:effectLst/>
                <a:latin typeface="+mn-lt"/>
                <a:ea typeface="+mn-ea"/>
                <a:cs typeface="+mn-cs"/>
              </a:rPr>
              <a:t> (n=7) and WT (n=117) GBM patient samples in the entire TCGA dataset. A dual color-code was used where yellow indicates more methylation (</a:t>
            </a:r>
            <a:r>
              <a:rPr lang="en-US" sz="1200" kern="1200" dirty="0" err="1" smtClean="0">
                <a:solidFill>
                  <a:schemeClr val="tx1"/>
                </a:solidFill>
                <a:effectLst/>
                <a:latin typeface="+mn-lt"/>
                <a:ea typeface="+mn-ea"/>
                <a:cs typeface="+mn-cs"/>
              </a:rPr>
              <a:t>hypermethylation</a:t>
            </a:r>
            <a:r>
              <a:rPr lang="en-US" sz="1200" kern="1200" dirty="0" smtClean="0">
                <a:solidFill>
                  <a:schemeClr val="tx1"/>
                </a:solidFill>
                <a:effectLst/>
                <a:latin typeface="+mn-lt"/>
                <a:ea typeface="+mn-ea"/>
                <a:cs typeface="+mn-cs"/>
              </a:rPr>
              <a:t>) and blue indicates less methylation (</a:t>
            </a:r>
            <a:r>
              <a:rPr lang="en-US" sz="1200" kern="1200" dirty="0" err="1" smtClean="0">
                <a:solidFill>
                  <a:schemeClr val="tx1"/>
                </a:solidFill>
                <a:effectLst/>
                <a:latin typeface="+mn-lt"/>
                <a:ea typeface="+mn-ea"/>
                <a:cs typeface="+mn-cs"/>
              </a:rPr>
              <a:t>hypomethylation</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r>
              <a:rPr lang="en-IN" sz="1200" kern="1200" dirty="0" smtClean="0">
                <a:solidFill>
                  <a:schemeClr val="tx1"/>
                </a:solidFill>
                <a:effectLst/>
                <a:latin typeface="+mn-lt"/>
                <a:ea typeface="+mn-ea"/>
                <a:cs typeface="+mn-cs"/>
              </a:rPr>
              <a:t>(B) PCA was performed using beta (methylation) values of 13- PAM identified </a:t>
            </a:r>
            <a:r>
              <a:rPr lang="en-IN" sz="1200" kern="1200" dirty="0" err="1" smtClean="0">
                <a:solidFill>
                  <a:schemeClr val="tx1"/>
                </a:solidFill>
                <a:effectLst/>
                <a:latin typeface="+mn-lt"/>
                <a:ea typeface="+mn-ea"/>
                <a:cs typeface="+mn-cs"/>
              </a:rPr>
              <a:t>CpG</a:t>
            </a:r>
            <a:r>
              <a:rPr lang="en-IN" sz="1200" kern="1200" dirty="0" smtClean="0">
                <a:solidFill>
                  <a:schemeClr val="tx1"/>
                </a:solidFill>
                <a:effectLst/>
                <a:latin typeface="+mn-lt"/>
                <a:ea typeface="+mn-ea"/>
                <a:cs typeface="+mn-cs"/>
              </a:rPr>
              <a:t> probes between </a:t>
            </a:r>
            <a:r>
              <a:rPr lang="en-US" sz="1200" kern="1200" dirty="0" smtClean="0">
                <a:solidFill>
                  <a:schemeClr val="tx1"/>
                </a:solidFill>
                <a:effectLst/>
                <a:latin typeface="+mn-lt"/>
                <a:ea typeface="+mn-ea"/>
                <a:cs typeface="+mn-cs"/>
              </a:rPr>
              <a:t>IDH1 </a:t>
            </a:r>
            <a:r>
              <a:rPr lang="en-US" sz="1200" kern="1200" dirty="0" err="1" smtClean="0">
                <a:solidFill>
                  <a:schemeClr val="tx1"/>
                </a:solidFill>
                <a:effectLst/>
                <a:latin typeface="+mn-lt"/>
                <a:ea typeface="+mn-ea"/>
                <a:cs typeface="+mn-cs"/>
              </a:rPr>
              <a:t>Mut</a:t>
            </a:r>
            <a:r>
              <a:rPr lang="en-US" sz="1200" kern="1200" dirty="0" smtClean="0">
                <a:solidFill>
                  <a:schemeClr val="tx1"/>
                </a:solidFill>
                <a:effectLst/>
                <a:latin typeface="+mn-lt"/>
                <a:ea typeface="+mn-ea"/>
                <a:cs typeface="+mn-cs"/>
              </a:rPr>
              <a:t> (n=7) and WT (n=117) GBM patient</a:t>
            </a:r>
            <a:r>
              <a:rPr lang="en-IN" sz="1200" kern="1200" dirty="0" smtClean="0">
                <a:solidFill>
                  <a:schemeClr val="tx1"/>
                </a:solidFill>
                <a:effectLst/>
                <a:latin typeface="+mn-lt"/>
                <a:ea typeface="+mn-ea"/>
                <a:cs typeface="+mn-cs"/>
              </a:rPr>
              <a:t> samples in the</a:t>
            </a:r>
            <a:r>
              <a:rPr lang="en-IN" sz="1200" kern="1200" baseline="0" dirty="0" smtClean="0">
                <a:solidFill>
                  <a:schemeClr val="tx1"/>
                </a:solidFill>
                <a:effectLst/>
                <a:latin typeface="+mn-lt"/>
                <a:ea typeface="+mn-ea"/>
                <a:cs typeface="+mn-cs"/>
              </a:rPr>
              <a:t> entire TCGA dataset</a:t>
            </a:r>
            <a:r>
              <a:rPr lang="en-IN" sz="1200" kern="1200" dirty="0" smtClean="0">
                <a:solidFill>
                  <a:schemeClr val="tx1"/>
                </a:solidFill>
                <a:effectLst/>
                <a:latin typeface="+mn-lt"/>
                <a:ea typeface="+mn-ea"/>
                <a:cs typeface="+mn-cs"/>
              </a:rPr>
              <a:t>. A scatter plot is generated using the first two principal components for each sample. The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code of the samples is as indicated.</a:t>
            </a:r>
          </a:p>
          <a:p>
            <a:r>
              <a:rPr lang="en-IN" sz="1200" kern="1200" dirty="0" smtClean="0">
                <a:solidFill>
                  <a:schemeClr val="tx1"/>
                </a:solidFill>
                <a:effectLst/>
                <a:latin typeface="+mn-lt"/>
                <a:ea typeface="+mn-ea"/>
                <a:cs typeface="+mn-cs"/>
              </a:rPr>
              <a:t>(C) The detailed probabilities of 10-fold cross-validation for the samples of training set based on the beta values of 13 </a:t>
            </a:r>
            <a:r>
              <a:rPr lang="en-IN" sz="1200" kern="1200" dirty="0" err="1" smtClean="0">
                <a:solidFill>
                  <a:schemeClr val="tx1"/>
                </a:solidFill>
                <a:effectLst/>
                <a:latin typeface="+mn-lt"/>
                <a:ea typeface="+mn-ea"/>
                <a:cs typeface="+mn-cs"/>
              </a:rPr>
              <a:t>CpG</a:t>
            </a:r>
            <a:r>
              <a:rPr lang="en-IN" sz="1200" kern="1200" dirty="0" smtClean="0">
                <a:solidFill>
                  <a:schemeClr val="tx1"/>
                </a:solidFill>
                <a:effectLst/>
                <a:latin typeface="+mn-lt"/>
                <a:ea typeface="+mn-ea"/>
                <a:cs typeface="+mn-cs"/>
              </a:rPr>
              <a:t> probes are shown. For each sample, its probability as </a:t>
            </a:r>
            <a:r>
              <a:rPr lang="en-US" sz="1200" kern="1200" dirty="0" smtClean="0">
                <a:solidFill>
                  <a:schemeClr val="tx1"/>
                </a:solidFill>
                <a:effectLst/>
                <a:latin typeface="+mn-lt"/>
                <a:ea typeface="+mn-ea"/>
                <a:cs typeface="+mn-cs"/>
              </a:rPr>
              <a:t>IDH1 </a:t>
            </a:r>
            <a:r>
              <a:rPr lang="en-US" sz="1200" kern="1200" dirty="0" err="1" smtClean="0">
                <a:solidFill>
                  <a:schemeClr val="tx1"/>
                </a:solidFill>
                <a:effectLst/>
                <a:latin typeface="+mn-lt"/>
                <a:ea typeface="+mn-ea"/>
                <a:cs typeface="+mn-cs"/>
              </a:rPr>
              <a:t>Mut</a:t>
            </a:r>
            <a:r>
              <a:rPr lang="en-US" sz="1200" kern="1200" dirty="0" smtClean="0">
                <a:solidFill>
                  <a:schemeClr val="tx1"/>
                </a:solidFill>
                <a:effectLst/>
                <a:latin typeface="+mn-lt"/>
                <a:ea typeface="+mn-ea"/>
                <a:cs typeface="+mn-cs"/>
              </a:rPr>
              <a:t> </a:t>
            </a:r>
            <a:r>
              <a:rPr lang="en-IN" sz="1200" kern="1200" dirty="0" smtClean="0">
                <a:solidFill>
                  <a:schemeClr val="tx1"/>
                </a:solidFill>
                <a:effectLst/>
                <a:latin typeface="+mn-lt"/>
                <a:ea typeface="+mn-ea"/>
                <a:cs typeface="+mn-cs"/>
              </a:rPr>
              <a:t>(red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and WT</a:t>
            </a:r>
            <a:r>
              <a:rPr lang="en-IN" sz="1200" kern="1200" baseline="0" dirty="0" smtClean="0">
                <a:solidFill>
                  <a:schemeClr val="tx1"/>
                </a:solidFill>
                <a:effectLst/>
                <a:latin typeface="+mn-lt"/>
                <a:ea typeface="+mn-ea"/>
                <a:cs typeface="+mn-cs"/>
              </a:rPr>
              <a:t> </a:t>
            </a:r>
            <a:r>
              <a:rPr lang="en-IN" sz="1200" kern="1200" dirty="0" smtClean="0">
                <a:solidFill>
                  <a:schemeClr val="tx1"/>
                </a:solidFill>
                <a:effectLst/>
                <a:latin typeface="+mn-lt"/>
                <a:ea typeface="+mn-ea"/>
                <a:cs typeface="+mn-cs"/>
              </a:rPr>
              <a:t>(green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of </a:t>
            </a:r>
            <a:r>
              <a:rPr lang="en-US" sz="1200" kern="1200" dirty="0" smtClean="0">
                <a:solidFill>
                  <a:schemeClr val="tx1"/>
                </a:solidFill>
                <a:effectLst/>
                <a:latin typeface="+mn-lt"/>
                <a:ea typeface="+mn-ea"/>
                <a:cs typeface="+mn-cs"/>
              </a:rPr>
              <a:t>GBM patient </a:t>
            </a:r>
            <a:r>
              <a:rPr lang="en-IN" sz="1200" kern="1200" dirty="0" smtClean="0">
                <a:solidFill>
                  <a:schemeClr val="tx1"/>
                </a:solidFill>
                <a:effectLst/>
                <a:latin typeface="+mn-lt"/>
                <a:ea typeface="+mn-ea"/>
                <a:cs typeface="+mn-cs"/>
              </a:rPr>
              <a:t>samples are shown and it was predicted by the PAM program as either GBM IDH1 </a:t>
            </a:r>
            <a:r>
              <a:rPr lang="en-IN" sz="1200" kern="1200" dirty="0" err="1" smtClean="0">
                <a:solidFill>
                  <a:schemeClr val="tx1"/>
                </a:solidFill>
                <a:effectLst/>
                <a:latin typeface="+mn-lt"/>
                <a:ea typeface="+mn-ea"/>
                <a:cs typeface="+mn-cs"/>
              </a:rPr>
              <a:t>Mut</a:t>
            </a:r>
            <a:r>
              <a:rPr lang="en-IN" sz="1200" kern="1200" baseline="0" dirty="0" smtClean="0">
                <a:solidFill>
                  <a:schemeClr val="tx1"/>
                </a:solidFill>
                <a:effectLst/>
                <a:latin typeface="+mn-lt"/>
                <a:ea typeface="+mn-ea"/>
                <a:cs typeface="+mn-cs"/>
              </a:rPr>
              <a:t> </a:t>
            </a:r>
            <a:r>
              <a:rPr lang="en-IN" sz="1200" kern="1200" dirty="0" smtClean="0">
                <a:solidFill>
                  <a:schemeClr val="tx1"/>
                </a:solidFill>
                <a:effectLst/>
                <a:latin typeface="+mn-lt"/>
                <a:ea typeface="+mn-ea"/>
                <a:cs typeface="+mn-cs"/>
              </a:rPr>
              <a:t>or WT based on which grade’s probability is higher. The original histological grade of the samples is shown on the top.</a:t>
            </a:r>
          </a:p>
          <a:p>
            <a:endParaRPr lang="en-IN" dirty="0" smtClean="0"/>
          </a:p>
          <a:p>
            <a:endParaRPr lang="en-IN" dirty="0"/>
          </a:p>
        </p:txBody>
      </p:sp>
      <p:sp>
        <p:nvSpPr>
          <p:cNvPr id="4" name="Slide Number Placeholder 3"/>
          <p:cNvSpPr>
            <a:spLocks noGrp="1"/>
          </p:cNvSpPr>
          <p:nvPr>
            <p:ph type="sldNum" sz="quarter" idx="10"/>
          </p:nvPr>
        </p:nvSpPr>
        <p:spPr/>
        <p:txBody>
          <a:bodyPr/>
          <a:lstStyle/>
          <a:p>
            <a:fld id="{7AC6227C-C995-4208-B4FB-619121F01225}" type="slidenum">
              <a:rPr lang="en-IN" smtClean="0"/>
              <a:t>11</a:t>
            </a:fld>
            <a:endParaRPr lang="en-IN"/>
          </a:p>
        </p:txBody>
      </p:sp>
    </p:spTree>
    <p:extLst>
      <p:ext uri="{BB962C8B-B14F-4D97-AF65-F5344CB8AC3E}">
        <p14:creationId xmlns:p14="http://schemas.microsoft.com/office/powerpoint/2010/main" val="2562234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Supplementary Figure 2: Internal cross validation using Support</a:t>
            </a:r>
            <a:r>
              <a:rPr lang="en-US" b="1" baseline="0" dirty="0" smtClean="0"/>
              <a:t> Vector Machine (SVM) and Subset analysis for the methylation based signatures.</a:t>
            </a:r>
          </a:p>
          <a:p>
            <a:pPr marL="228600" indent="-228600">
              <a:buAutoNum type="alphaUcPeriod"/>
            </a:pPr>
            <a:r>
              <a:rPr lang="en-US" baseline="0" dirty="0" smtClean="0"/>
              <a:t>Internal cross validation of the training set for LGG IDH1 Mutant (n=217) and WT (n=49) patient samples using SVM five-fold cross validation methodology.</a:t>
            </a:r>
          </a:p>
          <a:p>
            <a:pPr marL="228600" indent="-228600">
              <a:buAutoNum type="alphaUcPeriod"/>
            </a:pPr>
            <a:r>
              <a:rPr lang="en-US" baseline="0" dirty="0" smtClean="0"/>
              <a:t>Internal cross validation of the training set for LGG IDH1 Mutant (n=217) and WT (n=49) patient samples using subset analysis five-fold cross validation methodology.</a:t>
            </a:r>
          </a:p>
          <a:p>
            <a:pPr marL="228600" indent="-228600">
              <a:buAutoNum type="alphaUcPeriod"/>
            </a:pPr>
            <a:r>
              <a:rPr lang="en-US" baseline="0" dirty="0" smtClean="0"/>
              <a:t>Internal cross validation of the training set for </a:t>
            </a:r>
            <a:r>
              <a:rPr lang="en-US" baseline="0" dirty="0" err="1" smtClean="0"/>
              <a:t>oligodendroglioma</a:t>
            </a:r>
            <a:r>
              <a:rPr lang="en-US" baseline="0" dirty="0" smtClean="0"/>
              <a:t> (ODG; n=86) and diffuse astrocytoma (DA; n=131) patient samples using SVM five-fold cross validation methodology.</a:t>
            </a:r>
          </a:p>
          <a:p>
            <a:pPr marL="228600" indent="-228600">
              <a:buAutoNum type="alphaUcPeriod"/>
            </a:pPr>
            <a:r>
              <a:rPr lang="en-US" baseline="0" dirty="0" smtClean="0"/>
              <a:t>Internal cross validation of the training set for </a:t>
            </a:r>
            <a:r>
              <a:rPr lang="en-US" baseline="0" dirty="0" err="1" smtClean="0"/>
              <a:t>oligodendroglioma</a:t>
            </a:r>
            <a:r>
              <a:rPr lang="en-US" baseline="0" dirty="0" smtClean="0"/>
              <a:t> (ODG; n=86) and diffuse astrocytoma (DA; n=131)  patient samples using subset analysis five-fold cross validation methodology.</a:t>
            </a:r>
          </a:p>
          <a:p>
            <a:pPr marL="228600" indent="-228600">
              <a:buAutoNum type="alphaUcPeriod"/>
            </a:pPr>
            <a:r>
              <a:rPr lang="en-US" baseline="0" dirty="0" smtClean="0"/>
              <a:t>Internal cross validation of the training set for GBM IDH1 Mutant (n=4) and WT (n=59) patient samples using SVM five-fold cross validation methodology.</a:t>
            </a:r>
          </a:p>
          <a:p>
            <a:pPr marL="228600" indent="-228600">
              <a:buAutoNum type="alphaUcPeriod"/>
            </a:pPr>
            <a:r>
              <a:rPr lang="en-US" baseline="0" dirty="0" smtClean="0"/>
              <a:t>Internal cross validation of the training set for GBM IDH1 Mutant (n=4) and WT (n=59) patient samples using subset analysis five-fold cross validation methodology.</a:t>
            </a:r>
          </a:p>
          <a:p>
            <a:pPr marL="228600" indent="-228600">
              <a:buAutoNum type="alphaUcPeriod"/>
            </a:pPr>
            <a:endParaRPr lang="en-US" baseline="0" dirty="0" smtClean="0"/>
          </a:p>
          <a:p>
            <a:pPr marL="228600" indent="-228600">
              <a:buAutoNum type="alphaUcPeriod"/>
            </a:pPr>
            <a:endParaRPr lang="en-IN" dirty="0"/>
          </a:p>
        </p:txBody>
      </p:sp>
      <p:sp>
        <p:nvSpPr>
          <p:cNvPr id="4" name="Slide Number Placeholder 3"/>
          <p:cNvSpPr>
            <a:spLocks noGrp="1"/>
          </p:cNvSpPr>
          <p:nvPr>
            <p:ph type="sldNum" sz="quarter" idx="10"/>
          </p:nvPr>
        </p:nvSpPr>
        <p:spPr/>
        <p:txBody>
          <a:bodyPr/>
          <a:lstStyle/>
          <a:p>
            <a:fld id="{335DC19F-58F1-4CF4-945D-0FF66C2CF8B4}" type="slidenum">
              <a:rPr lang="en-IN" smtClean="0"/>
              <a:t>3</a:t>
            </a:fld>
            <a:endParaRPr lang="en-IN"/>
          </a:p>
        </p:txBody>
      </p:sp>
    </p:spTree>
    <p:extLst>
      <p:ext uri="{BB962C8B-B14F-4D97-AF65-F5344CB8AC3E}">
        <p14:creationId xmlns:p14="http://schemas.microsoft.com/office/powerpoint/2010/main" val="2835511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Supplementary Figure 3</a:t>
            </a:r>
            <a:r>
              <a:rPr lang="en-US" sz="1200" b="1" kern="1200" dirty="0" smtClean="0">
                <a:solidFill>
                  <a:schemeClr val="tx1"/>
                </a:solidFill>
                <a:effectLst/>
                <a:latin typeface="+mn-lt"/>
                <a:ea typeface="+mn-ea"/>
                <a:cs typeface="+mn-cs"/>
              </a:rPr>
              <a:t>: </a:t>
            </a:r>
            <a:r>
              <a:rPr lang="en-IN" sz="1200" b="1" kern="1200" dirty="0" smtClean="0">
                <a:solidFill>
                  <a:schemeClr val="tx1"/>
                </a:solidFill>
                <a:effectLst/>
                <a:latin typeface="+mn-lt"/>
                <a:ea typeface="+mn-ea"/>
                <a:cs typeface="+mn-cs"/>
              </a:rPr>
              <a:t>PCA and cross validated probabilities of IDH1 </a:t>
            </a:r>
            <a:r>
              <a:rPr lang="en-IN" sz="1200" b="1" kern="1200" dirty="0" err="1" smtClean="0">
                <a:solidFill>
                  <a:schemeClr val="tx1"/>
                </a:solidFill>
                <a:effectLst/>
                <a:latin typeface="+mn-lt"/>
                <a:ea typeface="+mn-ea"/>
                <a:cs typeface="+mn-cs"/>
              </a:rPr>
              <a:t>Mut</a:t>
            </a:r>
            <a:r>
              <a:rPr lang="en-IN" sz="1200" b="1" kern="1200" dirty="0" smtClean="0">
                <a:solidFill>
                  <a:schemeClr val="tx1"/>
                </a:solidFill>
                <a:effectLst/>
                <a:latin typeface="+mn-lt"/>
                <a:ea typeface="+mn-ea"/>
                <a:cs typeface="+mn-cs"/>
              </a:rPr>
              <a:t> and WT in LGG samples of test set (TCGA).</a:t>
            </a:r>
            <a:endParaRPr lang="en-IN"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 Heat map of the 14 </a:t>
            </a:r>
            <a:r>
              <a:rPr lang="en-US" sz="1200" kern="1200" dirty="0" err="1" smtClean="0">
                <a:solidFill>
                  <a:schemeClr val="tx1"/>
                </a:solidFill>
                <a:effectLst/>
                <a:latin typeface="+mn-lt"/>
                <a:ea typeface="+mn-ea"/>
                <a:cs typeface="+mn-cs"/>
              </a:rPr>
              <a:t>CpG</a:t>
            </a:r>
            <a:r>
              <a:rPr lang="en-US" sz="1200" kern="1200" dirty="0" smtClean="0">
                <a:solidFill>
                  <a:schemeClr val="tx1"/>
                </a:solidFill>
                <a:effectLst/>
                <a:latin typeface="+mn-lt"/>
                <a:ea typeface="+mn-ea"/>
                <a:cs typeface="+mn-cs"/>
              </a:rPr>
              <a:t> discriminatory probes identified in PAM analysis in IDH1</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Mut</a:t>
            </a:r>
            <a:r>
              <a:rPr lang="en-US" sz="1200" kern="1200" dirty="0" smtClean="0">
                <a:solidFill>
                  <a:schemeClr val="tx1"/>
                </a:solidFill>
                <a:effectLst/>
                <a:latin typeface="+mn-lt"/>
                <a:ea typeface="+mn-ea"/>
                <a:cs typeface="+mn-cs"/>
              </a:rPr>
              <a:t> (n=216) and WT (n=48) LGG patient samples in the test set (TCGA). A dual color-code was used where yellow indicates more methylation (</a:t>
            </a:r>
            <a:r>
              <a:rPr lang="en-US" sz="1200" kern="1200" dirty="0" err="1" smtClean="0">
                <a:solidFill>
                  <a:schemeClr val="tx1"/>
                </a:solidFill>
                <a:effectLst/>
                <a:latin typeface="+mn-lt"/>
                <a:ea typeface="+mn-ea"/>
                <a:cs typeface="+mn-cs"/>
              </a:rPr>
              <a:t>hypermethylation</a:t>
            </a:r>
            <a:r>
              <a:rPr lang="en-US" sz="1200" kern="1200" dirty="0" smtClean="0">
                <a:solidFill>
                  <a:schemeClr val="tx1"/>
                </a:solidFill>
                <a:effectLst/>
                <a:latin typeface="+mn-lt"/>
                <a:ea typeface="+mn-ea"/>
                <a:cs typeface="+mn-cs"/>
              </a:rPr>
              <a:t>) and blue indicates less methylation (</a:t>
            </a:r>
            <a:r>
              <a:rPr lang="en-US" sz="1200" kern="1200" dirty="0" err="1" smtClean="0">
                <a:solidFill>
                  <a:schemeClr val="tx1"/>
                </a:solidFill>
                <a:effectLst/>
                <a:latin typeface="+mn-lt"/>
                <a:ea typeface="+mn-ea"/>
                <a:cs typeface="+mn-cs"/>
              </a:rPr>
              <a:t>hypomethylation</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pPr lvl="0"/>
            <a:r>
              <a:rPr lang="en-IN" sz="1200" kern="1200" dirty="0" smtClean="0">
                <a:solidFill>
                  <a:schemeClr val="tx1"/>
                </a:solidFill>
                <a:effectLst/>
                <a:latin typeface="+mn-lt"/>
                <a:ea typeface="+mn-ea"/>
                <a:cs typeface="+mn-cs"/>
              </a:rPr>
              <a:t>(B) PCA was performed using beta (methylation) values of 14- PAM identified </a:t>
            </a:r>
            <a:r>
              <a:rPr lang="en-IN" sz="1200" kern="1200" dirty="0" err="1" smtClean="0">
                <a:solidFill>
                  <a:schemeClr val="tx1"/>
                </a:solidFill>
                <a:effectLst/>
                <a:latin typeface="+mn-lt"/>
                <a:ea typeface="+mn-ea"/>
                <a:cs typeface="+mn-cs"/>
              </a:rPr>
              <a:t>CpG</a:t>
            </a:r>
            <a:r>
              <a:rPr lang="en-IN" sz="1200" kern="1200" dirty="0" smtClean="0">
                <a:solidFill>
                  <a:schemeClr val="tx1"/>
                </a:solidFill>
                <a:effectLst/>
                <a:latin typeface="+mn-lt"/>
                <a:ea typeface="+mn-ea"/>
                <a:cs typeface="+mn-cs"/>
              </a:rPr>
              <a:t> probes between IDH1 </a:t>
            </a:r>
            <a:r>
              <a:rPr lang="en-IN" sz="1200" kern="1200" dirty="0" err="1" smtClean="0">
                <a:solidFill>
                  <a:schemeClr val="tx1"/>
                </a:solidFill>
                <a:effectLst/>
                <a:latin typeface="+mn-lt"/>
                <a:ea typeface="+mn-ea"/>
                <a:cs typeface="+mn-cs"/>
              </a:rPr>
              <a:t>Mut</a:t>
            </a:r>
            <a:r>
              <a:rPr lang="en-IN" sz="1200" kern="1200" dirty="0" smtClean="0">
                <a:solidFill>
                  <a:schemeClr val="tx1"/>
                </a:solidFill>
                <a:effectLst/>
                <a:latin typeface="+mn-lt"/>
                <a:ea typeface="+mn-ea"/>
                <a:cs typeface="+mn-cs"/>
              </a:rPr>
              <a:t> (n=215) and WT</a:t>
            </a:r>
            <a:r>
              <a:rPr lang="en-IN" sz="1200" kern="1200" baseline="0" dirty="0" smtClean="0">
                <a:solidFill>
                  <a:schemeClr val="tx1"/>
                </a:solidFill>
                <a:effectLst/>
                <a:latin typeface="+mn-lt"/>
                <a:ea typeface="+mn-ea"/>
                <a:cs typeface="+mn-cs"/>
              </a:rPr>
              <a:t> </a:t>
            </a:r>
            <a:r>
              <a:rPr lang="en-IN" sz="1200" kern="1200" dirty="0" smtClean="0">
                <a:solidFill>
                  <a:schemeClr val="tx1"/>
                </a:solidFill>
                <a:effectLst/>
                <a:latin typeface="+mn-lt"/>
                <a:ea typeface="+mn-ea"/>
                <a:cs typeface="+mn-cs"/>
              </a:rPr>
              <a:t>(n=48) LGG samples in test set. A scatter plot is generated using the first two principal components for each sample. The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code of the samples is as indicated.</a:t>
            </a:r>
          </a:p>
          <a:p>
            <a:pPr lvl="0"/>
            <a:r>
              <a:rPr lang="en-IN" sz="1200" kern="1200" dirty="0" smtClean="0">
                <a:solidFill>
                  <a:schemeClr val="tx1"/>
                </a:solidFill>
                <a:effectLst/>
                <a:latin typeface="+mn-lt"/>
                <a:ea typeface="+mn-ea"/>
                <a:cs typeface="+mn-cs"/>
              </a:rPr>
              <a:t>(C) The detailed probabilities of 10-fold cross-validation for the samples of training set based on the beta values of 14 </a:t>
            </a:r>
            <a:r>
              <a:rPr lang="en-IN" sz="1200" kern="1200" dirty="0" err="1" smtClean="0">
                <a:solidFill>
                  <a:schemeClr val="tx1"/>
                </a:solidFill>
                <a:effectLst/>
                <a:latin typeface="+mn-lt"/>
                <a:ea typeface="+mn-ea"/>
                <a:cs typeface="+mn-cs"/>
              </a:rPr>
              <a:t>CpG</a:t>
            </a:r>
            <a:r>
              <a:rPr lang="en-IN" sz="1200" kern="1200" dirty="0" smtClean="0">
                <a:solidFill>
                  <a:schemeClr val="tx1"/>
                </a:solidFill>
                <a:effectLst/>
                <a:latin typeface="+mn-lt"/>
                <a:ea typeface="+mn-ea"/>
                <a:cs typeface="+mn-cs"/>
              </a:rPr>
              <a:t> probes are shown. For each sample, its probability as IDH1</a:t>
            </a:r>
            <a:r>
              <a:rPr lang="en-IN" sz="1200" kern="1200" baseline="0" dirty="0" smtClean="0">
                <a:solidFill>
                  <a:schemeClr val="tx1"/>
                </a:solidFill>
                <a:effectLst/>
                <a:latin typeface="+mn-lt"/>
                <a:ea typeface="+mn-ea"/>
                <a:cs typeface="+mn-cs"/>
              </a:rPr>
              <a:t> </a:t>
            </a:r>
            <a:r>
              <a:rPr lang="en-IN" sz="1200" kern="1200" baseline="0" dirty="0" err="1" smtClean="0">
                <a:solidFill>
                  <a:schemeClr val="tx1"/>
                </a:solidFill>
                <a:effectLst/>
                <a:latin typeface="+mn-lt"/>
                <a:ea typeface="+mn-ea"/>
                <a:cs typeface="+mn-cs"/>
              </a:rPr>
              <a:t>Mut</a:t>
            </a:r>
            <a:r>
              <a:rPr lang="en-IN" sz="1200" kern="1200" dirty="0" smtClean="0">
                <a:solidFill>
                  <a:schemeClr val="tx1"/>
                </a:solidFill>
                <a:effectLst/>
                <a:latin typeface="+mn-lt"/>
                <a:ea typeface="+mn-ea"/>
                <a:cs typeface="+mn-cs"/>
              </a:rPr>
              <a:t> (red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and WT (green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of LGG samples are shown and it was predicted by the PAM program as either LGG</a:t>
            </a:r>
            <a:r>
              <a:rPr lang="en-IN" sz="1200" kern="1200" baseline="0" dirty="0" smtClean="0">
                <a:solidFill>
                  <a:schemeClr val="tx1"/>
                </a:solidFill>
                <a:effectLst/>
                <a:latin typeface="+mn-lt"/>
                <a:ea typeface="+mn-ea"/>
                <a:cs typeface="+mn-cs"/>
              </a:rPr>
              <a:t> IDH1 </a:t>
            </a:r>
            <a:r>
              <a:rPr lang="en-IN" sz="1200" kern="1200" baseline="0" dirty="0" err="1" smtClean="0">
                <a:solidFill>
                  <a:schemeClr val="tx1"/>
                </a:solidFill>
                <a:effectLst/>
                <a:latin typeface="+mn-lt"/>
                <a:ea typeface="+mn-ea"/>
                <a:cs typeface="+mn-cs"/>
              </a:rPr>
              <a:t>Mut</a:t>
            </a:r>
            <a:r>
              <a:rPr lang="en-IN" sz="1200" kern="1200" baseline="0" dirty="0" smtClean="0">
                <a:solidFill>
                  <a:schemeClr val="tx1"/>
                </a:solidFill>
                <a:effectLst/>
                <a:latin typeface="+mn-lt"/>
                <a:ea typeface="+mn-ea"/>
                <a:cs typeface="+mn-cs"/>
              </a:rPr>
              <a:t> </a:t>
            </a:r>
            <a:r>
              <a:rPr lang="en-IN" sz="1200" kern="1200" dirty="0" smtClean="0">
                <a:solidFill>
                  <a:schemeClr val="tx1"/>
                </a:solidFill>
                <a:effectLst/>
                <a:latin typeface="+mn-lt"/>
                <a:ea typeface="+mn-ea"/>
                <a:cs typeface="+mn-cs"/>
              </a:rPr>
              <a:t>or WT based on which grade’s probability is higher. The original histological grade of the samples is shown on the top.</a:t>
            </a:r>
          </a:p>
          <a:p>
            <a:endParaRPr lang="en-IN" dirty="0"/>
          </a:p>
        </p:txBody>
      </p:sp>
      <p:sp>
        <p:nvSpPr>
          <p:cNvPr id="4" name="Slide Number Placeholder 3"/>
          <p:cNvSpPr>
            <a:spLocks noGrp="1"/>
          </p:cNvSpPr>
          <p:nvPr>
            <p:ph type="sldNum" sz="quarter" idx="10"/>
          </p:nvPr>
        </p:nvSpPr>
        <p:spPr/>
        <p:txBody>
          <a:bodyPr/>
          <a:lstStyle/>
          <a:p>
            <a:fld id="{7AC6227C-C995-4208-B4FB-619121F01225}" type="slidenum">
              <a:rPr lang="en-IN" smtClean="0"/>
              <a:t>4</a:t>
            </a:fld>
            <a:endParaRPr lang="en-IN"/>
          </a:p>
        </p:txBody>
      </p:sp>
    </p:spTree>
    <p:extLst>
      <p:ext uri="{BB962C8B-B14F-4D97-AF65-F5344CB8AC3E}">
        <p14:creationId xmlns:p14="http://schemas.microsoft.com/office/powerpoint/2010/main" val="1167756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Supplementary Figure 4: </a:t>
            </a:r>
            <a:r>
              <a:rPr lang="en-IN" sz="1200" b="1" kern="1200" dirty="0" smtClean="0">
                <a:solidFill>
                  <a:schemeClr val="tx1"/>
                </a:solidFill>
                <a:effectLst/>
                <a:latin typeface="+mn-lt"/>
                <a:ea typeface="+mn-ea"/>
                <a:cs typeface="+mn-cs"/>
              </a:rPr>
              <a:t>PCA and cross validated probabilities of</a:t>
            </a:r>
            <a:r>
              <a:rPr lang="en-US" sz="1200" b="1" kern="1200" dirty="0" smtClean="0">
                <a:solidFill>
                  <a:schemeClr val="tx1"/>
                </a:solidFill>
                <a:effectLst/>
                <a:latin typeface="+mn-lt"/>
                <a:ea typeface="+mn-ea"/>
                <a:cs typeface="+mn-cs"/>
              </a:rPr>
              <a:t> IDH1 </a:t>
            </a:r>
            <a:r>
              <a:rPr lang="en-US" sz="1200" b="1" kern="1200" dirty="0" err="1" smtClean="0">
                <a:solidFill>
                  <a:schemeClr val="tx1"/>
                </a:solidFill>
                <a:effectLst/>
                <a:latin typeface="+mn-lt"/>
                <a:ea typeface="+mn-ea"/>
                <a:cs typeface="+mn-cs"/>
              </a:rPr>
              <a:t>Mut</a:t>
            </a:r>
            <a:r>
              <a:rPr lang="en-US" sz="1200" b="1" kern="1200" dirty="0" smtClean="0">
                <a:solidFill>
                  <a:schemeClr val="tx1"/>
                </a:solidFill>
                <a:effectLst/>
                <a:latin typeface="+mn-lt"/>
                <a:ea typeface="+mn-ea"/>
                <a:cs typeface="+mn-cs"/>
              </a:rPr>
              <a:t> and WT</a:t>
            </a:r>
            <a:r>
              <a:rPr lang="en-US" sz="1200" b="1" kern="1200" baseline="0" dirty="0" smtClean="0">
                <a:solidFill>
                  <a:schemeClr val="tx1"/>
                </a:solidFill>
                <a:effectLst/>
                <a:latin typeface="+mn-lt"/>
                <a:ea typeface="+mn-ea"/>
                <a:cs typeface="+mn-cs"/>
              </a:rPr>
              <a:t> in LGG </a:t>
            </a:r>
            <a:r>
              <a:rPr lang="en-IN" sz="1200" b="1" kern="1200" dirty="0" smtClean="0">
                <a:solidFill>
                  <a:schemeClr val="tx1"/>
                </a:solidFill>
                <a:effectLst/>
                <a:latin typeface="+mn-lt"/>
                <a:ea typeface="+mn-ea"/>
                <a:cs typeface="+mn-cs"/>
              </a:rPr>
              <a:t>samples of the</a:t>
            </a:r>
            <a:r>
              <a:rPr lang="en-IN" sz="1200" b="1" kern="1200" baseline="0" dirty="0" smtClean="0">
                <a:solidFill>
                  <a:schemeClr val="tx1"/>
                </a:solidFill>
                <a:effectLst/>
                <a:latin typeface="+mn-lt"/>
                <a:ea typeface="+mn-ea"/>
                <a:cs typeface="+mn-cs"/>
              </a:rPr>
              <a:t> entire </a:t>
            </a:r>
            <a:r>
              <a:rPr lang="en-IN" sz="1200" b="1" kern="1200" dirty="0" smtClean="0">
                <a:solidFill>
                  <a:schemeClr val="tx1"/>
                </a:solidFill>
                <a:effectLst/>
                <a:latin typeface="+mn-lt"/>
                <a:ea typeface="+mn-ea"/>
                <a:cs typeface="+mn-cs"/>
              </a:rPr>
              <a:t>TCGA</a:t>
            </a:r>
            <a:r>
              <a:rPr lang="en-IN" sz="1200" b="1" kern="1200" baseline="0" dirty="0" smtClean="0">
                <a:solidFill>
                  <a:schemeClr val="tx1"/>
                </a:solidFill>
                <a:effectLst/>
                <a:latin typeface="+mn-lt"/>
                <a:ea typeface="+mn-ea"/>
                <a:cs typeface="+mn-cs"/>
              </a:rPr>
              <a:t> dataset</a:t>
            </a:r>
            <a:r>
              <a:rPr lang="en-IN" sz="1200" b="1"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Heat map of the 14 </a:t>
            </a:r>
            <a:r>
              <a:rPr lang="en-US" sz="1200" kern="1200" dirty="0" err="1" smtClean="0">
                <a:solidFill>
                  <a:schemeClr val="tx1"/>
                </a:solidFill>
                <a:effectLst/>
                <a:latin typeface="+mn-lt"/>
                <a:ea typeface="+mn-ea"/>
                <a:cs typeface="+mn-cs"/>
              </a:rPr>
              <a:t>CpG</a:t>
            </a:r>
            <a:r>
              <a:rPr lang="en-US" sz="1200" kern="1200" dirty="0" smtClean="0">
                <a:solidFill>
                  <a:schemeClr val="tx1"/>
                </a:solidFill>
                <a:effectLst/>
                <a:latin typeface="+mn-lt"/>
                <a:ea typeface="+mn-ea"/>
                <a:cs typeface="+mn-cs"/>
              </a:rPr>
              <a:t> discriminatory probes identified in PAM analysis in IDH1 </a:t>
            </a:r>
            <a:r>
              <a:rPr lang="en-US" sz="1200" kern="1200" dirty="0" err="1" smtClean="0">
                <a:solidFill>
                  <a:schemeClr val="tx1"/>
                </a:solidFill>
                <a:effectLst/>
                <a:latin typeface="+mn-lt"/>
                <a:ea typeface="+mn-ea"/>
                <a:cs typeface="+mn-cs"/>
              </a:rPr>
              <a:t>Mut</a:t>
            </a:r>
            <a:r>
              <a:rPr lang="en-US" sz="1200" kern="1200" dirty="0" smtClean="0">
                <a:solidFill>
                  <a:schemeClr val="tx1"/>
                </a:solidFill>
                <a:effectLst/>
                <a:latin typeface="+mn-lt"/>
                <a:ea typeface="+mn-ea"/>
                <a:cs typeface="+mn-cs"/>
              </a:rPr>
              <a:t> (n=433) and WT (n=97) LGG patient samples in the entire</a:t>
            </a:r>
            <a:r>
              <a:rPr lang="en-US" sz="1200" kern="1200" baseline="0" dirty="0" smtClean="0">
                <a:solidFill>
                  <a:schemeClr val="tx1"/>
                </a:solidFill>
                <a:effectLst/>
                <a:latin typeface="+mn-lt"/>
                <a:ea typeface="+mn-ea"/>
                <a:cs typeface="+mn-cs"/>
              </a:rPr>
              <a:t> TCGA dataset</a:t>
            </a:r>
            <a:r>
              <a:rPr lang="en-US" sz="1200" kern="1200" dirty="0" smtClean="0">
                <a:solidFill>
                  <a:schemeClr val="tx1"/>
                </a:solidFill>
                <a:effectLst/>
                <a:latin typeface="+mn-lt"/>
                <a:ea typeface="+mn-ea"/>
                <a:cs typeface="+mn-cs"/>
              </a:rPr>
              <a:t>. A dual color-code was used where yellow indicates more methylation (</a:t>
            </a:r>
            <a:r>
              <a:rPr lang="en-US" sz="1200" kern="1200" dirty="0" err="1" smtClean="0">
                <a:solidFill>
                  <a:schemeClr val="tx1"/>
                </a:solidFill>
                <a:effectLst/>
                <a:latin typeface="+mn-lt"/>
                <a:ea typeface="+mn-ea"/>
                <a:cs typeface="+mn-cs"/>
              </a:rPr>
              <a:t>hypermethylation</a:t>
            </a:r>
            <a:r>
              <a:rPr lang="en-US" sz="1200" kern="1200" dirty="0" smtClean="0">
                <a:solidFill>
                  <a:schemeClr val="tx1"/>
                </a:solidFill>
                <a:effectLst/>
                <a:latin typeface="+mn-lt"/>
                <a:ea typeface="+mn-ea"/>
                <a:cs typeface="+mn-cs"/>
              </a:rPr>
              <a:t>) and blue indicates less methylation (</a:t>
            </a:r>
            <a:r>
              <a:rPr lang="en-US" sz="1200" kern="1200" dirty="0" err="1" smtClean="0">
                <a:solidFill>
                  <a:schemeClr val="tx1"/>
                </a:solidFill>
                <a:effectLst/>
                <a:latin typeface="+mn-lt"/>
                <a:ea typeface="+mn-ea"/>
                <a:cs typeface="+mn-cs"/>
              </a:rPr>
              <a:t>hypomethylation</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r>
              <a:rPr lang="en-IN" sz="1200" kern="1200" dirty="0" smtClean="0">
                <a:solidFill>
                  <a:schemeClr val="tx1"/>
                </a:solidFill>
                <a:effectLst/>
                <a:latin typeface="+mn-lt"/>
                <a:ea typeface="+mn-ea"/>
                <a:cs typeface="+mn-cs"/>
              </a:rPr>
              <a:t>(B) PCA was performed using beta (methylation) values of 14- PAM identified </a:t>
            </a:r>
            <a:r>
              <a:rPr lang="en-IN" sz="1200" kern="1200" dirty="0" err="1" smtClean="0">
                <a:solidFill>
                  <a:schemeClr val="tx1"/>
                </a:solidFill>
                <a:effectLst/>
                <a:latin typeface="+mn-lt"/>
                <a:ea typeface="+mn-ea"/>
                <a:cs typeface="+mn-cs"/>
              </a:rPr>
              <a:t>CpG</a:t>
            </a:r>
            <a:r>
              <a:rPr lang="en-IN" sz="1200" kern="1200" dirty="0" smtClean="0">
                <a:solidFill>
                  <a:schemeClr val="tx1"/>
                </a:solidFill>
                <a:effectLst/>
                <a:latin typeface="+mn-lt"/>
                <a:ea typeface="+mn-ea"/>
                <a:cs typeface="+mn-cs"/>
              </a:rPr>
              <a:t> probes between </a:t>
            </a:r>
            <a:r>
              <a:rPr lang="en-US" sz="1200" kern="1200" dirty="0" smtClean="0">
                <a:solidFill>
                  <a:schemeClr val="tx1"/>
                </a:solidFill>
                <a:effectLst/>
                <a:latin typeface="+mn-lt"/>
                <a:ea typeface="+mn-ea"/>
                <a:cs typeface="+mn-cs"/>
              </a:rPr>
              <a:t>IDH1 </a:t>
            </a:r>
            <a:r>
              <a:rPr lang="en-US" sz="1200" kern="1200" dirty="0" err="1" smtClean="0">
                <a:solidFill>
                  <a:schemeClr val="tx1"/>
                </a:solidFill>
                <a:effectLst/>
                <a:latin typeface="+mn-lt"/>
                <a:ea typeface="+mn-ea"/>
                <a:cs typeface="+mn-cs"/>
              </a:rPr>
              <a:t>Mut</a:t>
            </a:r>
            <a:r>
              <a:rPr lang="en-US" sz="1200" kern="1200" dirty="0" smtClean="0">
                <a:solidFill>
                  <a:schemeClr val="tx1"/>
                </a:solidFill>
                <a:effectLst/>
                <a:latin typeface="+mn-lt"/>
                <a:ea typeface="+mn-ea"/>
                <a:cs typeface="+mn-cs"/>
              </a:rPr>
              <a:t> (n=433) and WT (n=97) LGG patient</a:t>
            </a:r>
            <a:r>
              <a:rPr lang="en-IN" sz="1200" kern="1200" dirty="0" smtClean="0">
                <a:solidFill>
                  <a:schemeClr val="tx1"/>
                </a:solidFill>
                <a:effectLst/>
                <a:latin typeface="+mn-lt"/>
                <a:ea typeface="+mn-ea"/>
                <a:cs typeface="+mn-cs"/>
              </a:rPr>
              <a:t> samples in the</a:t>
            </a:r>
            <a:r>
              <a:rPr lang="en-IN" sz="1200" kern="1200" baseline="0" dirty="0" smtClean="0">
                <a:solidFill>
                  <a:schemeClr val="tx1"/>
                </a:solidFill>
                <a:effectLst/>
                <a:latin typeface="+mn-lt"/>
                <a:ea typeface="+mn-ea"/>
                <a:cs typeface="+mn-cs"/>
              </a:rPr>
              <a:t> entire TCGA dataset</a:t>
            </a:r>
            <a:r>
              <a:rPr lang="en-IN" sz="1200" kern="1200" dirty="0" smtClean="0">
                <a:solidFill>
                  <a:schemeClr val="tx1"/>
                </a:solidFill>
                <a:effectLst/>
                <a:latin typeface="+mn-lt"/>
                <a:ea typeface="+mn-ea"/>
                <a:cs typeface="+mn-cs"/>
              </a:rPr>
              <a:t>. A scatter plot is generated using the first two principal components for each sample. The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code of the samples is as indicated.</a:t>
            </a:r>
          </a:p>
          <a:p>
            <a:r>
              <a:rPr lang="en-IN" sz="1200" kern="1200" dirty="0" smtClean="0">
                <a:solidFill>
                  <a:schemeClr val="tx1"/>
                </a:solidFill>
                <a:effectLst/>
                <a:latin typeface="+mn-lt"/>
                <a:ea typeface="+mn-ea"/>
                <a:cs typeface="+mn-cs"/>
              </a:rPr>
              <a:t>(C) The detailed probabilities of 10-fold cross-validation for the samples of training set based on the beta values of 14 </a:t>
            </a:r>
            <a:r>
              <a:rPr lang="en-IN" sz="1200" kern="1200" dirty="0" err="1" smtClean="0">
                <a:solidFill>
                  <a:schemeClr val="tx1"/>
                </a:solidFill>
                <a:effectLst/>
                <a:latin typeface="+mn-lt"/>
                <a:ea typeface="+mn-ea"/>
                <a:cs typeface="+mn-cs"/>
              </a:rPr>
              <a:t>CpG</a:t>
            </a:r>
            <a:r>
              <a:rPr lang="en-IN" sz="1200" kern="1200" dirty="0" smtClean="0">
                <a:solidFill>
                  <a:schemeClr val="tx1"/>
                </a:solidFill>
                <a:effectLst/>
                <a:latin typeface="+mn-lt"/>
                <a:ea typeface="+mn-ea"/>
                <a:cs typeface="+mn-cs"/>
              </a:rPr>
              <a:t> probes are shown. For each sample, its probability as </a:t>
            </a:r>
            <a:r>
              <a:rPr lang="en-US" sz="1200" kern="1200" dirty="0" smtClean="0">
                <a:solidFill>
                  <a:schemeClr val="tx1"/>
                </a:solidFill>
                <a:effectLst/>
                <a:latin typeface="+mn-lt"/>
                <a:ea typeface="+mn-ea"/>
                <a:cs typeface="+mn-cs"/>
              </a:rPr>
              <a:t>IDH1 </a:t>
            </a:r>
            <a:r>
              <a:rPr lang="en-US" sz="1200" kern="1200" dirty="0" err="1" smtClean="0">
                <a:solidFill>
                  <a:schemeClr val="tx1"/>
                </a:solidFill>
                <a:effectLst/>
                <a:latin typeface="+mn-lt"/>
                <a:ea typeface="+mn-ea"/>
                <a:cs typeface="+mn-cs"/>
              </a:rPr>
              <a:t>Mut</a:t>
            </a:r>
            <a:r>
              <a:rPr lang="en-US" sz="1200" kern="1200" dirty="0" smtClean="0">
                <a:solidFill>
                  <a:schemeClr val="tx1"/>
                </a:solidFill>
                <a:effectLst/>
                <a:latin typeface="+mn-lt"/>
                <a:ea typeface="+mn-ea"/>
                <a:cs typeface="+mn-cs"/>
              </a:rPr>
              <a:t> </a:t>
            </a:r>
            <a:r>
              <a:rPr lang="en-IN" sz="1200" kern="1200" dirty="0" smtClean="0">
                <a:solidFill>
                  <a:schemeClr val="tx1"/>
                </a:solidFill>
                <a:effectLst/>
                <a:latin typeface="+mn-lt"/>
                <a:ea typeface="+mn-ea"/>
                <a:cs typeface="+mn-cs"/>
              </a:rPr>
              <a:t>(red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and WT</a:t>
            </a:r>
            <a:r>
              <a:rPr lang="en-IN" sz="1200" kern="1200" baseline="0" dirty="0" smtClean="0">
                <a:solidFill>
                  <a:schemeClr val="tx1"/>
                </a:solidFill>
                <a:effectLst/>
                <a:latin typeface="+mn-lt"/>
                <a:ea typeface="+mn-ea"/>
                <a:cs typeface="+mn-cs"/>
              </a:rPr>
              <a:t> </a:t>
            </a:r>
            <a:r>
              <a:rPr lang="en-IN" sz="1200" kern="1200" dirty="0" smtClean="0">
                <a:solidFill>
                  <a:schemeClr val="tx1"/>
                </a:solidFill>
                <a:effectLst/>
                <a:latin typeface="+mn-lt"/>
                <a:ea typeface="+mn-ea"/>
                <a:cs typeface="+mn-cs"/>
              </a:rPr>
              <a:t>(green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of </a:t>
            </a:r>
            <a:r>
              <a:rPr lang="en-US" sz="1200" kern="1200" dirty="0" smtClean="0">
                <a:solidFill>
                  <a:schemeClr val="tx1"/>
                </a:solidFill>
                <a:effectLst/>
                <a:latin typeface="+mn-lt"/>
                <a:ea typeface="+mn-ea"/>
                <a:cs typeface="+mn-cs"/>
              </a:rPr>
              <a:t>LGG patient </a:t>
            </a:r>
            <a:r>
              <a:rPr lang="en-IN" sz="1200" kern="1200" dirty="0" smtClean="0">
                <a:solidFill>
                  <a:schemeClr val="tx1"/>
                </a:solidFill>
                <a:effectLst/>
                <a:latin typeface="+mn-lt"/>
                <a:ea typeface="+mn-ea"/>
                <a:cs typeface="+mn-cs"/>
              </a:rPr>
              <a:t>samples are shown and it was predicted by the PAM program as either</a:t>
            </a:r>
            <a:r>
              <a:rPr lang="en-IN" sz="1200" kern="1200" baseline="0" dirty="0" smtClean="0">
                <a:solidFill>
                  <a:schemeClr val="tx1"/>
                </a:solidFill>
                <a:effectLst/>
                <a:latin typeface="+mn-lt"/>
                <a:ea typeface="+mn-ea"/>
                <a:cs typeface="+mn-cs"/>
              </a:rPr>
              <a:t> LGG</a:t>
            </a:r>
            <a:r>
              <a:rPr lang="en-IN" sz="1200" kern="1200" dirty="0" smtClean="0">
                <a:solidFill>
                  <a:schemeClr val="tx1"/>
                </a:solidFill>
                <a:effectLst/>
                <a:latin typeface="+mn-lt"/>
                <a:ea typeface="+mn-ea"/>
                <a:cs typeface="+mn-cs"/>
              </a:rPr>
              <a:t> IDH1 </a:t>
            </a:r>
            <a:r>
              <a:rPr lang="en-IN" sz="1200" kern="1200" dirty="0" err="1" smtClean="0">
                <a:solidFill>
                  <a:schemeClr val="tx1"/>
                </a:solidFill>
                <a:effectLst/>
                <a:latin typeface="+mn-lt"/>
                <a:ea typeface="+mn-ea"/>
                <a:cs typeface="+mn-cs"/>
              </a:rPr>
              <a:t>Mut</a:t>
            </a:r>
            <a:r>
              <a:rPr lang="en-IN" sz="1200" kern="1200" baseline="0" dirty="0" smtClean="0">
                <a:solidFill>
                  <a:schemeClr val="tx1"/>
                </a:solidFill>
                <a:effectLst/>
                <a:latin typeface="+mn-lt"/>
                <a:ea typeface="+mn-ea"/>
                <a:cs typeface="+mn-cs"/>
              </a:rPr>
              <a:t> </a:t>
            </a:r>
            <a:r>
              <a:rPr lang="en-IN" sz="1200" kern="1200" dirty="0" smtClean="0">
                <a:solidFill>
                  <a:schemeClr val="tx1"/>
                </a:solidFill>
                <a:effectLst/>
                <a:latin typeface="+mn-lt"/>
                <a:ea typeface="+mn-ea"/>
                <a:cs typeface="+mn-cs"/>
              </a:rPr>
              <a:t>or WT based on which grade’s probability is higher. The original histological grade of the samples is shown on the top.</a:t>
            </a:r>
          </a:p>
          <a:p>
            <a:endParaRPr lang="en-IN" dirty="0" smtClean="0"/>
          </a:p>
          <a:p>
            <a:endParaRPr lang="en-IN" dirty="0"/>
          </a:p>
        </p:txBody>
      </p:sp>
      <p:sp>
        <p:nvSpPr>
          <p:cNvPr id="4" name="Slide Number Placeholder 3"/>
          <p:cNvSpPr>
            <a:spLocks noGrp="1"/>
          </p:cNvSpPr>
          <p:nvPr>
            <p:ph type="sldNum" sz="quarter" idx="10"/>
          </p:nvPr>
        </p:nvSpPr>
        <p:spPr/>
        <p:txBody>
          <a:bodyPr/>
          <a:lstStyle/>
          <a:p>
            <a:fld id="{7AC6227C-C995-4208-B4FB-619121F01225}" type="slidenum">
              <a:rPr lang="en-IN" smtClean="0"/>
              <a:t>5</a:t>
            </a:fld>
            <a:endParaRPr lang="en-IN"/>
          </a:p>
        </p:txBody>
      </p:sp>
    </p:spTree>
    <p:extLst>
      <p:ext uri="{BB962C8B-B14F-4D97-AF65-F5344CB8AC3E}">
        <p14:creationId xmlns:p14="http://schemas.microsoft.com/office/powerpoint/2010/main" val="3583912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Supplementary Figure 5</a:t>
            </a:r>
            <a:r>
              <a:rPr lang="en-US" sz="1200" b="1" kern="1200" dirty="0" smtClean="0">
                <a:solidFill>
                  <a:schemeClr val="tx1"/>
                </a:solidFill>
                <a:effectLst/>
                <a:latin typeface="+mn-lt"/>
                <a:ea typeface="+mn-ea"/>
                <a:cs typeface="+mn-cs"/>
              </a:rPr>
              <a:t>: Validation of the 14-CpG methylation</a:t>
            </a:r>
            <a:r>
              <a:rPr lang="en-US" sz="1200" b="1" kern="1200" baseline="0" dirty="0" smtClean="0">
                <a:solidFill>
                  <a:schemeClr val="tx1"/>
                </a:solidFill>
                <a:effectLst/>
                <a:latin typeface="+mn-lt"/>
                <a:ea typeface="+mn-ea"/>
                <a:cs typeface="+mn-cs"/>
              </a:rPr>
              <a:t> signature of LGG IDH1 mutant versus WT in an independent validation dataset GSE48462.</a:t>
            </a:r>
            <a:endParaRPr lang="en-IN"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Heat map of the 14 </a:t>
            </a:r>
            <a:r>
              <a:rPr lang="en-US" sz="1200" kern="1200" dirty="0" err="1" smtClean="0">
                <a:solidFill>
                  <a:schemeClr val="tx1"/>
                </a:solidFill>
                <a:effectLst/>
                <a:latin typeface="+mn-lt"/>
                <a:ea typeface="+mn-ea"/>
                <a:cs typeface="+mn-cs"/>
              </a:rPr>
              <a:t>CpG</a:t>
            </a:r>
            <a:r>
              <a:rPr lang="en-US" sz="1200" kern="1200" dirty="0" smtClean="0">
                <a:solidFill>
                  <a:schemeClr val="tx1"/>
                </a:solidFill>
                <a:effectLst/>
                <a:latin typeface="+mn-lt"/>
                <a:ea typeface="+mn-ea"/>
                <a:cs typeface="+mn-cs"/>
              </a:rPr>
              <a:t> discriminatory probes identified in PAM analysis in IDH1 mutant (</a:t>
            </a:r>
            <a:r>
              <a:rPr lang="en-US" sz="1200" u="sng" kern="1200" dirty="0" smtClean="0">
                <a:solidFill>
                  <a:schemeClr val="tx1"/>
                </a:solidFill>
                <a:effectLst/>
                <a:latin typeface="+mn-lt"/>
                <a:ea typeface="+mn-ea"/>
                <a:cs typeface="+mn-cs"/>
              </a:rPr>
              <a:t>n=29</a:t>
            </a:r>
            <a:r>
              <a:rPr lang="en-US" sz="1200" kern="1200" dirty="0" smtClean="0">
                <a:solidFill>
                  <a:schemeClr val="tx1"/>
                </a:solidFill>
                <a:effectLst/>
                <a:latin typeface="+mn-lt"/>
                <a:ea typeface="+mn-ea"/>
                <a:cs typeface="+mn-cs"/>
              </a:rPr>
              <a:t>) and WT (</a:t>
            </a:r>
            <a:r>
              <a:rPr lang="en-US" sz="1200" u="sng" kern="1200" dirty="0" smtClean="0">
                <a:solidFill>
                  <a:schemeClr val="tx1"/>
                </a:solidFill>
                <a:effectLst/>
                <a:latin typeface="+mn-lt"/>
                <a:ea typeface="+mn-ea"/>
                <a:cs typeface="+mn-cs"/>
              </a:rPr>
              <a:t>n=27</a:t>
            </a:r>
            <a:r>
              <a:rPr lang="en-US" sz="1200" kern="1200" dirty="0" smtClean="0">
                <a:solidFill>
                  <a:schemeClr val="tx1"/>
                </a:solidFill>
                <a:effectLst/>
                <a:latin typeface="+mn-lt"/>
                <a:ea typeface="+mn-ea"/>
                <a:cs typeface="+mn-cs"/>
              </a:rPr>
              <a:t>) LGG patient samples in the entire TCGA dataset. A dual color-code was used where yellow indicates more methylation (</a:t>
            </a:r>
            <a:r>
              <a:rPr lang="en-US" sz="1200" kern="1200" dirty="0" err="1" smtClean="0">
                <a:solidFill>
                  <a:schemeClr val="tx1"/>
                </a:solidFill>
                <a:effectLst/>
                <a:latin typeface="+mn-lt"/>
                <a:ea typeface="+mn-ea"/>
                <a:cs typeface="+mn-cs"/>
              </a:rPr>
              <a:t>hypermethylation</a:t>
            </a:r>
            <a:r>
              <a:rPr lang="en-US" sz="1200" kern="1200" dirty="0" smtClean="0">
                <a:solidFill>
                  <a:schemeClr val="tx1"/>
                </a:solidFill>
                <a:effectLst/>
                <a:latin typeface="+mn-lt"/>
                <a:ea typeface="+mn-ea"/>
                <a:cs typeface="+mn-cs"/>
              </a:rPr>
              <a:t>) and blue indicates less methylation (</a:t>
            </a:r>
            <a:r>
              <a:rPr lang="en-US" sz="1200" kern="1200" dirty="0" err="1" smtClean="0">
                <a:solidFill>
                  <a:schemeClr val="tx1"/>
                </a:solidFill>
                <a:effectLst/>
                <a:latin typeface="+mn-lt"/>
                <a:ea typeface="+mn-ea"/>
                <a:cs typeface="+mn-cs"/>
              </a:rPr>
              <a:t>hypomethylation</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r>
              <a:rPr lang="en-IN" sz="1200" kern="1200" dirty="0" smtClean="0">
                <a:solidFill>
                  <a:schemeClr val="tx1"/>
                </a:solidFill>
                <a:effectLst/>
                <a:latin typeface="+mn-lt"/>
                <a:ea typeface="+mn-ea"/>
                <a:cs typeface="+mn-cs"/>
              </a:rPr>
              <a:t>(B) PCA was performed using β(methylation) values of 14- PAM identified </a:t>
            </a:r>
            <a:r>
              <a:rPr lang="en-IN" sz="1200" kern="1200" dirty="0" err="1" smtClean="0">
                <a:solidFill>
                  <a:schemeClr val="tx1"/>
                </a:solidFill>
                <a:effectLst/>
                <a:latin typeface="+mn-lt"/>
                <a:ea typeface="+mn-ea"/>
                <a:cs typeface="+mn-cs"/>
              </a:rPr>
              <a:t>CpG</a:t>
            </a:r>
            <a:r>
              <a:rPr lang="en-IN" sz="1200" kern="1200" dirty="0" smtClean="0">
                <a:solidFill>
                  <a:schemeClr val="tx1"/>
                </a:solidFill>
                <a:effectLst/>
                <a:latin typeface="+mn-lt"/>
                <a:ea typeface="+mn-ea"/>
                <a:cs typeface="+mn-cs"/>
              </a:rPr>
              <a:t> probes between </a:t>
            </a:r>
            <a:r>
              <a:rPr lang="en-US" sz="1200" kern="1200" dirty="0" smtClean="0">
                <a:solidFill>
                  <a:schemeClr val="tx1"/>
                </a:solidFill>
                <a:effectLst/>
                <a:latin typeface="+mn-lt"/>
                <a:ea typeface="+mn-ea"/>
                <a:cs typeface="+mn-cs"/>
              </a:rPr>
              <a:t>IDH1 mutant (</a:t>
            </a:r>
            <a:r>
              <a:rPr lang="en-US" sz="1200" u="sng" kern="1200" dirty="0" smtClean="0">
                <a:solidFill>
                  <a:schemeClr val="tx1"/>
                </a:solidFill>
                <a:effectLst/>
                <a:latin typeface="+mn-lt"/>
                <a:ea typeface="+mn-ea"/>
                <a:cs typeface="+mn-cs"/>
              </a:rPr>
              <a:t>n=29</a:t>
            </a:r>
            <a:r>
              <a:rPr lang="en-US" sz="1200" kern="1200" dirty="0" smtClean="0">
                <a:solidFill>
                  <a:schemeClr val="tx1"/>
                </a:solidFill>
                <a:effectLst/>
                <a:latin typeface="+mn-lt"/>
                <a:ea typeface="+mn-ea"/>
                <a:cs typeface="+mn-cs"/>
              </a:rPr>
              <a:t>) and WT (</a:t>
            </a:r>
            <a:r>
              <a:rPr lang="en-US" sz="1200" u="sng" kern="1200" dirty="0" smtClean="0">
                <a:solidFill>
                  <a:schemeClr val="tx1"/>
                </a:solidFill>
                <a:effectLst/>
                <a:latin typeface="+mn-lt"/>
                <a:ea typeface="+mn-ea"/>
                <a:cs typeface="+mn-cs"/>
              </a:rPr>
              <a:t>n=27</a:t>
            </a:r>
            <a:r>
              <a:rPr lang="en-US" sz="1200" kern="1200" dirty="0" smtClean="0">
                <a:solidFill>
                  <a:schemeClr val="tx1"/>
                </a:solidFill>
                <a:effectLst/>
                <a:latin typeface="+mn-lt"/>
                <a:ea typeface="+mn-ea"/>
                <a:cs typeface="+mn-cs"/>
              </a:rPr>
              <a:t>) LGG patient</a:t>
            </a:r>
            <a:r>
              <a:rPr lang="en-IN" sz="1200" kern="1200" dirty="0" smtClean="0">
                <a:solidFill>
                  <a:schemeClr val="tx1"/>
                </a:solidFill>
                <a:effectLst/>
                <a:latin typeface="+mn-lt"/>
                <a:ea typeface="+mn-ea"/>
                <a:cs typeface="+mn-cs"/>
              </a:rPr>
              <a:t> samples in the entire TCGA dataset. A scatter plot is generated using the first two principal components for each sample. The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code of the samples is as indicated.</a:t>
            </a:r>
          </a:p>
          <a:p>
            <a:r>
              <a:rPr lang="en-IN" sz="1200" kern="1200" dirty="0" smtClean="0">
                <a:solidFill>
                  <a:schemeClr val="tx1"/>
                </a:solidFill>
                <a:effectLst/>
                <a:latin typeface="+mn-lt"/>
                <a:ea typeface="+mn-ea"/>
                <a:cs typeface="+mn-cs"/>
              </a:rPr>
              <a:t>(C) The detailed probabilities of 10-fold cross-validation for the samples of training set based on the βvalues of 14 </a:t>
            </a:r>
            <a:r>
              <a:rPr lang="en-IN" sz="1200" kern="1200" dirty="0" err="1" smtClean="0">
                <a:solidFill>
                  <a:schemeClr val="tx1"/>
                </a:solidFill>
                <a:effectLst/>
                <a:latin typeface="+mn-lt"/>
                <a:ea typeface="+mn-ea"/>
                <a:cs typeface="+mn-cs"/>
              </a:rPr>
              <a:t>CpG</a:t>
            </a:r>
            <a:r>
              <a:rPr lang="en-IN" sz="1200" kern="1200" dirty="0" smtClean="0">
                <a:solidFill>
                  <a:schemeClr val="tx1"/>
                </a:solidFill>
                <a:effectLst/>
                <a:latin typeface="+mn-lt"/>
                <a:ea typeface="+mn-ea"/>
                <a:cs typeface="+mn-cs"/>
              </a:rPr>
              <a:t> probes are shown. For each sample, its probability as </a:t>
            </a:r>
            <a:r>
              <a:rPr lang="en-US" sz="1200" kern="1200" dirty="0" smtClean="0">
                <a:solidFill>
                  <a:schemeClr val="tx1"/>
                </a:solidFill>
                <a:effectLst/>
                <a:latin typeface="+mn-lt"/>
                <a:ea typeface="+mn-ea"/>
                <a:cs typeface="+mn-cs"/>
              </a:rPr>
              <a:t>IDH1 mutant </a:t>
            </a:r>
            <a:r>
              <a:rPr lang="en-IN" sz="1200" kern="1200" dirty="0" smtClean="0">
                <a:solidFill>
                  <a:schemeClr val="tx1"/>
                </a:solidFill>
                <a:effectLst/>
                <a:latin typeface="+mn-lt"/>
                <a:ea typeface="+mn-ea"/>
                <a:cs typeface="+mn-cs"/>
              </a:rPr>
              <a:t>(red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and WT (green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of </a:t>
            </a:r>
            <a:r>
              <a:rPr lang="en-US" sz="1200" kern="1200" dirty="0" smtClean="0">
                <a:solidFill>
                  <a:schemeClr val="tx1"/>
                </a:solidFill>
                <a:effectLst/>
                <a:latin typeface="+mn-lt"/>
                <a:ea typeface="+mn-ea"/>
                <a:cs typeface="+mn-cs"/>
              </a:rPr>
              <a:t>LGG patient </a:t>
            </a:r>
            <a:r>
              <a:rPr lang="en-IN" sz="1200" kern="1200" dirty="0" smtClean="0">
                <a:solidFill>
                  <a:schemeClr val="tx1"/>
                </a:solidFill>
                <a:effectLst/>
                <a:latin typeface="+mn-lt"/>
                <a:ea typeface="+mn-ea"/>
                <a:cs typeface="+mn-cs"/>
              </a:rPr>
              <a:t>samples are shown and it was predicted by the PAM program as either LGG IDH1 mutant or WT based on which grade’s probability is higher. The original histological grade of the samples is shown on the top.</a:t>
            </a:r>
            <a:endParaRPr lang="en-IN" dirty="0"/>
          </a:p>
        </p:txBody>
      </p:sp>
      <p:sp>
        <p:nvSpPr>
          <p:cNvPr id="4" name="Slide Number Placeholder 3"/>
          <p:cNvSpPr>
            <a:spLocks noGrp="1"/>
          </p:cNvSpPr>
          <p:nvPr>
            <p:ph type="sldNum" sz="quarter" idx="10"/>
          </p:nvPr>
        </p:nvSpPr>
        <p:spPr/>
        <p:txBody>
          <a:bodyPr/>
          <a:lstStyle/>
          <a:p>
            <a:fld id="{702C80FF-1E6E-44D0-89E0-425392EB44B5}" type="slidenum">
              <a:rPr lang="en-IN" smtClean="0"/>
              <a:t>6</a:t>
            </a:fld>
            <a:endParaRPr lang="en-IN"/>
          </a:p>
        </p:txBody>
      </p:sp>
    </p:spTree>
    <p:extLst>
      <p:ext uri="{BB962C8B-B14F-4D97-AF65-F5344CB8AC3E}">
        <p14:creationId xmlns:p14="http://schemas.microsoft.com/office/powerpoint/2010/main" val="23577578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Supplementary Figure </a:t>
            </a:r>
            <a:r>
              <a:rPr lang="en-US" sz="1200" b="1" kern="1200" dirty="0" smtClean="0">
                <a:solidFill>
                  <a:schemeClr val="tx1"/>
                </a:solidFill>
                <a:effectLst/>
                <a:latin typeface="+mn-lt"/>
                <a:ea typeface="+mn-ea"/>
                <a:cs typeface="+mn-cs"/>
              </a:rPr>
              <a:t>6: </a:t>
            </a:r>
            <a:r>
              <a:rPr lang="en-IN" sz="1200" b="1" kern="1200" dirty="0" smtClean="0">
                <a:solidFill>
                  <a:schemeClr val="tx1"/>
                </a:solidFill>
                <a:effectLst/>
                <a:latin typeface="+mn-lt"/>
                <a:ea typeface="+mn-ea"/>
                <a:cs typeface="+mn-cs"/>
              </a:rPr>
              <a:t>PCA and cross validated probabilities of </a:t>
            </a:r>
            <a:r>
              <a:rPr lang="en-US" sz="1200" b="1" kern="1200" dirty="0" smtClean="0">
                <a:solidFill>
                  <a:schemeClr val="tx1"/>
                </a:solidFill>
                <a:effectLst/>
                <a:latin typeface="+mn-lt"/>
                <a:ea typeface="+mn-ea"/>
                <a:cs typeface="+mn-cs"/>
              </a:rPr>
              <a:t>Diffuse Astrocytoma (DA) and </a:t>
            </a:r>
            <a:r>
              <a:rPr lang="en-US" sz="1200" b="1" kern="1200" dirty="0" err="1" smtClean="0">
                <a:solidFill>
                  <a:schemeClr val="tx1"/>
                </a:solidFill>
                <a:effectLst/>
                <a:latin typeface="+mn-lt"/>
                <a:ea typeface="+mn-ea"/>
                <a:cs typeface="+mn-cs"/>
              </a:rPr>
              <a:t>Oligodendroglioma</a:t>
            </a:r>
            <a:r>
              <a:rPr lang="en-US" sz="1200" b="1" kern="1200" dirty="0" smtClean="0">
                <a:solidFill>
                  <a:schemeClr val="tx1"/>
                </a:solidFill>
                <a:effectLst/>
                <a:latin typeface="+mn-lt"/>
                <a:ea typeface="+mn-ea"/>
                <a:cs typeface="+mn-cs"/>
              </a:rPr>
              <a:t> (ODG)</a:t>
            </a:r>
            <a:r>
              <a:rPr lang="en-US" sz="1200" b="1" kern="1200" baseline="0" dirty="0" smtClean="0">
                <a:solidFill>
                  <a:schemeClr val="tx1"/>
                </a:solidFill>
                <a:effectLst/>
                <a:latin typeface="+mn-lt"/>
                <a:ea typeface="+mn-ea"/>
                <a:cs typeface="+mn-cs"/>
              </a:rPr>
              <a:t> </a:t>
            </a:r>
            <a:r>
              <a:rPr lang="en-IN" sz="1200" b="1" kern="1200" dirty="0" smtClean="0">
                <a:solidFill>
                  <a:schemeClr val="tx1"/>
                </a:solidFill>
                <a:effectLst/>
                <a:latin typeface="+mn-lt"/>
                <a:ea typeface="+mn-ea"/>
                <a:cs typeface="+mn-cs"/>
              </a:rPr>
              <a:t>IDH1 </a:t>
            </a:r>
            <a:r>
              <a:rPr lang="en-IN" sz="1200" b="1" kern="1200" dirty="0" err="1" smtClean="0">
                <a:solidFill>
                  <a:schemeClr val="tx1"/>
                </a:solidFill>
                <a:effectLst/>
                <a:latin typeface="+mn-lt"/>
                <a:ea typeface="+mn-ea"/>
                <a:cs typeface="+mn-cs"/>
              </a:rPr>
              <a:t>Mut</a:t>
            </a:r>
            <a:r>
              <a:rPr lang="en-IN" sz="1200" b="1" kern="1200" dirty="0" smtClean="0">
                <a:solidFill>
                  <a:schemeClr val="tx1"/>
                </a:solidFill>
                <a:effectLst/>
                <a:latin typeface="+mn-lt"/>
                <a:ea typeface="+mn-ea"/>
                <a:cs typeface="+mn-cs"/>
              </a:rPr>
              <a:t> in LGG samples of test set (TCGA).</a:t>
            </a:r>
            <a:endParaRPr lang="en-IN"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 Heat map of the 14 </a:t>
            </a:r>
            <a:r>
              <a:rPr lang="en-US" sz="1200" kern="1200" dirty="0" err="1" smtClean="0">
                <a:solidFill>
                  <a:schemeClr val="tx1"/>
                </a:solidFill>
                <a:effectLst/>
                <a:latin typeface="+mn-lt"/>
                <a:ea typeface="+mn-ea"/>
                <a:cs typeface="+mn-cs"/>
              </a:rPr>
              <a:t>CpG</a:t>
            </a:r>
            <a:r>
              <a:rPr lang="en-US" sz="1200" kern="1200" dirty="0" smtClean="0">
                <a:solidFill>
                  <a:schemeClr val="tx1"/>
                </a:solidFill>
                <a:effectLst/>
                <a:latin typeface="+mn-lt"/>
                <a:ea typeface="+mn-ea"/>
                <a:cs typeface="+mn-cs"/>
              </a:rPr>
              <a:t> discriminatory probes identified in PAM analysis in DA (n=130) and ODG (n=86) LGG patient samples in the test set (TCGA). A dual color-code was used where yellow indicates more methylation (</a:t>
            </a:r>
            <a:r>
              <a:rPr lang="en-US" sz="1200" kern="1200" dirty="0" err="1" smtClean="0">
                <a:solidFill>
                  <a:schemeClr val="tx1"/>
                </a:solidFill>
                <a:effectLst/>
                <a:latin typeface="+mn-lt"/>
                <a:ea typeface="+mn-ea"/>
                <a:cs typeface="+mn-cs"/>
              </a:rPr>
              <a:t>hypermethylation</a:t>
            </a:r>
            <a:r>
              <a:rPr lang="en-US" sz="1200" kern="1200" dirty="0" smtClean="0">
                <a:solidFill>
                  <a:schemeClr val="tx1"/>
                </a:solidFill>
                <a:effectLst/>
                <a:latin typeface="+mn-lt"/>
                <a:ea typeface="+mn-ea"/>
                <a:cs typeface="+mn-cs"/>
              </a:rPr>
              <a:t>) and blue indicates less methylation (</a:t>
            </a:r>
            <a:r>
              <a:rPr lang="en-US" sz="1200" kern="1200" dirty="0" err="1" smtClean="0">
                <a:solidFill>
                  <a:schemeClr val="tx1"/>
                </a:solidFill>
                <a:effectLst/>
                <a:latin typeface="+mn-lt"/>
                <a:ea typeface="+mn-ea"/>
                <a:cs typeface="+mn-cs"/>
              </a:rPr>
              <a:t>hypomethylation</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pPr lvl="0"/>
            <a:r>
              <a:rPr lang="en-IN" sz="1200" kern="1200" dirty="0" smtClean="0">
                <a:solidFill>
                  <a:schemeClr val="tx1"/>
                </a:solidFill>
                <a:effectLst/>
                <a:latin typeface="+mn-lt"/>
                <a:ea typeface="+mn-ea"/>
                <a:cs typeface="+mn-cs"/>
              </a:rPr>
              <a:t>(B) PCA was performed using beta (methylation) values of 14- PAM identified </a:t>
            </a:r>
            <a:r>
              <a:rPr lang="en-IN" sz="1200" kern="1200" dirty="0" err="1" smtClean="0">
                <a:solidFill>
                  <a:schemeClr val="tx1"/>
                </a:solidFill>
                <a:effectLst/>
                <a:latin typeface="+mn-lt"/>
                <a:ea typeface="+mn-ea"/>
                <a:cs typeface="+mn-cs"/>
              </a:rPr>
              <a:t>CpG</a:t>
            </a:r>
            <a:r>
              <a:rPr lang="en-IN" sz="1200" kern="1200" dirty="0" smtClean="0">
                <a:solidFill>
                  <a:schemeClr val="tx1"/>
                </a:solidFill>
                <a:effectLst/>
                <a:latin typeface="+mn-lt"/>
                <a:ea typeface="+mn-ea"/>
                <a:cs typeface="+mn-cs"/>
              </a:rPr>
              <a:t> probes between DA (n=130) and ODG (n=86) LGG samples in test set. A scatter plot is generated using the first two principal components for each sample. The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code of the samples is as indicated.</a:t>
            </a:r>
          </a:p>
          <a:p>
            <a:pPr lvl="0"/>
            <a:r>
              <a:rPr lang="en-IN" sz="1200" kern="1200" dirty="0" smtClean="0">
                <a:solidFill>
                  <a:schemeClr val="tx1"/>
                </a:solidFill>
                <a:effectLst/>
                <a:latin typeface="+mn-lt"/>
                <a:ea typeface="+mn-ea"/>
                <a:cs typeface="+mn-cs"/>
              </a:rPr>
              <a:t>(C) The detailed probabilities of 10-fold cross-validation for the samples of training set based on the beta values of 14 </a:t>
            </a:r>
            <a:r>
              <a:rPr lang="en-IN" sz="1200" kern="1200" dirty="0" err="1" smtClean="0">
                <a:solidFill>
                  <a:schemeClr val="tx1"/>
                </a:solidFill>
                <a:effectLst/>
                <a:latin typeface="+mn-lt"/>
                <a:ea typeface="+mn-ea"/>
                <a:cs typeface="+mn-cs"/>
              </a:rPr>
              <a:t>CpG</a:t>
            </a:r>
            <a:r>
              <a:rPr lang="en-IN" sz="1200" kern="1200" dirty="0" smtClean="0">
                <a:solidFill>
                  <a:schemeClr val="tx1"/>
                </a:solidFill>
                <a:effectLst/>
                <a:latin typeface="+mn-lt"/>
                <a:ea typeface="+mn-ea"/>
                <a:cs typeface="+mn-cs"/>
              </a:rPr>
              <a:t> probes are shown. For each sample, its probability as ODG (red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and DA (green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of LGG samples are shown and it was predicted by the PAM program as either ODG</a:t>
            </a:r>
            <a:r>
              <a:rPr lang="en-IN" sz="1200" kern="1200" baseline="0" dirty="0" smtClean="0">
                <a:solidFill>
                  <a:schemeClr val="tx1"/>
                </a:solidFill>
                <a:effectLst/>
                <a:latin typeface="+mn-lt"/>
                <a:ea typeface="+mn-ea"/>
                <a:cs typeface="+mn-cs"/>
              </a:rPr>
              <a:t> </a:t>
            </a:r>
            <a:r>
              <a:rPr lang="en-IN" sz="1200" kern="1200" dirty="0" smtClean="0">
                <a:solidFill>
                  <a:schemeClr val="tx1"/>
                </a:solidFill>
                <a:effectLst/>
                <a:latin typeface="+mn-lt"/>
                <a:ea typeface="+mn-ea"/>
                <a:cs typeface="+mn-cs"/>
              </a:rPr>
              <a:t>or DA based on which grade’s probability is higher. The original histological grade of the samples is shown on the top.</a:t>
            </a:r>
          </a:p>
        </p:txBody>
      </p:sp>
      <p:sp>
        <p:nvSpPr>
          <p:cNvPr id="4" name="Slide Number Placeholder 3"/>
          <p:cNvSpPr>
            <a:spLocks noGrp="1"/>
          </p:cNvSpPr>
          <p:nvPr>
            <p:ph type="sldNum" sz="quarter" idx="10"/>
          </p:nvPr>
        </p:nvSpPr>
        <p:spPr/>
        <p:txBody>
          <a:bodyPr/>
          <a:lstStyle/>
          <a:p>
            <a:fld id="{7AC6227C-C995-4208-B4FB-619121F01225}" type="slidenum">
              <a:rPr lang="en-IN" smtClean="0"/>
              <a:t>7</a:t>
            </a:fld>
            <a:endParaRPr lang="en-IN"/>
          </a:p>
        </p:txBody>
      </p:sp>
    </p:spTree>
    <p:extLst>
      <p:ext uri="{BB962C8B-B14F-4D97-AF65-F5344CB8AC3E}">
        <p14:creationId xmlns:p14="http://schemas.microsoft.com/office/powerpoint/2010/main" val="1883143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Supplementary Figure 7: </a:t>
            </a:r>
            <a:r>
              <a:rPr lang="en-IN" sz="1200" b="1" kern="1200" dirty="0" smtClean="0">
                <a:solidFill>
                  <a:schemeClr val="tx1"/>
                </a:solidFill>
                <a:effectLst/>
                <a:latin typeface="+mn-lt"/>
                <a:ea typeface="+mn-ea"/>
                <a:cs typeface="+mn-cs"/>
              </a:rPr>
              <a:t>PCA and cross validated probabilities of</a:t>
            </a:r>
            <a:r>
              <a:rPr lang="en-US" sz="1200" b="1" kern="1200" dirty="0" smtClean="0">
                <a:solidFill>
                  <a:schemeClr val="tx1"/>
                </a:solidFill>
                <a:effectLst/>
                <a:latin typeface="+mn-lt"/>
                <a:ea typeface="+mn-ea"/>
                <a:cs typeface="+mn-cs"/>
              </a:rPr>
              <a:t> DA and ODG</a:t>
            </a:r>
            <a:r>
              <a:rPr lang="en-IN" sz="1200" b="1" kern="1200" dirty="0" smtClean="0">
                <a:solidFill>
                  <a:schemeClr val="tx1"/>
                </a:solidFill>
                <a:effectLst/>
                <a:latin typeface="+mn-lt"/>
                <a:ea typeface="+mn-ea"/>
                <a:cs typeface="+mn-cs"/>
              </a:rPr>
              <a:t> samples of the entire TCGA</a:t>
            </a:r>
            <a:r>
              <a:rPr lang="en-IN" sz="1200" b="1" kern="1200" baseline="0" dirty="0" smtClean="0">
                <a:solidFill>
                  <a:schemeClr val="tx1"/>
                </a:solidFill>
                <a:effectLst/>
                <a:latin typeface="+mn-lt"/>
                <a:ea typeface="+mn-ea"/>
                <a:cs typeface="+mn-cs"/>
              </a:rPr>
              <a:t> dataset</a:t>
            </a:r>
            <a:r>
              <a:rPr lang="en-IN" sz="1200" b="1"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Heat map of the 14 </a:t>
            </a:r>
            <a:r>
              <a:rPr lang="en-US" sz="1200" kern="1200" dirty="0" err="1" smtClean="0">
                <a:solidFill>
                  <a:schemeClr val="tx1"/>
                </a:solidFill>
                <a:effectLst/>
                <a:latin typeface="+mn-lt"/>
                <a:ea typeface="+mn-ea"/>
                <a:cs typeface="+mn-cs"/>
              </a:rPr>
              <a:t>CpG</a:t>
            </a:r>
            <a:r>
              <a:rPr lang="en-US" sz="1200" kern="1200" dirty="0" smtClean="0">
                <a:solidFill>
                  <a:schemeClr val="tx1"/>
                </a:solidFill>
                <a:effectLst/>
                <a:latin typeface="+mn-lt"/>
                <a:ea typeface="+mn-ea"/>
                <a:cs typeface="+mn-cs"/>
              </a:rPr>
              <a:t> discriminatory probes identified in PAM analysis in DA (n=261) and ODG (n=172)</a:t>
            </a:r>
            <a:r>
              <a:rPr lang="en-US" sz="1200" kern="1200" baseline="0" dirty="0" smtClean="0">
                <a:solidFill>
                  <a:schemeClr val="tx1"/>
                </a:solidFill>
                <a:effectLst/>
                <a:latin typeface="+mn-lt"/>
                <a:ea typeface="+mn-ea"/>
                <a:cs typeface="+mn-cs"/>
              </a:rPr>
              <a:t> LGG</a:t>
            </a:r>
            <a:r>
              <a:rPr lang="en-US" sz="1200" kern="1200" dirty="0" smtClean="0">
                <a:solidFill>
                  <a:schemeClr val="tx1"/>
                </a:solidFill>
                <a:effectLst/>
                <a:latin typeface="+mn-lt"/>
                <a:ea typeface="+mn-ea"/>
                <a:cs typeface="+mn-cs"/>
              </a:rPr>
              <a:t> patient samples in the entire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TCGA</a:t>
            </a:r>
            <a:r>
              <a:rPr lang="en-US" sz="1200" kern="1200" baseline="0" dirty="0" smtClean="0">
                <a:solidFill>
                  <a:schemeClr val="tx1"/>
                </a:solidFill>
                <a:effectLst/>
                <a:latin typeface="+mn-lt"/>
                <a:ea typeface="+mn-ea"/>
                <a:cs typeface="+mn-cs"/>
              </a:rPr>
              <a:t> dataset</a:t>
            </a:r>
            <a:r>
              <a:rPr lang="en-US" sz="1200" kern="1200" dirty="0" smtClean="0">
                <a:solidFill>
                  <a:schemeClr val="tx1"/>
                </a:solidFill>
                <a:effectLst/>
                <a:latin typeface="+mn-lt"/>
                <a:ea typeface="+mn-ea"/>
                <a:cs typeface="+mn-cs"/>
              </a:rPr>
              <a:t>. A dual color-code was used where yellow indicates more methylation (</a:t>
            </a:r>
            <a:r>
              <a:rPr lang="en-US" sz="1200" kern="1200" dirty="0" err="1" smtClean="0">
                <a:solidFill>
                  <a:schemeClr val="tx1"/>
                </a:solidFill>
                <a:effectLst/>
                <a:latin typeface="+mn-lt"/>
                <a:ea typeface="+mn-ea"/>
                <a:cs typeface="+mn-cs"/>
              </a:rPr>
              <a:t>hypermethylation</a:t>
            </a:r>
            <a:r>
              <a:rPr lang="en-US" sz="1200" kern="1200" dirty="0" smtClean="0">
                <a:solidFill>
                  <a:schemeClr val="tx1"/>
                </a:solidFill>
                <a:effectLst/>
                <a:latin typeface="+mn-lt"/>
                <a:ea typeface="+mn-ea"/>
                <a:cs typeface="+mn-cs"/>
              </a:rPr>
              <a:t>) and blue indicates less methylation (</a:t>
            </a:r>
            <a:r>
              <a:rPr lang="en-US" sz="1200" kern="1200" dirty="0" err="1" smtClean="0">
                <a:solidFill>
                  <a:schemeClr val="tx1"/>
                </a:solidFill>
                <a:effectLst/>
                <a:latin typeface="+mn-lt"/>
                <a:ea typeface="+mn-ea"/>
                <a:cs typeface="+mn-cs"/>
              </a:rPr>
              <a:t>hypomethylation</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r>
              <a:rPr lang="en-IN" sz="1200" kern="1200" dirty="0" smtClean="0">
                <a:solidFill>
                  <a:schemeClr val="tx1"/>
                </a:solidFill>
                <a:effectLst/>
                <a:latin typeface="+mn-lt"/>
                <a:ea typeface="+mn-ea"/>
                <a:cs typeface="+mn-cs"/>
              </a:rPr>
              <a:t>(B) PCA was performed using beta (methylation) values of 14- PAM identified </a:t>
            </a:r>
            <a:r>
              <a:rPr lang="en-IN" sz="1200" kern="1200" dirty="0" err="1" smtClean="0">
                <a:solidFill>
                  <a:schemeClr val="tx1"/>
                </a:solidFill>
                <a:effectLst/>
                <a:latin typeface="+mn-lt"/>
                <a:ea typeface="+mn-ea"/>
                <a:cs typeface="+mn-cs"/>
              </a:rPr>
              <a:t>CpG</a:t>
            </a:r>
            <a:r>
              <a:rPr lang="en-IN" sz="1200" kern="1200" dirty="0" smtClean="0">
                <a:solidFill>
                  <a:schemeClr val="tx1"/>
                </a:solidFill>
                <a:effectLst/>
                <a:latin typeface="+mn-lt"/>
                <a:ea typeface="+mn-ea"/>
                <a:cs typeface="+mn-cs"/>
              </a:rPr>
              <a:t> probes between </a:t>
            </a:r>
            <a:r>
              <a:rPr lang="en-US" sz="1200" kern="1200" dirty="0" smtClean="0">
                <a:solidFill>
                  <a:schemeClr val="tx1"/>
                </a:solidFill>
                <a:effectLst/>
                <a:latin typeface="+mn-lt"/>
                <a:ea typeface="+mn-ea"/>
                <a:cs typeface="+mn-cs"/>
              </a:rPr>
              <a:t>DA (n=261) and ODG (n=172) LGG patient</a:t>
            </a:r>
            <a:r>
              <a:rPr lang="en-IN" sz="1200" kern="1200" dirty="0" smtClean="0">
                <a:solidFill>
                  <a:schemeClr val="tx1"/>
                </a:solidFill>
                <a:effectLst/>
                <a:latin typeface="+mn-lt"/>
                <a:ea typeface="+mn-ea"/>
                <a:cs typeface="+mn-cs"/>
              </a:rPr>
              <a:t> samples in the</a:t>
            </a:r>
            <a:r>
              <a:rPr lang="en-IN" sz="1200" kern="1200" baseline="0" dirty="0" smtClean="0">
                <a:solidFill>
                  <a:schemeClr val="tx1"/>
                </a:solidFill>
                <a:effectLst/>
                <a:latin typeface="+mn-lt"/>
                <a:ea typeface="+mn-ea"/>
                <a:cs typeface="+mn-cs"/>
              </a:rPr>
              <a:t> entire TCGA </a:t>
            </a:r>
            <a:r>
              <a:rPr lang="en-IN" sz="1200" kern="1200" dirty="0" smtClean="0">
                <a:solidFill>
                  <a:schemeClr val="tx1"/>
                </a:solidFill>
                <a:effectLst/>
                <a:latin typeface="+mn-lt"/>
                <a:ea typeface="+mn-ea"/>
                <a:cs typeface="+mn-cs"/>
              </a:rPr>
              <a:t>dataset. A scatter plot is generated using the first two principal components for each sample. The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code of the samples is as indicated.</a:t>
            </a:r>
          </a:p>
          <a:p>
            <a:r>
              <a:rPr lang="en-IN" sz="1200" kern="1200" dirty="0" smtClean="0">
                <a:solidFill>
                  <a:schemeClr val="tx1"/>
                </a:solidFill>
                <a:effectLst/>
                <a:latin typeface="+mn-lt"/>
                <a:ea typeface="+mn-ea"/>
                <a:cs typeface="+mn-cs"/>
              </a:rPr>
              <a:t>(C) The detailed probabilities of 10-fold cross-validation for the samples of training set based on the beta values of 14 </a:t>
            </a:r>
            <a:r>
              <a:rPr lang="en-IN" sz="1200" kern="1200" dirty="0" err="1" smtClean="0">
                <a:solidFill>
                  <a:schemeClr val="tx1"/>
                </a:solidFill>
                <a:effectLst/>
                <a:latin typeface="+mn-lt"/>
                <a:ea typeface="+mn-ea"/>
                <a:cs typeface="+mn-cs"/>
              </a:rPr>
              <a:t>CpG</a:t>
            </a:r>
            <a:r>
              <a:rPr lang="en-IN" sz="1200" kern="1200" dirty="0" smtClean="0">
                <a:solidFill>
                  <a:schemeClr val="tx1"/>
                </a:solidFill>
                <a:effectLst/>
                <a:latin typeface="+mn-lt"/>
                <a:ea typeface="+mn-ea"/>
                <a:cs typeface="+mn-cs"/>
              </a:rPr>
              <a:t> probes are shown. For each sample, its probability as </a:t>
            </a:r>
            <a:r>
              <a:rPr lang="en-US" sz="1200" kern="1200" dirty="0" smtClean="0">
                <a:solidFill>
                  <a:schemeClr val="tx1"/>
                </a:solidFill>
                <a:effectLst/>
                <a:latin typeface="+mn-lt"/>
                <a:ea typeface="+mn-ea"/>
                <a:cs typeface="+mn-cs"/>
              </a:rPr>
              <a:t>ODG </a:t>
            </a:r>
            <a:r>
              <a:rPr lang="en-IN" sz="1200" kern="1200" dirty="0" smtClean="0">
                <a:solidFill>
                  <a:schemeClr val="tx1"/>
                </a:solidFill>
                <a:effectLst/>
                <a:latin typeface="+mn-lt"/>
                <a:ea typeface="+mn-ea"/>
                <a:cs typeface="+mn-cs"/>
              </a:rPr>
              <a:t>(red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and DA</a:t>
            </a:r>
            <a:r>
              <a:rPr lang="en-IN" sz="1200" kern="1200" baseline="0" dirty="0" smtClean="0">
                <a:solidFill>
                  <a:schemeClr val="tx1"/>
                </a:solidFill>
                <a:effectLst/>
                <a:latin typeface="+mn-lt"/>
                <a:ea typeface="+mn-ea"/>
                <a:cs typeface="+mn-cs"/>
              </a:rPr>
              <a:t> </a:t>
            </a:r>
            <a:r>
              <a:rPr lang="en-IN" sz="1200" kern="1200" dirty="0" smtClean="0">
                <a:solidFill>
                  <a:schemeClr val="tx1"/>
                </a:solidFill>
                <a:effectLst/>
                <a:latin typeface="+mn-lt"/>
                <a:ea typeface="+mn-ea"/>
                <a:cs typeface="+mn-cs"/>
              </a:rPr>
              <a:t>(green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of </a:t>
            </a:r>
            <a:r>
              <a:rPr lang="en-US" sz="1200" kern="1200" dirty="0" smtClean="0">
                <a:solidFill>
                  <a:schemeClr val="tx1"/>
                </a:solidFill>
                <a:effectLst/>
                <a:latin typeface="+mn-lt"/>
                <a:ea typeface="+mn-ea"/>
                <a:cs typeface="+mn-cs"/>
              </a:rPr>
              <a:t>LGG patient </a:t>
            </a:r>
            <a:r>
              <a:rPr lang="en-IN" sz="1200" kern="1200" dirty="0" smtClean="0">
                <a:solidFill>
                  <a:schemeClr val="tx1"/>
                </a:solidFill>
                <a:effectLst/>
                <a:latin typeface="+mn-lt"/>
                <a:ea typeface="+mn-ea"/>
                <a:cs typeface="+mn-cs"/>
              </a:rPr>
              <a:t>samples are shown and it was predicted by the PAM program as either LGG DA or ODG based on which grade’s probability is higher. The original histological grade of the samples is shown on the top.</a:t>
            </a:r>
          </a:p>
          <a:p>
            <a:endParaRPr lang="en-IN" dirty="0" smtClean="0"/>
          </a:p>
          <a:p>
            <a:endParaRPr lang="en-IN" dirty="0"/>
          </a:p>
        </p:txBody>
      </p:sp>
      <p:sp>
        <p:nvSpPr>
          <p:cNvPr id="4" name="Slide Number Placeholder 3"/>
          <p:cNvSpPr>
            <a:spLocks noGrp="1"/>
          </p:cNvSpPr>
          <p:nvPr>
            <p:ph type="sldNum" sz="quarter" idx="10"/>
          </p:nvPr>
        </p:nvSpPr>
        <p:spPr/>
        <p:txBody>
          <a:bodyPr/>
          <a:lstStyle/>
          <a:p>
            <a:fld id="{7AC6227C-C995-4208-B4FB-619121F01225}" type="slidenum">
              <a:rPr lang="en-IN" smtClean="0"/>
              <a:t>8</a:t>
            </a:fld>
            <a:endParaRPr lang="en-IN"/>
          </a:p>
        </p:txBody>
      </p:sp>
    </p:spTree>
    <p:extLst>
      <p:ext uri="{BB962C8B-B14F-4D97-AF65-F5344CB8AC3E}">
        <p14:creationId xmlns:p14="http://schemas.microsoft.com/office/powerpoint/2010/main" val="4039556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Supplementary Figure 8</a:t>
            </a:r>
            <a:r>
              <a:rPr lang="en-US" sz="1200" b="1" kern="1200" dirty="0" smtClean="0">
                <a:solidFill>
                  <a:schemeClr val="tx1"/>
                </a:solidFill>
                <a:effectLst/>
                <a:latin typeface="+mn-lt"/>
                <a:ea typeface="+mn-ea"/>
                <a:cs typeface="+mn-cs"/>
              </a:rPr>
              <a:t>: Validation of the 14-CpG methylation</a:t>
            </a:r>
            <a:r>
              <a:rPr lang="en-US" sz="1200" b="1" kern="1200" baseline="0" dirty="0" smtClean="0">
                <a:solidFill>
                  <a:schemeClr val="tx1"/>
                </a:solidFill>
                <a:effectLst/>
                <a:latin typeface="+mn-lt"/>
                <a:ea typeface="+mn-ea"/>
                <a:cs typeface="+mn-cs"/>
              </a:rPr>
              <a:t> signature of </a:t>
            </a:r>
            <a:r>
              <a:rPr lang="en-US" sz="1200" b="1" kern="1200" baseline="0" dirty="0" err="1" smtClean="0">
                <a:solidFill>
                  <a:schemeClr val="tx1"/>
                </a:solidFill>
                <a:effectLst/>
                <a:latin typeface="+mn-lt"/>
                <a:ea typeface="+mn-ea"/>
                <a:cs typeface="+mn-cs"/>
              </a:rPr>
              <a:t>Oligodendroglioma</a:t>
            </a:r>
            <a:r>
              <a:rPr lang="en-US" sz="1200" b="1" kern="1200" baseline="0" dirty="0" smtClean="0">
                <a:solidFill>
                  <a:schemeClr val="tx1"/>
                </a:solidFill>
                <a:effectLst/>
                <a:latin typeface="+mn-lt"/>
                <a:ea typeface="+mn-ea"/>
                <a:cs typeface="+mn-cs"/>
              </a:rPr>
              <a:t> (ODG) versus Diffuse Astrocytoma (DA) in an independent validation dataset GSE48462.</a:t>
            </a:r>
            <a:endParaRPr lang="en-IN"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Heat map of the 14 </a:t>
            </a:r>
            <a:r>
              <a:rPr lang="en-US" sz="1200" kern="1200" dirty="0" err="1" smtClean="0">
                <a:solidFill>
                  <a:schemeClr val="tx1"/>
                </a:solidFill>
                <a:effectLst/>
                <a:latin typeface="+mn-lt"/>
                <a:ea typeface="+mn-ea"/>
                <a:cs typeface="+mn-cs"/>
              </a:rPr>
              <a:t>CpG</a:t>
            </a:r>
            <a:r>
              <a:rPr lang="en-US" sz="1200" kern="1200" dirty="0" smtClean="0">
                <a:solidFill>
                  <a:schemeClr val="tx1"/>
                </a:solidFill>
                <a:effectLst/>
                <a:latin typeface="+mn-lt"/>
                <a:ea typeface="+mn-ea"/>
                <a:cs typeface="+mn-cs"/>
              </a:rPr>
              <a:t> discriminatory probes identified in PAM analysis in </a:t>
            </a:r>
            <a:r>
              <a:rPr lang="en-US" sz="1200" u="sng" kern="1200" dirty="0" smtClean="0">
                <a:solidFill>
                  <a:schemeClr val="tx1"/>
                </a:solidFill>
                <a:effectLst/>
                <a:latin typeface="+mn-lt"/>
                <a:ea typeface="+mn-ea"/>
                <a:cs typeface="+mn-cs"/>
              </a:rPr>
              <a:t>ODG (n=14) and DA (n=14)</a:t>
            </a:r>
            <a:r>
              <a:rPr lang="en-US" sz="1200" kern="1200" dirty="0" smtClean="0">
                <a:solidFill>
                  <a:schemeClr val="tx1"/>
                </a:solidFill>
                <a:effectLst/>
                <a:latin typeface="+mn-lt"/>
                <a:ea typeface="+mn-ea"/>
                <a:cs typeface="+mn-cs"/>
              </a:rPr>
              <a:t> LGG patient samples in the entire TCGA dataset. A dual color-code was used where yellow indicates more methylation (</a:t>
            </a:r>
            <a:r>
              <a:rPr lang="en-US" sz="1200" kern="1200" dirty="0" err="1" smtClean="0">
                <a:solidFill>
                  <a:schemeClr val="tx1"/>
                </a:solidFill>
                <a:effectLst/>
                <a:latin typeface="+mn-lt"/>
                <a:ea typeface="+mn-ea"/>
                <a:cs typeface="+mn-cs"/>
              </a:rPr>
              <a:t>hypermethylation</a:t>
            </a:r>
            <a:r>
              <a:rPr lang="en-US" sz="1200" kern="1200" dirty="0" smtClean="0">
                <a:solidFill>
                  <a:schemeClr val="tx1"/>
                </a:solidFill>
                <a:effectLst/>
                <a:latin typeface="+mn-lt"/>
                <a:ea typeface="+mn-ea"/>
                <a:cs typeface="+mn-cs"/>
              </a:rPr>
              <a:t>) and blue indicates less methylation (</a:t>
            </a:r>
            <a:r>
              <a:rPr lang="en-US" sz="1200" kern="1200" dirty="0" err="1" smtClean="0">
                <a:solidFill>
                  <a:schemeClr val="tx1"/>
                </a:solidFill>
                <a:effectLst/>
                <a:latin typeface="+mn-lt"/>
                <a:ea typeface="+mn-ea"/>
                <a:cs typeface="+mn-cs"/>
              </a:rPr>
              <a:t>hypomethylation</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r>
              <a:rPr lang="en-IN" sz="1200" kern="1200" dirty="0" smtClean="0">
                <a:solidFill>
                  <a:schemeClr val="tx1"/>
                </a:solidFill>
                <a:effectLst/>
                <a:latin typeface="+mn-lt"/>
                <a:ea typeface="+mn-ea"/>
                <a:cs typeface="+mn-cs"/>
              </a:rPr>
              <a:t>(B) PCA was performed using β(methylation) values of 14- PAM identified </a:t>
            </a:r>
            <a:r>
              <a:rPr lang="en-IN" sz="1200" kern="1200" dirty="0" err="1" smtClean="0">
                <a:solidFill>
                  <a:schemeClr val="tx1"/>
                </a:solidFill>
                <a:effectLst/>
                <a:latin typeface="+mn-lt"/>
                <a:ea typeface="+mn-ea"/>
                <a:cs typeface="+mn-cs"/>
              </a:rPr>
              <a:t>CpG</a:t>
            </a:r>
            <a:r>
              <a:rPr lang="en-IN" sz="1200" kern="1200" dirty="0" smtClean="0">
                <a:solidFill>
                  <a:schemeClr val="tx1"/>
                </a:solidFill>
                <a:effectLst/>
                <a:latin typeface="+mn-lt"/>
                <a:ea typeface="+mn-ea"/>
                <a:cs typeface="+mn-cs"/>
              </a:rPr>
              <a:t> probes between </a:t>
            </a:r>
            <a:r>
              <a:rPr lang="en-US" sz="1200" kern="1200" dirty="0" smtClean="0">
                <a:solidFill>
                  <a:schemeClr val="tx1"/>
                </a:solidFill>
                <a:effectLst/>
                <a:latin typeface="+mn-lt"/>
                <a:ea typeface="+mn-ea"/>
                <a:cs typeface="+mn-cs"/>
              </a:rPr>
              <a:t>ODG (n=14) and DA (n=14) LGG patient</a:t>
            </a:r>
            <a:r>
              <a:rPr lang="en-IN" sz="1200" kern="1200" dirty="0" smtClean="0">
                <a:solidFill>
                  <a:schemeClr val="tx1"/>
                </a:solidFill>
                <a:effectLst/>
                <a:latin typeface="+mn-lt"/>
                <a:ea typeface="+mn-ea"/>
                <a:cs typeface="+mn-cs"/>
              </a:rPr>
              <a:t> samples in the entire TCGA dataset. A scatter plot is generated using the first two principal components for each sample. The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code of the samples is as indicated.</a:t>
            </a:r>
          </a:p>
          <a:p>
            <a:r>
              <a:rPr lang="en-IN" sz="1200" kern="1200" dirty="0" smtClean="0">
                <a:solidFill>
                  <a:schemeClr val="tx1"/>
                </a:solidFill>
                <a:effectLst/>
                <a:latin typeface="+mn-lt"/>
                <a:ea typeface="+mn-ea"/>
                <a:cs typeface="+mn-cs"/>
              </a:rPr>
              <a:t>(C) The detailed probabilities of 10-fold cross-validation for the samples of training set based on the βvalues of 14 </a:t>
            </a:r>
            <a:r>
              <a:rPr lang="en-IN" sz="1200" kern="1200" dirty="0" err="1" smtClean="0">
                <a:solidFill>
                  <a:schemeClr val="tx1"/>
                </a:solidFill>
                <a:effectLst/>
                <a:latin typeface="+mn-lt"/>
                <a:ea typeface="+mn-ea"/>
                <a:cs typeface="+mn-cs"/>
              </a:rPr>
              <a:t>CpG</a:t>
            </a:r>
            <a:r>
              <a:rPr lang="en-IN" sz="1200" kern="1200" dirty="0" smtClean="0">
                <a:solidFill>
                  <a:schemeClr val="tx1"/>
                </a:solidFill>
                <a:effectLst/>
                <a:latin typeface="+mn-lt"/>
                <a:ea typeface="+mn-ea"/>
                <a:cs typeface="+mn-cs"/>
              </a:rPr>
              <a:t> probes are shown. For each sample, its probability as </a:t>
            </a:r>
            <a:r>
              <a:rPr lang="en-US" sz="1200" kern="1200" dirty="0" smtClean="0">
                <a:solidFill>
                  <a:schemeClr val="tx1"/>
                </a:solidFill>
                <a:effectLst/>
                <a:latin typeface="+mn-lt"/>
                <a:ea typeface="+mn-ea"/>
                <a:cs typeface="+mn-cs"/>
              </a:rPr>
              <a:t>ODG </a:t>
            </a:r>
            <a:r>
              <a:rPr lang="en-IN" sz="1200" kern="1200" dirty="0" smtClean="0">
                <a:solidFill>
                  <a:schemeClr val="tx1"/>
                </a:solidFill>
                <a:effectLst/>
                <a:latin typeface="+mn-lt"/>
                <a:ea typeface="+mn-ea"/>
                <a:cs typeface="+mn-cs"/>
              </a:rPr>
              <a:t>(red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and DA (green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of </a:t>
            </a:r>
            <a:r>
              <a:rPr lang="en-US" sz="1200" kern="1200" dirty="0" smtClean="0">
                <a:solidFill>
                  <a:schemeClr val="tx1"/>
                </a:solidFill>
                <a:effectLst/>
                <a:latin typeface="+mn-lt"/>
                <a:ea typeface="+mn-ea"/>
                <a:cs typeface="+mn-cs"/>
              </a:rPr>
              <a:t>LGG patient </a:t>
            </a:r>
            <a:r>
              <a:rPr lang="en-IN" sz="1200" kern="1200" dirty="0" smtClean="0">
                <a:solidFill>
                  <a:schemeClr val="tx1"/>
                </a:solidFill>
                <a:effectLst/>
                <a:latin typeface="+mn-lt"/>
                <a:ea typeface="+mn-ea"/>
                <a:cs typeface="+mn-cs"/>
              </a:rPr>
              <a:t>samples are shown and it was predicted by the PAM program as either LGG DA or ODG based on which grade’s probability is higher. The original histological grade of the samples is shown on the top.</a:t>
            </a:r>
          </a:p>
          <a:p>
            <a:endParaRPr lang="en-IN" dirty="0"/>
          </a:p>
        </p:txBody>
      </p:sp>
      <p:sp>
        <p:nvSpPr>
          <p:cNvPr id="4" name="Slide Number Placeholder 3"/>
          <p:cNvSpPr>
            <a:spLocks noGrp="1"/>
          </p:cNvSpPr>
          <p:nvPr>
            <p:ph type="sldNum" sz="quarter" idx="10"/>
          </p:nvPr>
        </p:nvSpPr>
        <p:spPr/>
        <p:txBody>
          <a:bodyPr/>
          <a:lstStyle/>
          <a:p>
            <a:fld id="{702C80FF-1E6E-44D0-89E0-425392EB44B5}" type="slidenum">
              <a:rPr lang="en-IN" smtClean="0"/>
              <a:t>9</a:t>
            </a:fld>
            <a:endParaRPr lang="en-IN"/>
          </a:p>
        </p:txBody>
      </p:sp>
    </p:spTree>
    <p:extLst>
      <p:ext uri="{BB962C8B-B14F-4D97-AF65-F5344CB8AC3E}">
        <p14:creationId xmlns:p14="http://schemas.microsoft.com/office/powerpoint/2010/main" val="40505242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Supplementary Figure 9</a:t>
            </a:r>
            <a:r>
              <a:rPr lang="en-US" sz="1200" b="1" kern="1200" dirty="0" smtClean="0">
                <a:solidFill>
                  <a:schemeClr val="tx1"/>
                </a:solidFill>
                <a:effectLst/>
                <a:latin typeface="+mn-lt"/>
                <a:ea typeface="+mn-ea"/>
                <a:cs typeface="+mn-cs"/>
              </a:rPr>
              <a:t>: </a:t>
            </a:r>
            <a:r>
              <a:rPr lang="en-IN" sz="1200" b="1" kern="1200" dirty="0" smtClean="0">
                <a:solidFill>
                  <a:schemeClr val="tx1"/>
                </a:solidFill>
                <a:effectLst/>
                <a:latin typeface="+mn-lt"/>
                <a:ea typeface="+mn-ea"/>
                <a:cs typeface="+mn-cs"/>
              </a:rPr>
              <a:t>PCA and cross validated probabilities of</a:t>
            </a:r>
            <a:r>
              <a:rPr lang="en-US" sz="1200" b="1" kern="1200" dirty="0" smtClean="0">
                <a:solidFill>
                  <a:schemeClr val="tx1"/>
                </a:solidFill>
                <a:effectLst/>
                <a:latin typeface="+mn-lt"/>
                <a:ea typeface="+mn-ea"/>
                <a:cs typeface="+mn-cs"/>
              </a:rPr>
              <a:t> IDH1 </a:t>
            </a:r>
            <a:r>
              <a:rPr lang="en-US" sz="1200" b="1" kern="1200" dirty="0" err="1" smtClean="0">
                <a:solidFill>
                  <a:schemeClr val="tx1"/>
                </a:solidFill>
                <a:effectLst/>
                <a:latin typeface="+mn-lt"/>
                <a:ea typeface="+mn-ea"/>
                <a:cs typeface="+mn-cs"/>
              </a:rPr>
              <a:t>Mut</a:t>
            </a:r>
            <a:r>
              <a:rPr lang="en-US" sz="1200" b="1" kern="1200" dirty="0" smtClean="0">
                <a:solidFill>
                  <a:schemeClr val="tx1"/>
                </a:solidFill>
                <a:effectLst/>
                <a:latin typeface="+mn-lt"/>
                <a:ea typeface="+mn-ea"/>
                <a:cs typeface="+mn-cs"/>
              </a:rPr>
              <a:t> and WT</a:t>
            </a:r>
            <a:r>
              <a:rPr lang="en-US" sz="1200" b="1" kern="1200" baseline="0" dirty="0" smtClean="0">
                <a:solidFill>
                  <a:schemeClr val="tx1"/>
                </a:solidFill>
                <a:effectLst/>
                <a:latin typeface="+mn-lt"/>
                <a:ea typeface="+mn-ea"/>
                <a:cs typeface="+mn-cs"/>
              </a:rPr>
              <a:t> in GBM</a:t>
            </a:r>
            <a:r>
              <a:rPr lang="en-IN" sz="1200" b="1" kern="1200" dirty="0" smtClean="0">
                <a:solidFill>
                  <a:schemeClr val="tx1"/>
                </a:solidFill>
                <a:effectLst/>
                <a:latin typeface="+mn-lt"/>
                <a:ea typeface="+mn-ea"/>
                <a:cs typeface="+mn-cs"/>
              </a:rPr>
              <a:t> samples of test set (TCGA).</a:t>
            </a:r>
            <a:endParaRPr lang="en-IN"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Heat map of the 13 </a:t>
            </a:r>
            <a:r>
              <a:rPr lang="en-US" sz="1200" kern="1200" dirty="0" err="1" smtClean="0">
                <a:solidFill>
                  <a:schemeClr val="tx1"/>
                </a:solidFill>
                <a:effectLst/>
                <a:latin typeface="+mn-lt"/>
                <a:ea typeface="+mn-ea"/>
                <a:cs typeface="+mn-cs"/>
              </a:rPr>
              <a:t>CpG</a:t>
            </a:r>
            <a:r>
              <a:rPr lang="en-US" sz="1200" kern="1200" dirty="0" smtClean="0">
                <a:solidFill>
                  <a:schemeClr val="tx1"/>
                </a:solidFill>
                <a:effectLst/>
                <a:latin typeface="+mn-lt"/>
                <a:ea typeface="+mn-ea"/>
                <a:cs typeface="+mn-cs"/>
              </a:rPr>
              <a:t> discriminatory probes identified in PAM analysis in IDH1 </a:t>
            </a:r>
            <a:r>
              <a:rPr lang="en-US" sz="1200" kern="1200" dirty="0" err="1" smtClean="0">
                <a:solidFill>
                  <a:schemeClr val="tx1"/>
                </a:solidFill>
                <a:effectLst/>
                <a:latin typeface="+mn-lt"/>
                <a:ea typeface="+mn-ea"/>
                <a:cs typeface="+mn-cs"/>
              </a:rPr>
              <a:t>Mut</a:t>
            </a:r>
            <a:r>
              <a:rPr lang="en-US" sz="1200" kern="1200" dirty="0" smtClean="0">
                <a:solidFill>
                  <a:schemeClr val="tx1"/>
                </a:solidFill>
                <a:effectLst/>
                <a:latin typeface="+mn-lt"/>
                <a:ea typeface="+mn-ea"/>
                <a:cs typeface="+mn-cs"/>
              </a:rPr>
              <a:t> (n=3) and WT (n=58) GBM patient samples in the test set (TCGA). A dual color-code was used where yellow indicates more methylation (</a:t>
            </a:r>
            <a:r>
              <a:rPr lang="en-US" sz="1200" kern="1200" dirty="0" err="1" smtClean="0">
                <a:solidFill>
                  <a:schemeClr val="tx1"/>
                </a:solidFill>
                <a:effectLst/>
                <a:latin typeface="+mn-lt"/>
                <a:ea typeface="+mn-ea"/>
                <a:cs typeface="+mn-cs"/>
              </a:rPr>
              <a:t>hypermethylation</a:t>
            </a:r>
            <a:r>
              <a:rPr lang="en-US" sz="1200" kern="1200" dirty="0" smtClean="0">
                <a:solidFill>
                  <a:schemeClr val="tx1"/>
                </a:solidFill>
                <a:effectLst/>
                <a:latin typeface="+mn-lt"/>
                <a:ea typeface="+mn-ea"/>
                <a:cs typeface="+mn-cs"/>
              </a:rPr>
              <a:t>) and blue indicates less methylation (</a:t>
            </a:r>
            <a:r>
              <a:rPr lang="en-US" sz="1200" kern="1200" dirty="0" err="1" smtClean="0">
                <a:solidFill>
                  <a:schemeClr val="tx1"/>
                </a:solidFill>
                <a:effectLst/>
                <a:latin typeface="+mn-lt"/>
                <a:ea typeface="+mn-ea"/>
                <a:cs typeface="+mn-cs"/>
              </a:rPr>
              <a:t>hypomethylation</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r>
              <a:rPr lang="en-IN" sz="1200" kern="1200" dirty="0" smtClean="0">
                <a:solidFill>
                  <a:schemeClr val="tx1"/>
                </a:solidFill>
                <a:effectLst/>
                <a:latin typeface="+mn-lt"/>
                <a:ea typeface="+mn-ea"/>
                <a:cs typeface="+mn-cs"/>
              </a:rPr>
              <a:t>(B) PCA was performed using beta (methylation) values of 13- PAM identified </a:t>
            </a:r>
            <a:r>
              <a:rPr lang="en-IN" sz="1200" kern="1200" dirty="0" err="1" smtClean="0">
                <a:solidFill>
                  <a:schemeClr val="tx1"/>
                </a:solidFill>
                <a:effectLst/>
                <a:latin typeface="+mn-lt"/>
                <a:ea typeface="+mn-ea"/>
                <a:cs typeface="+mn-cs"/>
              </a:rPr>
              <a:t>CpG</a:t>
            </a:r>
            <a:r>
              <a:rPr lang="en-IN" sz="1200" kern="1200" dirty="0" smtClean="0">
                <a:solidFill>
                  <a:schemeClr val="tx1"/>
                </a:solidFill>
                <a:effectLst/>
                <a:latin typeface="+mn-lt"/>
                <a:ea typeface="+mn-ea"/>
                <a:cs typeface="+mn-cs"/>
              </a:rPr>
              <a:t> probes between </a:t>
            </a:r>
            <a:r>
              <a:rPr lang="en-US" sz="1200" kern="1200" dirty="0" smtClean="0">
                <a:solidFill>
                  <a:schemeClr val="tx1"/>
                </a:solidFill>
                <a:effectLst/>
                <a:latin typeface="+mn-lt"/>
                <a:ea typeface="+mn-ea"/>
                <a:cs typeface="+mn-cs"/>
              </a:rPr>
              <a:t>IDH1 </a:t>
            </a:r>
            <a:r>
              <a:rPr lang="en-US" sz="1200" kern="1200" dirty="0" err="1" smtClean="0">
                <a:solidFill>
                  <a:schemeClr val="tx1"/>
                </a:solidFill>
                <a:effectLst/>
                <a:latin typeface="+mn-lt"/>
                <a:ea typeface="+mn-ea"/>
                <a:cs typeface="+mn-cs"/>
              </a:rPr>
              <a:t>Mut</a:t>
            </a:r>
            <a:r>
              <a:rPr lang="en-US" sz="1200" kern="1200" dirty="0" smtClean="0">
                <a:solidFill>
                  <a:schemeClr val="tx1"/>
                </a:solidFill>
                <a:effectLst/>
                <a:latin typeface="+mn-lt"/>
                <a:ea typeface="+mn-ea"/>
                <a:cs typeface="+mn-cs"/>
              </a:rPr>
              <a:t> (n=3) and WT (n=58) GBM patient</a:t>
            </a:r>
            <a:r>
              <a:rPr lang="en-IN" sz="1200" kern="1200" dirty="0" smtClean="0">
                <a:solidFill>
                  <a:schemeClr val="tx1"/>
                </a:solidFill>
                <a:effectLst/>
                <a:latin typeface="+mn-lt"/>
                <a:ea typeface="+mn-ea"/>
                <a:cs typeface="+mn-cs"/>
              </a:rPr>
              <a:t> samples in test set. A scatter plot is generated using the first two principal components for each sample. The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code of the samples is as indicated.</a:t>
            </a:r>
          </a:p>
          <a:p>
            <a:r>
              <a:rPr lang="en-IN" sz="1200" kern="1200" dirty="0" smtClean="0">
                <a:solidFill>
                  <a:schemeClr val="tx1"/>
                </a:solidFill>
                <a:effectLst/>
                <a:latin typeface="+mn-lt"/>
                <a:ea typeface="+mn-ea"/>
                <a:cs typeface="+mn-cs"/>
              </a:rPr>
              <a:t>(C) The detailed probabilities of 10-fold cross-validation for the samples of training set based on the beta values of 13 </a:t>
            </a:r>
            <a:r>
              <a:rPr lang="en-IN" sz="1200" kern="1200" dirty="0" err="1" smtClean="0">
                <a:solidFill>
                  <a:schemeClr val="tx1"/>
                </a:solidFill>
                <a:effectLst/>
                <a:latin typeface="+mn-lt"/>
                <a:ea typeface="+mn-ea"/>
                <a:cs typeface="+mn-cs"/>
              </a:rPr>
              <a:t>CpG</a:t>
            </a:r>
            <a:r>
              <a:rPr lang="en-IN" sz="1200" kern="1200" dirty="0" smtClean="0">
                <a:solidFill>
                  <a:schemeClr val="tx1"/>
                </a:solidFill>
                <a:effectLst/>
                <a:latin typeface="+mn-lt"/>
                <a:ea typeface="+mn-ea"/>
                <a:cs typeface="+mn-cs"/>
              </a:rPr>
              <a:t> probes are shown. For each sample, its probability as </a:t>
            </a:r>
            <a:r>
              <a:rPr lang="en-US" sz="1200" kern="1200" dirty="0" smtClean="0">
                <a:solidFill>
                  <a:schemeClr val="tx1"/>
                </a:solidFill>
                <a:effectLst/>
                <a:latin typeface="+mn-lt"/>
                <a:ea typeface="+mn-ea"/>
                <a:cs typeface="+mn-cs"/>
              </a:rPr>
              <a:t>IDH1 </a:t>
            </a:r>
            <a:r>
              <a:rPr lang="en-US" sz="1200" kern="1200" dirty="0" err="1" smtClean="0">
                <a:solidFill>
                  <a:schemeClr val="tx1"/>
                </a:solidFill>
                <a:effectLst/>
                <a:latin typeface="+mn-lt"/>
                <a:ea typeface="+mn-ea"/>
                <a:cs typeface="+mn-cs"/>
              </a:rPr>
              <a:t>Mut</a:t>
            </a:r>
            <a:r>
              <a:rPr lang="en-US" sz="1200" kern="1200" dirty="0" smtClean="0">
                <a:solidFill>
                  <a:schemeClr val="tx1"/>
                </a:solidFill>
                <a:effectLst/>
                <a:latin typeface="+mn-lt"/>
                <a:ea typeface="+mn-ea"/>
                <a:cs typeface="+mn-cs"/>
              </a:rPr>
              <a:t> </a:t>
            </a:r>
            <a:r>
              <a:rPr lang="en-IN" sz="1200" kern="1200" dirty="0" smtClean="0">
                <a:solidFill>
                  <a:schemeClr val="tx1"/>
                </a:solidFill>
                <a:effectLst/>
                <a:latin typeface="+mn-lt"/>
                <a:ea typeface="+mn-ea"/>
                <a:cs typeface="+mn-cs"/>
              </a:rPr>
              <a:t>(red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and WT</a:t>
            </a:r>
            <a:r>
              <a:rPr lang="en-IN" sz="1200" kern="1200" baseline="0" dirty="0" smtClean="0">
                <a:solidFill>
                  <a:schemeClr val="tx1"/>
                </a:solidFill>
                <a:effectLst/>
                <a:latin typeface="+mn-lt"/>
                <a:ea typeface="+mn-ea"/>
                <a:cs typeface="+mn-cs"/>
              </a:rPr>
              <a:t> </a:t>
            </a:r>
            <a:r>
              <a:rPr lang="en-IN" sz="1200" kern="1200" dirty="0" smtClean="0">
                <a:solidFill>
                  <a:schemeClr val="tx1"/>
                </a:solidFill>
                <a:effectLst/>
                <a:latin typeface="+mn-lt"/>
                <a:ea typeface="+mn-ea"/>
                <a:cs typeface="+mn-cs"/>
              </a:rPr>
              <a:t>(green </a:t>
            </a:r>
            <a:r>
              <a:rPr lang="en-IN" sz="1200" kern="1200" dirty="0" err="1" smtClean="0">
                <a:solidFill>
                  <a:schemeClr val="tx1"/>
                </a:solidFill>
                <a:effectLst/>
                <a:latin typeface="+mn-lt"/>
                <a:ea typeface="+mn-ea"/>
                <a:cs typeface="+mn-cs"/>
              </a:rPr>
              <a:t>color</a:t>
            </a:r>
            <a:r>
              <a:rPr lang="en-IN" sz="1200" kern="1200" dirty="0" smtClean="0">
                <a:solidFill>
                  <a:schemeClr val="tx1"/>
                </a:solidFill>
                <a:effectLst/>
                <a:latin typeface="+mn-lt"/>
                <a:ea typeface="+mn-ea"/>
                <a:cs typeface="+mn-cs"/>
              </a:rPr>
              <a:t>) of </a:t>
            </a:r>
            <a:r>
              <a:rPr lang="en-US" sz="1200" kern="1200" dirty="0" smtClean="0">
                <a:solidFill>
                  <a:schemeClr val="tx1"/>
                </a:solidFill>
                <a:effectLst/>
                <a:latin typeface="+mn-lt"/>
                <a:ea typeface="+mn-ea"/>
                <a:cs typeface="+mn-cs"/>
              </a:rPr>
              <a:t>GBM patient </a:t>
            </a:r>
            <a:r>
              <a:rPr lang="en-IN" sz="1200" kern="1200" dirty="0" smtClean="0">
                <a:solidFill>
                  <a:schemeClr val="tx1"/>
                </a:solidFill>
                <a:effectLst/>
                <a:latin typeface="+mn-lt"/>
                <a:ea typeface="+mn-ea"/>
                <a:cs typeface="+mn-cs"/>
              </a:rPr>
              <a:t>samples are shown and it was predicted by the PAM program as either GBM IDH1 </a:t>
            </a:r>
            <a:r>
              <a:rPr lang="en-IN" sz="1200" kern="1200" dirty="0" err="1" smtClean="0">
                <a:solidFill>
                  <a:schemeClr val="tx1"/>
                </a:solidFill>
                <a:effectLst/>
                <a:latin typeface="+mn-lt"/>
                <a:ea typeface="+mn-ea"/>
                <a:cs typeface="+mn-cs"/>
              </a:rPr>
              <a:t>Mut</a:t>
            </a:r>
            <a:r>
              <a:rPr lang="en-IN" sz="1200" kern="1200" baseline="0" dirty="0" smtClean="0">
                <a:solidFill>
                  <a:schemeClr val="tx1"/>
                </a:solidFill>
                <a:effectLst/>
                <a:latin typeface="+mn-lt"/>
                <a:ea typeface="+mn-ea"/>
                <a:cs typeface="+mn-cs"/>
              </a:rPr>
              <a:t> </a:t>
            </a:r>
            <a:r>
              <a:rPr lang="en-IN" sz="1200" kern="1200" dirty="0" smtClean="0">
                <a:solidFill>
                  <a:schemeClr val="tx1"/>
                </a:solidFill>
                <a:effectLst/>
                <a:latin typeface="+mn-lt"/>
                <a:ea typeface="+mn-ea"/>
                <a:cs typeface="+mn-cs"/>
              </a:rPr>
              <a:t>or WT based on which grade’s probability is higher. The original histological grade of the samples is shown on the top.</a:t>
            </a:r>
          </a:p>
          <a:p>
            <a:endParaRPr lang="en-IN" dirty="0"/>
          </a:p>
        </p:txBody>
      </p:sp>
      <p:sp>
        <p:nvSpPr>
          <p:cNvPr id="4" name="Slide Number Placeholder 3"/>
          <p:cNvSpPr>
            <a:spLocks noGrp="1"/>
          </p:cNvSpPr>
          <p:nvPr>
            <p:ph type="sldNum" sz="quarter" idx="10"/>
          </p:nvPr>
        </p:nvSpPr>
        <p:spPr/>
        <p:txBody>
          <a:bodyPr/>
          <a:lstStyle/>
          <a:p>
            <a:fld id="{7AC6227C-C995-4208-B4FB-619121F01225}" type="slidenum">
              <a:rPr lang="en-IN" smtClean="0"/>
              <a:t>10</a:t>
            </a:fld>
            <a:endParaRPr lang="en-IN"/>
          </a:p>
        </p:txBody>
      </p:sp>
    </p:spTree>
    <p:extLst>
      <p:ext uri="{BB962C8B-B14F-4D97-AF65-F5344CB8AC3E}">
        <p14:creationId xmlns:p14="http://schemas.microsoft.com/office/powerpoint/2010/main" val="2637279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7BF7B1AD-C2F1-43A0-AEF3-CB78574D6C85}" type="datetimeFigureOut">
              <a:rPr lang="en-IN" smtClean="0"/>
              <a:t>07-03-2017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3C29F1-3FC4-4447-B090-20713DDD4FAE}" type="slidenum">
              <a:rPr lang="en-IN" smtClean="0"/>
              <a:t>‹#›</a:t>
            </a:fld>
            <a:endParaRPr lang="en-IN"/>
          </a:p>
        </p:txBody>
      </p:sp>
    </p:spTree>
    <p:extLst>
      <p:ext uri="{BB962C8B-B14F-4D97-AF65-F5344CB8AC3E}">
        <p14:creationId xmlns:p14="http://schemas.microsoft.com/office/powerpoint/2010/main" val="2469244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BF7B1AD-C2F1-43A0-AEF3-CB78574D6C85}" type="datetimeFigureOut">
              <a:rPr lang="en-IN" smtClean="0"/>
              <a:t>07-03-2017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3C29F1-3FC4-4447-B090-20713DDD4FAE}" type="slidenum">
              <a:rPr lang="en-IN" smtClean="0"/>
              <a:t>‹#›</a:t>
            </a:fld>
            <a:endParaRPr lang="en-IN"/>
          </a:p>
        </p:txBody>
      </p:sp>
    </p:spTree>
    <p:extLst>
      <p:ext uri="{BB962C8B-B14F-4D97-AF65-F5344CB8AC3E}">
        <p14:creationId xmlns:p14="http://schemas.microsoft.com/office/powerpoint/2010/main" val="3309967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BF7B1AD-C2F1-43A0-AEF3-CB78574D6C85}" type="datetimeFigureOut">
              <a:rPr lang="en-IN" smtClean="0"/>
              <a:t>07-03-2017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3C29F1-3FC4-4447-B090-20713DDD4FAE}" type="slidenum">
              <a:rPr lang="en-IN" smtClean="0"/>
              <a:t>‹#›</a:t>
            </a:fld>
            <a:endParaRPr lang="en-IN"/>
          </a:p>
        </p:txBody>
      </p:sp>
    </p:spTree>
    <p:extLst>
      <p:ext uri="{BB962C8B-B14F-4D97-AF65-F5344CB8AC3E}">
        <p14:creationId xmlns:p14="http://schemas.microsoft.com/office/powerpoint/2010/main" val="2380200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BF7B1AD-C2F1-43A0-AEF3-CB78574D6C85}" type="datetimeFigureOut">
              <a:rPr lang="en-IN" smtClean="0"/>
              <a:t>07-03-2017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3C29F1-3FC4-4447-B090-20713DDD4FAE}" type="slidenum">
              <a:rPr lang="en-IN" smtClean="0"/>
              <a:t>‹#›</a:t>
            </a:fld>
            <a:endParaRPr lang="en-IN"/>
          </a:p>
        </p:txBody>
      </p:sp>
    </p:spTree>
    <p:extLst>
      <p:ext uri="{BB962C8B-B14F-4D97-AF65-F5344CB8AC3E}">
        <p14:creationId xmlns:p14="http://schemas.microsoft.com/office/powerpoint/2010/main" val="2365984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F7B1AD-C2F1-43A0-AEF3-CB78574D6C85}" type="datetimeFigureOut">
              <a:rPr lang="en-IN" smtClean="0"/>
              <a:t>07-03-2017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3C29F1-3FC4-4447-B090-20713DDD4FAE}" type="slidenum">
              <a:rPr lang="en-IN" smtClean="0"/>
              <a:t>‹#›</a:t>
            </a:fld>
            <a:endParaRPr lang="en-IN"/>
          </a:p>
        </p:txBody>
      </p:sp>
    </p:spTree>
    <p:extLst>
      <p:ext uri="{BB962C8B-B14F-4D97-AF65-F5344CB8AC3E}">
        <p14:creationId xmlns:p14="http://schemas.microsoft.com/office/powerpoint/2010/main" val="723610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7BF7B1AD-C2F1-43A0-AEF3-CB78574D6C85}" type="datetimeFigureOut">
              <a:rPr lang="en-IN" smtClean="0"/>
              <a:t>07-03-2017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43C29F1-3FC4-4447-B090-20713DDD4FAE}" type="slidenum">
              <a:rPr lang="en-IN" smtClean="0"/>
              <a:t>‹#›</a:t>
            </a:fld>
            <a:endParaRPr lang="en-IN"/>
          </a:p>
        </p:txBody>
      </p:sp>
    </p:spTree>
    <p:extLst>
      <p:ext uri="{BB962C8B-B14F-4D97-AF65-F5344CB8AC3E}">
        <p14:creationId xmlns:p14="http://schemas.microsoft.com/office/powerpoint/2010/main" val="2910940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7BF7B1AD-C2F1-43A0-AEF3-CB78574D6C85}" type="datetimeFigureOut">
              <a:rPr lang="en-IN" smtClean="0"/>
              <a:t>07-03-2017</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43C29F1-3FC4-4447-B090-20713DDD4FAE}" type="slidenum">
              <a:rPr lang="en-IN" smtClean="0"/>
              <a:t>‹#›</a:t>
            </a:fld>
            <a:endParaRPr lang="en-IN"/>
          </a:p>
        </p:txBody>
      </p:sp>
    </p:spTree>
    <p:extLst>
      <p:ext uri="{BB962C8B-B14F-4D97-AF65-F5344CB8AC3E}">
        <p14:creationId xmlns:p14="http://schemas.microsoft.com/office/powerpoint/2010/main" val="715535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7BF7B1AD-C2F1-43A0-AEF3-CB78574D6C85}" type="datetimeFigureOut">
              <a:rPr lang="en-IN" smtClean="0"/>
              <a:t>07-03-2017</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43C29F1-3FC4-4447-B090-20713DDD4FAE}" type="slidenum">
              <a:rPr lang="en-IN" smtClean="0"/>
              <a:t>‹#›</a:t>
            </a:fld>
            <a:endParaRPr lang="en-IN"/>
          </a:p>
        </p:txBody>
      </p:sp>
    </p:spTree>
    <p:extLst>
      <p:ext uri="{BB962C8B-B14F-4D97-AF65-F5344CB8AC3E}">
        <p14:creationId xmlns:p14="http://schemas.microsoft.com/office/powerpoint/2010/main" val="254186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F7B1AD-C2F1-43A0-AEF3-CB78574D6C85}" type="datetimeFigureOut">
              <a:rPr lang="en-IN" smtClean="0"/>
              <a:t>07-03-2017</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43C29F1-3FC4-4447-B090-20713DDD4FAE}" type="slidenum">
              <a:rPr lang="en-IN" smtClean="0"/>
              <a:t>‹#›</a:t>
            </a:fld>
            <a:endParaRPr lang="en-IN"/>
          </a:p>
        </p:txBody>
      </p:sp>
    </p:spTree>
    <p:extLst>
      <p:ext uri="{BB962C8B-B14F-4D97-AF65-F5344CB8AC3E}">
        <p14:creationId xmlns:p14="http://schemas.microsoft.com/office/powerpoint/2010/main" val="3673701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F7B1AD-C2F1-43A0-AEF3-CB78574D6C85}" type="datetimeFigureOut">
              <a:rPr lang="en-IN" smtClean="0"/>
              <a:t>07-03-2017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43C29F1-3FC4-4447-B090-20713DDD4FAE}" type="slidenum">
              <a:rPr lang="en-IN" smtClean="0"/>
              <a:t>‹#›</a:t>
            </a:fld>
            <a:endParaRPr lang="en-IN"/>
          </a:p>
        </p:txBody>
      </p:sp>
    </p:spTree>
    <p:extLst>
      <p:ext uri="{BB962C8B-B14F-4D97-AF65-F5344CB8AC3E}">
        <p14:creationId xmlns:p14="http://schemas.microsoft.com/office/powerpoint/2010/main" val="41706788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F7B1AD-C2F1-43A0-AEF3-CB78574D6C85}" type="datetimeFigureOut">
              <a:rPr lang="en-IN" smtClean="0"/>
              <a:t>07-03-2017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43C29F1-3FC4-4447-B090-20713DDD4FAE}" type="slidenum">
              <a:rPr lang="en-IN" smtClean="0"/>
              <a:t>‹#›</a:t>
            </a:fld>
            <a:endParaRPr lang="en-IN"/>
          </a:p>
        </p:txBody>
      </p:sp>
    </p:spTree>
    <p:extLst>
      <p:ext uri="{BB962C8B-B14F-4D97-AF65-F5344CB8AC3E}">
        <p14:creationId xmlns:p14="http://schemas.microsoft.com/office/powerpoint/2010/main" val="24589955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F7B1AD-C2F1-43A0-AEF3-CB78574D6C85}" type="datetimeFigureOut">
              <a:rPr lang="en-IN" smtClean="0"/>
              <a:t>07-03-2017</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3C29F1-3FC4-4447-B090-20713DDD4FAE}" type="slidenum">
              <a:rPr lang="en-IN" smtClean="0"/>
              <a:t>‹#›</a:t>
            </a:fld>
            <a:endParaRPr lang="en-IN"/>
          </a:p>
        </p:txBody>
      </p:sp>
    </p:spTree>
    <p:extLst>
      <p:ext uri="{BB962C8B-B14F-4D97-AF65-F5344CB8AC3E}">
        <p14:creationId xmlns:p14="http://schemas.microsoft.com/office/powerpoint/2010/main" val="11504372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7400" y="2286000"/>
            <a:ext cx="5486400" cy="1569660"/>
          </a:xfrm>
          <a:prstGeom prst="rect">
            <a:avLst/>
          </a:prstGeom>
        </p:spPr>
        <p:txBody>
          <a:bodyPr wrap="square">
            <a:spAutoFit/>
          </a:bodyPr>
          <a:lstStyle/>
          <a:p>
            <a:r>
              <a:rPr lang="en-IN" sz="3200" b="1" dirty="0" smtClean="0">
                <a:latin typeface="Times New Roman" pitchFamily="18" charset="0"/>
                <a:cs typeface="Times New Roman" pitchFamily="18" charset="0"/>
              </a:rPr>
              <a:t>Additional File 1: Figures 1-10 </a:t>
            </a:r>
          </a:p>
          <a:p>
            <a:r>
              <a:rPr lang="en-IN" sz="3200" b="1" dirty="0" smtClean="0">
                <a:latin typeface="Times New Roman" pitchFamily="18" charset="0"/>
                <a:cs typeface="Times New Roman" pitchFamily="18" charset="0"/>
              </a:rPr>
              <a:t>Paul </a:t>
            </a:r>
            <a:r>
              <a:rPr lang="en-IN" sz="3200" b="1" dirty="0">
                <a:latin typeface="Times New Roman" pitchFamily="18" charset="0"/>
                <a:cs typeface="Times New Roman" pitchFamily="18" charset="0"/>
              </a:rPr>
              <a:t>and </a:t>
            </a:r>
            <a:r>
              <a:rPr lang="en-IN" sz="3200" b="1" dirty="0" err="1">
                <a:latin typeface="Times New Roman" pitchFamily="18" charset="0"/>
                <a:cs typeface="Times New Roman" pitchFamily="18" charset="0"/>
              </a:rPr>
              <a:t>Mondal</a:t>
            </a:r>
            <a:r>
              <a:rPr lang="en-IN" sz="3200" b="1" dirty="0">
                <a:latin typeface="Times New Roman" pitchFamily="18" charset="0"/>
                <a:cs typeface="Times New Roman" pitchFamily="18" charset="0"/>
              </a:rPr>
              <a:t> et al., </a:t>
            </a:r>
            <a:r>
              <a:rPr lang="en-IN" sz="3200" b="1" dirty="0" smtClean="0">
                <a:latin typeface="Times New Roman" pitchFamily="18" charset="0"/>
                <a:cs typeface="Times New Roman" pitchFamily="18" charset="0"/>
              </a:rPr>
              <a:t>2017</a:t>
            </a:r>
            <a:endParaRPr lang="en-IN" sz="3200" dirty="0">
              <a:latin typeface="Times New Roman" pitchFamily="18" charset="0"/>
              <a:cs typeface="Times New Roman" pitchFamily="18" charset="0"/>
            </a:endParaRPr>
          </a:p>
          <a:p>
            <a:endParaRPr lang="en-IN" sz="3200" dirty="0">
              <a:latin typeface="Times New Roman" pitchFamily="18" charset="0"/>
              <a:cs typeface="Times New Roman" pitchFamily="18" charset="0"/>
            </a:endParaRPr>
          </a:p>
        </p:txBody>
      </p:sp>
    </p:spTree>
    <p:extLst>
      <p:ext uri="{BB962C8B-B14F-4D97-AF65-F5344CB8AC3E}">
        <p14:creationId xmlns:p14="http://schemas.microsoft.com/office/powerpoint/2010/main" val="2167131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AppData\Local\Temp\Rar$DRa0.119\test HM output"/>
          <p:cNvPicPr>
            <a:picLocks noChangeAspect="1" noChangeArrowheads="1"/>
          </p:cNvPicPr>
          <p:nvPr/>
        </p:nvPicPr>
        <p:blipFill rotWithShape="1">
          <a:blip r:embed="rId3">
            <a:extLst>
              <a:ext uri="{28A0092B-C50C-407E-A947-70E740481C1C}">
                <a14:useLocalDpi xmlns:a14="http://schemas.microsoft.com/office/drawing/2010/main" val="0"/>
              </a:ext>
            </a:extLst>
          </a:blip>
          <a:srcRect l="1045" t="18101" r="36112" b="59159"/>
          <a:stretch/>
        </p:blipFill>
        <p:spPr bwMode="auto">
          <a:xfrm>
            <a:off x="1039308" y="805216"/>
            <a:ext cx="7952293" cy="191110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62000" y="376535"/>
            <a:ext cx="1019340" cy="461665"/>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GBM IDH Mutant</a:t>
            </a:r>
            <a:endParaRPr lang="en-IN" sz="1200" dirty="0">
              <a:latin typeface="Times New Roman" pitchFamily="18" charset="0"/>
              <a:cs typeface="Times New Roman" pitchFamily="18" charset="0"/>
            </a:endParaRPr>
          </a:p>
        </p:txBody>
      </p:sp>
      <p:sp>
        <p:nvSpPr>
          <p:cNvPr id="5" name="TextBox 4"/>
          <p:cNvSpPr txBox="1"/>
          <p:nvPr/>
        </p:nvSpPr>
        <p:spPr>
          <a:xfrm>
            <a:off x="4518127" y="376535"/>
            <a:ext cx="926329" cy="461665"/>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GBM IDH WT</a:t>
            </a:r>
            <a:endParaRPr lang="en-IN" sz="1200" dirty="0">
              <a:latin typeface="Times New Roman" pitchFamily="18" charset="0"/>
              <a:cs typeface="Times New Roman" pitchFamily="18" charset="0"/>
            </a:endParaRPr>
          </a:p>
        </p:txBody>
      </p:sp>
      <p:grpSp>
        <p:nvGrpSpPr>
          <p:cNvPr id="6" name="Group 5"/>
          <p:cNvGrpSpPr/>
          <p:nvPr/>
        </p:nvGrpSpPr>
        <p:grpSpPr>
          <a:xfrm>
            <a:off x="6403006" y="2911711"/>
            <a:ext cx="2283794" cy="288689"/>
            <a:chOff x="5146959" y="3810000"/>
            <a:chExt cx="4035231" cy="403053"/>
          </a:xfrm>
        </p:grpSpPr>
        <p:pic>
          <p:nvPicPr>
            <p:cNvPr id="7" name="Picture 2" descr="C:\Users\Admin\AppData\Local\Temp\Rar$DRa0.576\test heat map outpu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12" r="4091" b="98403"/>
            <a:stretch/>
          </p:blipFill>
          <p:spPr bwMode="auto">
            <a:xfrm>
              <a:off x="5333999" y="3810000"/>
              <a:ext cx="3505200" cy="1143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146959" y="3883851"/>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0.0</a:t>
              </a:r>
              <a:endParaRPr lang="en-IN" sz="900" b="1" dirty="0">
                <a:latin typeface="Times New Roman" pitchFamily="18" charset="0"/>
                <a:cs typeface="Times New Roman" pitchFamily="18" charset="0"/>
              </a:endParaRPr>
            </a:p>
          </p:txBody>
        </p:sp>
        <p:sp>
          <p:nvSpPr>
            <p:cNvPr id="9" name="TextBox 8"/>
            <p:cNvSpPr txBox="1"/>
            <p:nvPr/>
          </p:nvSpPr>
          <p:spPr>
            <a:xfrm>
              <a:off x="6848393" y="3883851"/>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0.5</a:t>
              </a:r>
              <a:endParaRPr lang="en-IN" sz="900" b="1" dirty="0">
                <a:latin typeface="Times New Roman" pitchFamily="18" charset="0"/>
                <a:cs typeface="Times New Roman" pitchFamily="18" charset="0"/>
              </a:endParaRPr>
            </a:p>
          </p:txBody>
        </p:sp>
        <p:sp>
          <p:nvSpPr>
            <p:cNvPr id="10" name="TextBox 9"/>
            <p:cNvSpPr txBox="1"/>
            <p:nvPr/>
          </p:nvSpPr>
          <p:spPr>
            <a:xfrm>
              <a:off x="8600994" y="3890777"/>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1.0</a:t>
              </a:r>
              <a:endParaRPr lang="en-IN" sz="900" b="1" dirty="0">
                <a:latin typeface="Times New Roman" pitchFamily="18" charset="0"/>
                <a:cs typeface="Times New Roman" pitchFamily="18" charset="0"/>
              </a:endParaRPr>
            </a:p>
          </p:txBody>
        </p:sp>
      </p:grpSp>
      <p:grpSp>
        <p:nvGrpSpPr>
          <p:cNvPr id="11" name="Group 10"/>
          <p:cNvGrpSpPr/>
          <p:nvPr/>
        </p:nvGrpSpPr>
        <p:grpSpPr>
          <a:xfrm>
            <a:off x="4114796" y="3758297"/>
            <a:ext cx="4876805" cy="2421013"/>
            <a:chOff x="-173934" y="1901826"/>
            <a:chExt cx="9363973" cy="3587751"/>
          </a:xfrm>
        </p:grpSpPr>
        <p:sp>
          <p:nvSpPr>
            <p:cNvPr id="12" name="Rectangle 186"/>
            <p:cNvSpPr>
              <a:spLocks noChangeArrowheads="1"/>
            </p:cNvSpPr>
            <p:nvPr/>
          </p:nvSpPr>
          <p:spPr bwMode="auto">
            <a:xfrm>
              <a:off x="4483101" y="5335589"/>
              <a:ext cx="3841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sample</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3" name="Rectangle 187"/>
            <p:cNvSpPr>
              <a:spLocks noChangeArrowheads="1"/>
            </p:cNvSpPr>
            <p:nvPr/>
          </p:nvSpPr>
          <p:spPr bwMode="auto">
            <a:xfrm rot="16200000">
              <a:off x="-870846" y="3917507"/>
              <a:ext cx="1547812"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cross-validated probabilities</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 name="Line 188"/>
            <p:cNvSpPr>
              <a:spLocks noChangeShapeType="1"/>
            </p:cNvSpPr>
            <p:nvPr/>
          </p:nvSpPr>
          <p:spPr bwMode="auto">
            <a:xfrm>
              <a:off x="681038" y="4949827"/>
              <a:ext cx="7769226"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 name="Line 189"/>
            <p:cNvSpPr>
              <a:spLocks noChangeShapeType="1"/>
            </p:cNvSpPr>
            <p:nvPr/>
          </p:nvSpPr>
          <p:spPr bwMode="auto">
            <a:xfrm>
              <a:off x="681038" y="4949827"/>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 name="Line 190"/>
            <p:cNvSpPr>
              <a:spLocks noChangeShapeType="1"/>
            </p:cNvSpPr>
            <p:nvPr/>
          </p:nvSpPr>
          <p:spPr bwMode="auto">
            <a:xfrm>
              <a:off x="1978026" y="4949827"/>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 name="Line 191"/>
            <p:cNvSpPr>
              <a:spLocks noChangeShapeType="1"/>
            </p:cNvSpPr>
            <p:nvPr/>
          </p:nvSpPr>
          <p:spPr bwMode="auto">
            <a:xfrm>
              <a:off x="3275013" y="4949827"/>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 name="Line 192"/>
            <p:cNvSpPr>
              <a:spLocks noChangeShapeType="1"/>
            </p:cNvSpPr>
            <p:nvPr/>
          </p:nvSpPr>
          <p:spPr bwMode="auto">
            <a:xfrm>
              <a:off x="4565651" y="4949827"/>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 name="Line 193"/>
            <p:cNvSpPr>
              <a:spLocks noChangeShapeType="1"/>
            </p:cNvSpPr>
            <p:nvPr/>
          </p:nvSpPr>
          <p:spPr bwMode="auto">
            <a:xfrm>
              <a:off x="5862639" y="4949827"/>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 name="Line 194"/>
            <p:cNvSpPr>
              <a:spLocks noChangeShapeType="1"/>
            </p:cNvSpPr>
            <p:nvPr/>
          </p:nvSpPr>
          <p:spPr bwMode="auto">
            <a:xfrm>
              <a:off x="7153276" y="4949827"/>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 name="Line 195"/>
            <p:cNvSpPr>
              <a:spLocks noChangeShapeType="1"/>
            </p:cNvSpPr>
            <p:nvPr/>
          </p:nvSpPr>
          <p:spPr bwMode="auto">
            <a:xfrm>
              <a:off x="8450264" y="4949827"/>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 name="Rectangle 196"/>
            <p:cNvSpPr>
              <a:spLocks noChangeArrowheads="1"/>
            </p:cNvSpPr>
            <p:nvPr/>
          </p:nvSpPr>
          <p:spPr bwMode="auto">
            <a:xfrm>
              <a:off x="623888" y="5091114"/>
              <a:ext cx="635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3" name="Rectangle 197"/>
            <p:cNvSpPr>
              <a:spLocks noChangeArrowheads="1"/>
            </p:cNvSpPr>
            <p:nvPr/>
          </p:nvSpPr>
          <p:spPr bwMode="auto">
            <a:xfrm>
              <a:off x="1889126" y="5091114"/>
              <a:ext cx="12858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4" name="Rectangle 198"/>
            <p:cNvSpPr>
              <a:spLocks noChangeArrowheads="1"/>
            </p:cNvSpPr>
            <p:nvPr/>
          </p:nvSpPr>
          <p:spPr bwMode="auto">
            <a:xfrm>
              <a:off x="3186113" y="5091114"/>
              <a:ext cx="12858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20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5" name="Rectangle 199"/>
            <p:cNvSpPr>
              <a:spLocks noChangeArrowheads="1"/>
            </p:cNvSpPr>
            <p:nvPr/>
          </p:nvSpPr>
          <p:spPr bwMode="auto">
            <a:xfrm>
              <a:off x="4476751" y="5091114"/>
              <a:ext cx="12858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30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6" name="Rectangle 200"/>
            <p:cNvSpPr>
              <a:spLocks noChangeArrowheads="1"/>
            </p:cNvSpPr>
            <p:nvPr/>
          </p:nvSpPr>
          <p:spPr bwMode="auto">
            <a:xfrm>
              <a:off x="5773739" y="5091114"/>
              <a:ext cx="12858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40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7" name="Rectangle 201"/>
            <p:cNvSpPr>
              <a:spLocks noChangeArrowheads="1"/>
            </p:cNvSpPr>
            <p:nvPr/>
          </p:nvSpPr>
          <p:spPr bwMode="auto">
            <a:xfrm>
              <a:off x="7064376" y="5091114"/>
              <a:ext cx="12858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50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8" name="Rectangle 202"/>
            <p:cNvSpPr>
              <a:spLocks noChangeArrowheads="1"/>
            </p:cNvSpPr>
            <p:nvPr/>
          </p:nvSpPr>
          <p:spPr bwMode="auto">
            <a:xfrm>
              <a:off x="8361364" y="5091114"/>
              <a:ext cx="12858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60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9" name="Line 203"/>
            <p:cNvSpPr>
              <a:spLocks noChangeShapeType="1"/>
            </p:cNvSpPr>
            <p:nvPr/>
          </p:nvSpPr>
          <p:spPr bwMode="auto">
            <a:xfrm flipV="1">
              <a:off x="501651" y="1901826"/>
              <a:ext cx="0" cy="2925763"/>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 name="Line 204"/>
            <p:cNvSpPr>
              <a:spLocks noChangeShapeType="1"/>
            </p:cNvSpPr>
            <p:nvPr/>
          </p:nvSpPr>
          <p:spPr bwMode="auto">
            <a:xfrm flipH="1">
              <a:off x="442913" y="4827589"/>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 name="Line 205"/>
            <p:cNvSpPr>
              <a:spLocks noChangeShapeType="1"/>
            </p:cNvSpPr>
            <p:nvPr/>
          </p:nvSpPr>
          <p:spPr bwMode="auto">
            <a:xfrm flipH="1">
              <a:off x="442913" y="4344989"/>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 name="Line 206"/>
            <p:cNvSpPr>
              <a:spLocks noChangeShapeType="1"/>
            </p:cNvSpPr>
            <p:nvPr/>
          </p:nvSpPr>
          <p:spPr bwMode="auto">
            <a:xfrm flipH="1">
              <a:off x="442913" y="3856039"/>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 name="Line 207"/>
            <p:cNvSpPr>
              <a:spLocks noChangeShapeType="1"/>
            </p:cNvSpPr>
            <p:nvPr/>
          </p:nvSpPr>
          <p:spPr bwMode="auto">
            <a:xfrm flipH="1">
              <a:off x="442913" y="3368676"/>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 name="Line 208"/>
            <p:cNvSpPr>
              <a:spLocks noChangeShapeType="1"/>
            </p:cNvSpPr>
            <p:nvPr/>
          </p:nvSpPr>
          <p:spPr bwMode="auto">
            <a:xfrm flipH="1">
              <a:off x="442913" y="2879726"/>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 name="Line 209"/>
            <p:cNvSpPr>
              <a:spLocks noChangeShapeType="1"/>
            </p:cNvSpPr>
            <p:nvPr/>
          </p:nvSpPr>
          <p:spPr bwMode="auto">
            <a:xfrm flipH="1">
              <a:off x="442913" y="2390776"/>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 name="Line 210"/>
            <p:cNvSpPr>
              <a:spLocks noChangeShapeType="1"/>
            </p:cNvSpPr>
            <p:nvPr/>
          </p:nvSpPr>
          <p:spPr bwMode="auto">
            <a:xfrm flipH="1">
              <a:off x="442913" y="1901826"/>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 name="Rectangle 211"/>
            <p:cNvSpPr>
              <a:spLocks noChangeArrowheads="1"/>
            </p:cNvSpPr>
            <p:nvPr/>
          </p:nvSpPr>
          <p:spPr bwMode="auto">
            <a:xfrm rot="16200000">
              <a:off x="155297" y="4751388"/>
              <a:ext cx="160337"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0.0</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8" name="Rectangle 212"/>
            <p:cNvSpPr>
              <a:spLocks noChangeArrowheads="1"/>
            </p:cNvSpPr>
            <p:nvPr/>
          </p:nvSpPr>
          <p:spPr bwMode="auto">
            <a:xfrm rot="16200000">
              <a:off x="155297" y="4268789"/>
              <a:ext cx="160337"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9" name="Rectangle 213"/>
            <p:cNvSpPr>
              <a:spLocks noChangeArrowheads="1"/>
            </p:cNvSpPr>
            <p:nvPr/>
          </p:nvSpPr>
          <p:spPr bwMode="auto">
            <a:xfrm rot="16200000">
              <a:off x="155297" y="3779838"/>
              <a:ext cx="160337"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0" name="Rectangle 214"/>
            <p:cNvSpPr>
              <a:spLocks noChangeArrowheads="1"/>
            </p:cNvSpPr>
            <p:nvPr/>
          </p:nvSpPr>
          <p:spPr bwMode="auto">
            <a:xfrm rot="16200000">
              <a:off x="155297" y="3292477"/>
              <a:ext cx="160337"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1" name="Rectangle 215"/>
            <p:cNvSpPr>
              <a:spLocks noChangeArrowheads="1"/>
            </p:cNvSpPr>
            <p:nvPr/>
          </p:nvSpPr>
          <p:spPr bwMode="auto">
            <a:xfrm rot="16200000">
              <a:off x="155297" y="2803526"/>
              <a:ext cx="160337"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2" name="Rectangle 216"/>
            <p:cNvSpPr>
              <a:spLocks noChangeArrowheads="1"/>
            </p:cNvSpPr>
            <p:nvPr/>
          </p:nvSpPr>
          <p:spPr bwMode="auto">
            <a:xfrm rot="16200000">
              <a:off x="155297" y="2314575"/>
              <a:ext cx="160337"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3" name="Line 217"/>
            <p:cNvSpPr>
              <a:spLocks noChangeShapeType="1"/>
            </p:cNvSpPr>
            <p:nvPr/>
          </p:nvSpPr>
          <p:spPr bwMode="auto">
            <a:xfrm flipV="1">
              <a:off x="8886826" y="1901826"/>
              <a:ext cx="0" cy="2925763"/>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 name="Line 218"/>
            <p:cNvSpPr>
              <a:spLocks noChangeShapeType="1"/>
            </p:cNvSpPr>
            <p:nvPr/>
          </p:nvSpPr>
          <p:spPr bwMode="auto">
            <a:xfrm>
              <a:off x="8886826" y="4827589"/>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 name="Line 219"/>
            <p:cNvSpPr>
              <a:spLocks noChangeShapeType="1"/>
            </p:cNvSpPr>
            <p:nvPr/>
          </p:nvSpPr>
          <p:spPr bwMode="auto">
            <a:xfrm>
              <a:off x="8886826" y="4344989"/>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 name="Line 220"/>
            <p:cNvSpPr>
              <a:spLocks noChangeShapeType="1"/>
            </p:cNvSpPr>
            <p:nvPr/>
          </p:nvSpPr>
          <p:spPr bwMode="auto">
            <a:xfrm>
              <a:off x="8886826" y="3856039"/>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 name="Line 221"/>
            <p:cNvSpPr>
              <a:spLocks noChangeShapeType="1"/>
            </p:cNvSpPr>
            <p:nvPr/>
          </p:nvSpPr>
          <p:spPr bwMode="auto">
            <a:xfrm>
              <a:off x="8886826" y="3368676"/>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 name="Line 222"/>
            <p:cNvSpPr>
              <a:spLocks noChangeShapeType="1"/>
            </p:cNvSpPr>
            <p:nvPr/>
          </p:nvSpPr>
          <p:spPr bwMode="auto">
            <a:xfrm>
              <a:off x="8886826" y="2879726"/>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9" name="Line 223"/>
            <p:cNvSpPr>
              <a:spLocks noChangeShapeType="1"/>
            </p:cNvSpPr>
            <p:nvPr/>
          </p:nvSpPr>
          <p:spPr bwMode="auto">
            <a:xfrm>
              <a:off x="8886826" y="2390776"/>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 name="Line 224"/>
            <p:cNvSpPr>
              <a:spLocks noChangeShapeType="1"/>
            </p:cNvSpPr>
            <p:nvPr/>
          </p:nvSpPr>
          <p:spPr bwMode="auto">
            <a:xfrm>
              <a:off x="8886826" y="1901826"/>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 name="Rectangle 225"/>
            <p:cNvSpPr>
              <a:spLocks noChangeArrowheads="1"/>
            </p:cNvSpPr>
            <p:nvPr/>
          </p:nvSpPr>
          <p:spPr bwMode="auto">
            <a:xfrm rot="16200000">
              <a:off x="9032876" y="4749802"/>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2" name="Rectangle 226"/>
            <p:cNvSpPr>
              <a:spLocks noChangeArrowheads="1"/>
            </p:cNvSpPr>
            <p:nvPr/>
          </p:nvSpPr>
          <p:spPr bwMode="auto">
            <a:xfrm rot="16200000">
              <a:off x="9032876" y="4267202"/>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3" name="Rectangle 227"/>
            <p:cNvSpPr>
              <a:spLocks noChangeArrowheads="1"/>
            </p:cNvSpPr>
            <p:nvPr/>
          </p:nvSpPr>
          <p:spPr bwMode="auto">
            <a:xfrm rot="16200000">
              <a:off x="9032876" y="3778252"/>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4" name="Rectangle 228"/>
            <p:cNvSpPr>
              <a:spLocks noChangeArrowheads="1"/>
            </p:cNvSpPr>
            <p:nvPr/>
          </p:nvSpPr>
          <p:spPr bwMode="auto">
            <a:xfrm rot="16200000">
              <a:off x="9032876" y="3290889"/>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5" name="Rectangle 229"/>
            <p:cNvSpPr>
              <a:spLocks noChangeArrowheads="1"/>
            </p:cNvSpPr>
            <p:nvPr/>
          </p:nvSpPr>
          <p:spPr bwMode="auto">
            <a:xfrm rot="16200000">
              <a:off x="9032876" y="2801939"/>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6" name="Rectangle 230"/>
            <p:cNvSpPr>
              <a:spLocks noChangeArrowheads="1"/>
            </p:cNvSpPr>
            <p:nvPr/>
          </p:nvSpPr>
          <p:spPr bwMode="auto">
            <a:xfrm rot="16200000">
              <a:off x="9032876" y="2312989"/>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7" name="Oval 232"/>
            <p:cNvSpPr>
              <a:spLocks noChangeArrowheads="1"/>
            </p:cNvSpPr>
            <p:nvPr/>
          </p:nvSpPr>
          <p:spPr bwMode="auto">
            <a:xfrm>
              <a:off x="7969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 name="Oval 233"/>
            <p:cNvSpPr>
              <a:spLocks noChangeArrowheads="1"/>
            </p:cNvSpPr>
            <p:nvPr/>
          </p:nvSpPr>
          <p:spPr bwMode="auto">
            <a:xfrm>
              <a:off x="9239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 name="Oval 234"/>
            <p:cNvSpPr>
              <a:spLocks noChangeArrowheads="1"/>
            </p:cNvSpPr>
            <p:nvPr/>
          </p:nvSpPr>
          <p:spPr bwMode="auto">
            <a:xfrm>
              <a:off x="1052513" y="23780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0" name="Oval 235"/>
            <p:cNvSpPr>
              <a:spLocks noChangeArrowheads="1"/>
            </p:cNvSpPr>
            <p:nvPr/>
          </p:nvSpPr>
          <p:spPr bwMode="auto">
            <a:xfrm>
              <a:off x="1181101" y="480218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1" name="Oval 236"/>
            <p:cNvSpPr>
              <a:spLocks noChangeArrowheads="1"/>
            </p:cNvSpPr>
            <p:nvPr/>
          </p:nvSpPr>
          <p:spPr bwMode="auto">
            <a:xfrm>
              <a:off x="13096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2" name="Oval 237"/>
            <p:cNvSpPr>
              <a:spLocks noChangeArrowheads="1"/>
            </p:cNvSpPr>
            <p:nvPr/>
          </p:nvSpPr>
          <p:spPr bwMode="auto">
            <a:xfrm>
              <a:off x="14382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3" name="Oval 238"/>
            <p:cNvSpPr>
              <a:spLocks noChangeArrowheads="1"/>
            </p:cNvSpPr>
            <p:nvPr/>
          </p:nvSpPr>
          <p:spPr bwMode="auto">
            <a:xfrm>
              <a:off x="15732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4" name="Oval 239"/>
            <p:cNvSpPr>
              <a:spLocks noChangeArrowheads="1"/>
            </p:cNvSpPr>
            <p:nvPr/>
          </p:nvSpPr>
          <p:spPr bwMode="auto">
            <a:xfrm>
              <a:off x="17018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5" name="Oval 240"/>
            <p:cNvSpPr>
              <a:spLocks noChangeArrowheads="1"/>
            </p:cNvSpPr>
            <p:nvPr/>
          </p:nvSpPr>
          <p:spPr bwMode="auto">
            <a:xfrm>
              <a:off x="1830388" y="480218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6" name="Oval 241"/>
            <p:cNvSpPr>
              <a:spLocks noChangeArrowheads="1"/>
            </p:cNvSpPr>
            <p:nvPr/>
          </p:nvSpPr>
          <p:spPr bwMode="auto">
            <a:xfrm>
              <a:off x="1958976" y="47958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7" name="Oval 242"/>
            <p:cNvSpPr>
              <a:spLocks noChangeArrowheads="1"/>
            </p:cNvSpPr>
            <p:nvPr/>
          </p:nvSpPr>
          <p:spPr bwMode="auto">
            <a:xfrm>
              <a:off x="20875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8" name="Oval 243"/>
            <p:cNvSpPr>
              <a:spLocks noChangeArrowheads="1"/>
            </p:cNvSpPr>
            <p:nvPr/>
          </p:nvSpPr>
          <p:spPr bwMode="auto">
            <a:xfrm>
              <a:off x="22161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9" name="Oval 244"/>
            <p:cNvSpPr>
              <a:spLocks noChangeArrowheads="1"/>
            </p:cNvSpPr>
            <p:nvPr/>
          </p:nvSpPr>
          <p:spPr bwMode="auto">
            <a:xfrm>
              <a:off x="23431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0" name="Oval 245"/>
            <p:cNvSpPr>
              <a:spLocks noChangeArrowheads="1"/>
            </p:cNvSpPr>
            <p:nvPr/>
          </p:nvSpPr>
          <p:spPr bwMode="auto">
            <a:xfrm>
              <a:off x="24780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1" name="Oval 246"/>
            <p:cNvSpPr>
              <a:spLocks noChangeArrowheads="1"/>
            </p:cNvSpPr>
            <p:nvPr/>
          </p:nvSpPr>
          <p:spPr bwMode="auto">
            <a:xfrm>
              <a:off x="26066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2" name="Oval 247"/>
            <p:cNvSpPr>
              <a:spLocks noChangeArrowheads="1"/>
            </p:cNvSpPr>
            <p:nvPr/>
          </p:nvSpPr>
          <p:spPr bwMode="auto">
            <a:xfrm>
              <a:off x="27352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3" name="Oval 248"/>
            <p:cNvSpPr>
              <a:spLocks noChangeArrowheads="1"/>
            </p:cNvSpPr>
            <p:nvPr/>
          </p:nvSpPr>
          <p:spPr bwMode="auto">
            <a:xfrm>
              <a:off x="28638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4" name="Oval 249"/>
            <p:cNvSpPr>
              <a:spLocks noChangeArrowheads="1"/>
            </p:cNvSpPr>
            <p:nvPr/>
          </p:nvSpPr>
          <p:spPr bwMode="auto">
            <a:xfrm>
              <a:off x="29924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5" name="Oval 250"/>
            <p:cNvSpPr>
              <a:spLocks noChangeArrowheads="1"/>
            </p:cNvSpPr>
            <p:nvPr/>
          </p:nvSpPr>
          <p:spPr bwMode="auto">
            <a:xfrm>
              <a:off x="31210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6" name="Oval 251"/>
            <p:cNvSpPr>
              <a:spLocks noChangeArrowheads="1"/>
            </p:cNvSpPr>
            <p:nvPr/>
          </p:nvSpPr>
          <p:spPr bwMode="auto">
            <a:xfrm>
              <a:off x="32559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7" name="Oval 252"/>
            <p:cNvSpPr>
              <a:spLocks noChangeArrowheads="1"/>
            </p:cNvSpPr>
            <p:nvPr/>
          </p:nvSpPr>
          <p:spPr bwMode="auto">
            <a:xfrm>
              <a:off x="33845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8" name="Oval 253"/>
            <p:cNvSpPr>
              <a:spLocks noChangeArrowheads="1"/>
            </p:cNvSpPr>
            <p:nvPr/>
          </p:nvSpPr>
          <p:spPr bwMode="auto">
            <a:xfrm>
              <a:off x="35131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9" name="Oval 254"/>
            <p:cNvSpPr>
              <a:spLocks noChangeArrowheads="1"/>
            </p:cNvSpPr>
            <p:nvPr/>
          </p:nvSpPr>
          <p:spPr bwMode="auto">
            <a:xfrm>
              <a:off x="3641726" y="389572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0" name="Oval 255"/>
            <p:cNvSpPr>
              <a:spLocks noChangeArrowheads="1"/>
            </p:cNvSpPr>
            <p:nvPr/>
          </p:nvSpPr>
          <p:spPr bwMode="auto">
            <a:xfrm>
              <a:off x="37687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1" name="Oval 256"/>
            <p:cNvSpPr>
              <a:spLocks noChangeArrowheads="1"/>
            </p:cNvSpPr>
            <p:nvPr/>
          </p:nvSpPr>
          <p:spPr bwMode="auto">
            <a:xfrm>
              <a:off x="3897313" y="480218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2" name="Oval 257"/>
            <p:cNvSpPr>
              <a:spLocks noChangeArrowheads="1"/>
            </p:cNvSpPr>
            <p:nvPr/>
          </p:nvSpPr>
          <p:spPr bwMode="auto">
            <a:xfrm>
              <a:off x="40259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3" name="Oval 258"/>
            <p:cNvSpPr>
              <a:spLocks noChangeArrowheads="1"/>
            </p:cNvSpPr>
            <p:nvPr/>
          </p:nvSpPr>
          <p:spPr bwMode="auto">
            <a:xfrm>
              <a:off x="41608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4" name="Oval 259"/>
            <p:cNvSpPr>
              <a:spLocks noChangeArrowheads="1"/>
            </p:cNvSpPr>
            <p:nvPr/>
          </p:nvSpPr>
          <p:spPr bwMode="auto">
            <a:xfrm>
              <a:off x="4289426" y="47831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5" name="Oval 260"/>
            <p:cNvSpPr>
              <a:spLocks noChangeArrowheads="1"/>
            </p:cNvSpPr>
            <p:nvPr/>
          </p:nvSpPr>
          <p:spPr bwMode="auto">
            <a:xfrm>
              <a:off x="44180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6" name="Oval 261"/>
            <p:cNvSpPr>
              <a:spLocks noChangeArrowheads="1"/>
            </p:cNvSpPr>
            <p:nvPr/>
          </p:nvSpPr>
          <p:spPr bwMode="auto">
            <a:xfrm>
              <a:off x="45466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7" name="Oval 262"/>
            <p:cNvSpPr>
              <a:spLocks noChangeArrowheads="1"/>
            </p:cNvSpPr>
            <p:nvPr/>
          </p:nvSpPr>
          <p:spPr bwMode="auto">
            <a:xfrm>
              <a:off x="4675189" y="480218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8" name="Oval 263"/>
            <p:cNvSpPr>
              <a:spLocks noChangeArrowheads="1"/>
            </p:cNvSpPr>
            <p:nvPr/>
          </p:nvSpPr>
          <p:spPr bwMode="auto">
            <a:xfrm>
              <a:off x="48037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9" name="Oval 264"/>
            <p:cNvSpPr>
              <a:spLocks noChangeArrowheads="1"/>
            </p:cNvSpPr>
            <p:nvPr/>
          </p:nvSpPr>
          <p:spPr bwMode="auto">
            <a:xfrm>
              <a:off x="4938714"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0" name="Oval 265"/>
            <p:cNvSpPr>
              <a:spLocks noChangeArrowheads="1"/>
            </p:cNvSpPr>
            <p:nvPr/>
          </p:nvSpPr>
          <p:spPr bwMode="auto">
            <a:xfrm>
              <a:off x="5067301" y="4519614"/>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1" name="Oval 266"/>
            <p:cNvSpPr>
              <a:spLocks noChangeArrowheads="1"/>
            </p:cNvSpPr>
            <p:nvPr/>
          </p:nvSpPr>
          <p:spPr bwMode="auto">
            <a:xfrm>
              <a:off x="51943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2" name="Oval 267"/>
            <p:cNvSpPr>
              <a:spLocks noChangeArrowheads="1"/>
            </p:cNvSpPr>
            <p:nvPr/>
          </p:nvSpPr>
          <p:spPr bwMode="auto">
            <a:xfrm>
              <a:off x="5322889"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3" name="Oval 268"/>
            <p:cNvSpPr>
              <a:spLocks noChangeArrowheads="1"/>
            </p:cNvSpPr>
            <p:nvPr/>
          </p:nvSpPr>
          <p:spPr bwMode="auto">
            <a:xfrm>
              <a:off x="54514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4" name="Oval 269"/>
            <p:cNvSpPr>
              <a:spLocks noChangeArrowheads="1"/>
            </p:cNvSpPr>
            <p:nvPr/>
          </p:nvSpPr>
          <p:spPr bwMode="auto">
            <a:xfrm>
              <a:off x="5580064"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5" name="Oval 270"/>
            <p:cNvSpPr>
              <a:spLocks noChangeArrowheads="1"/>
            </p:cNvSpPr>
            <p:nvPr/>
          </p:nvSpPr>
          <p:spPr bwMode="auto">
            <a:xfrm>
              <a:off x="5708651" y="480218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6" name="Oval 271"/>
            <p:cNvSpPr>
              <a:spLocks noChangeArrowheads="1"/>
            </p:cNvSpPr>
            <p:nvPr/>
          </p:nvSpPr>
          <p:spPr bwMode="auto">
            <a:xfrm>
              <a:off x="5843589"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7" name="Oval 272"/>
            <p:cNvSpPr>
              <a:spLocks noChangeArrowheads="1"/>
            </p:cNvSpPr>
            <p:nvPr/>
          </p:nvSpPr>
          <p:spPr bwMode="auto">
            <a:xfrm>
              <a:off x="5972176" y="468630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8" name="Oval 273"/>
            <p:cNvSpPr>
              <a:spLocks noChangeArrowheads="1"/>
            </p:cNvSpPr>
            <p:nvPr/>
          </p:nvSpPr>
          <p:spPr bwMode="auto">
            <a:xfrm>
              <a:off x="6100764" y="476408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9" name="Oval 274"/>
            <p:cNvSpPr>
              <a:spLocks noChangeArrowheads="1"/>
            </p:cNvSpPr>
            <p:nvPr/>
          </p:nvSpPr>
          <p:spPr bwMode="auto">
            <a:xfrm>
              <a:off x="62293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0" name="Oval 275"/>
            <p:cNvSpPr>
              <a:spLocks noChangeArrowheads="1"/>
            </p:cNvSpPr>
            <p:nvPr/>
          </p:nvSpPr>
          <p:spPr bwMode="auto">
            <a:xfrm>
              <a:off x="6357939" y="480218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1" name="Oval 276"/>
            <p:cNvSpPr>
              <a:spLocks noChangeArrowheads="1"/>
            </p:cNvSpPr>
            <p:nvPr/>
          </p:nvSpPr>
          <p:spPr bwMode="auto">
            <a:xfrm>
              <a:off x="6484939"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2" name="Oval 277"/>
            <p:cNvSpPr>
              <a:spLocks noChangeArrowheads="1"/>
            </p:cNvSpPr>
            <p:nvPr/>
          </p:nvSpPr>
          <p:spPr bwMode="auto">
            <a:xfrm>
              <a:off x="66198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3" name="Oval 278"/>
            <p:cNvSpPr>
              <a:spLocks noChangeArrowheads="1"/>
            </p:cNvSpPr>
            <p:nvPr/>
          </p:nvSpPr>
          <p:spPr bwMode="auto">
            <a:xfrm>
              <a:off x="6748464"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4" name="Oval 279"/>
            <p:cNvSpPr>
              <a:spLocks noChangeArrowheads="1"/>
            </p:cNvSpPr>
            <p:nvPr/>
          </p:nvSpPr>
          <p:spPr bwMode="auto">
            <a:xfrm>
              <a:off x="6877051" y="480218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5" name="Oval 280"/>
            <p:cNvSpPr>
              <a:spLocks noChangeArrowheads="1"/>
            </p:cNvSpPr>
            <p:nvPr/>
          </p:nvSpPr>
          <p:spPr bwMode="auto">
            <a:xfrm>
              <a:off x="7005639"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6" name="Oval 281"/>
            <p:cNvSpPr>
              <a:spLocks noChangeArrowheads="1"/>
            </p:cNvSpPr>
            <p:nvPr/>
          </p:nvSpPr>
          <p:spPr bwMode="auto">
            <a:xfrm>
              <a:off x="71342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7" name="Oval 282"/>
            <p:cNvSpPr>
              <a:spLocks noChangeArrowheads="1"/>
            </p:cNvSpPr>
            <p:nvPr/>
          </p:nvSpPr>
          <p:spPr bwMode="auto">
            <a:xfrm>
              <a:off x="7262814" y="439102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8" name="Oval 283"/>
            <p:cNvSpPr>
              <a:spLocks noChangeArrowheads="1"/>
            </p:cNvSpPr>
            <p:nvPr/>
          </p:nvSpPr>
          <p:spPr bwMode="auto">
            <a:xfrm>
              <a:off x="73914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9" name="Oval 284"/>
            <p:cNvSpPr>
              <a:spLocks noChangeArrowheads="1"/>
            </p:cNvSpPr>
            <p:nvPr/>
          </p:nvSpPr>
          <p:spPr bwMode="auto">
            <a:xfrm>
              <a:off x="7526339"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0" name="Oval 285"/>
            <p:cNvSpPr>
              <a:spLocks noChangeArrowheads="1"/>
            </p:cNvSpPr>
            <p:nvPr/>
          </p:nvSpPr>
          <p:spPr bwMode="auto">
            <a:xfrm>
              <a:off x="76549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1" name="Oval 286"/>
            <p:cNvSpPr>
              <a:spLocks noChangeArrowheads="1"/>
            </p:cNvSpPr>
            <p:nvPr/>
          </p:nvSpPr>
          <p:spPr bwMode="auto">
            <a:xfrm>
              <a:off x="7783514"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2" name="Oval 287"/>
            <p:cNvSpPr>
              <a:spLocks noChangeArrowheads="1"/>
            </p:cNvSpPr>
            <p:nvPr/>
          </p:nvSpPr>
          <p:spPr bwMode="auto">
            <a:xfrm>
              <a:off x="7910514"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3" name="Oval 288"/>
            <p:cNvSpPr>
              <a:spLocks noChangeArrowheads="1"/>
            </p:cNvSpPr>
            <p:nvPr/>
          </p:nvSpPr>
          <p:spPr bwMode="auto">
            <a:xfrm>
              <a:off x="80391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4" name="Oval 289"/>
            <p:cNvSpPr>
              <a:spLocks noChangeArrowheads="1"/>
            </p:cNvSpPr>
            <p:nvPr/>
          </p:nvSpPr>
          <p:spPr bwMode="auto">
            <a:xfrm>
              <a:off x="8167689" y="47704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5" name="Oval 290"/>
            <p:cNvSpPr>
              <a:spLocks noChangeArrowheads="1"/>
            </p:cNvSpPr>
            <p:nvPr/>
          </p:nvSpPr>
          <p:spPr bwMode="auto">
            <a:xfrm>
              <a:off x="83026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6" name="Oval 291"/>
            <p:cNvSpPr>
              <a:spLocks noChangeArrowheads="1"/>
            </p:cNvSpPr>
            <p:nvPr/>
          </p:nvSpPr>
          <p:spPr bwMode="auto">
            <a:xfrm>
              <a:off x="8431214" y="47958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7" name="Oval 292"/>
            <p:cNvSpPr>
              <a:spLocks noChangeArrowheads="1"/>
            </p:cNvSpPr>
            <p:nvPr/>
          </p:nvSpPr>
          <p:spPr bwMode="auto">
            <a:xfrm>
              <a:off x="85598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8" name="Oval 293"/>
            <p:cNvSpPr>
              <a:spLocks noChangeArrowheads="1"/>
            </p:cNvSpPr>
            <p:nvPr/>
          </p:nvSpPr>
          <p:spPr bwMode="auto">
            <a:xfrm>
              <a:off x="796926"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9" name="Oval 294"/>
            <p:cNvSpPr>
              <a:spLocks noChangeArrowheads="1"/>
            </p:cNvSpPr>
            <p:nvPr/>
          </p:nvSpPr>
          <p:spPr bwMode="auto">
            <a:xfrm>
              <a:off x="923926"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0" name="Oval 295"/>
            <p:cNvSpPr>
              <a:spLocks noChangeArrowheads="1"/>
            </p:cNvSpPr>
            <p:nvPr/>
          </p:nvSpPr>
          <p:spPr bwMode="auto">
            <a:xfrm>
              <a:off x="105251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1" name="Oval 296"/>
            <p:cNvSpPr>
              <a:spLocks noChangeArrowheads="1"/>
            </p:cNvSpPr>
            <p:nvPr/>
          </p:nvSpPr>
          <p:spPr bwMode="auto">
            <a:xfrm>
              <a:off x="1181101" y="2378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2" name="Oval 297"/>
            <p:cNvSpPr>
              <a:spLocks noChangeArrowheads="1"/>
            </p:cNvSpPr>
            <p:nvPr/>
          </p:nvSpPr>
          <p:spPr bwMode="auto">
            <a:xfrm>
              <a:off x="13096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3" name="Oval 298"/>
            <p:cNvSpPr>
              <a:spLocks noChangeArrowheads="1"/>
            </p:cNvSpPr>
            <p:nvPr/>
          </p:nvSpPr>
          <p:spPr bwMode="auto">
            <a:xfrm>
              <a:off x="14382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4" name="Oval 299"/>
            <p:cNvSpPr>
              <a:spLocks noChangeArrowheads="1"/>
            </p:cNvSpPr>
            <p:nvPr/>
          </p:nvSpPr>
          <p:spPr bwMode="auto">
            <a:xfrm>
              <a:off x="1573213" y="2378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5" name="Oval 300"/>
            <p:cNvSpPr>
              <a:spLocks noChangeArrowheads="1"/>
            </p:cNvSpPr>
            <p:nvPr/>
          </p:nvSpPr>
          <p:spPr bwMode="auto">
            <a:xfrm>
              <a:off x="17018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6" name="Oval 301"/>
            <p:cNvSpPr>
              <a:spLocks noChangeArrowheads="1"/>
            </p:cNvSpPr>
            <p:nvPr/>
          </p:nvSpPr>
          <p:spPr bwMode="auto">
            <a:xfrm>
              <a:off x="1830388" y="23844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7" name="Oval 302"/>
            <p:cNvSpPr>
              <a:spLocks noChangeArrowheads="1"/>
            </p:cNvSpPr>
            <p:nvPr/>
          </p:nvSpPr>
          <p:spPr bwMode="auto">
            <a:xfrm>
              <a:off x="1958976" y="23907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8" name="Oval 303"/>
            <p:cNvSpPr>
              <a:spLocks noChangeArrowheads="1"/>
            </p:cNvSpPr>
            <p:nvPr/>
          </p:nvSpPr>
          <p:spPr bwMode="auto">
            <a:xfrm>
              <a:off x="20875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9" name="Oval 304"/>
            <p:cNvSpPr>
              <a:spLocks noChangeArrowheads="1"/>
            </p:cNvSpPr>
            <p:nvPr/>
          </p:nvSpPr>
          <p:spPr bwMode="auto">
            <a:xfrm>
              <a:off x="221615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0" name="Oval 305"/>
            <p:cNvSpPr>
              <a:spLocks noChangeArrowheads="1"/>
            </p:cNvSpPr>
            <p:nvPr/>
          </p:nvSpPr>
          <p:spPr bwMode="auto">
            <a:xfrm>
              <a:off x="2343151" y="2378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1" name="Oval 306"/>
            <p:cNvSpPr>
              <a:spLocks noChangeArrowheads="1"/>
            </p:cNvSpPr>
            <p:nvPr/>
          </p:nvSpPr>
          <p:spPr bwMode="auto">
            <a:xfrm>
              <a:off x="24780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2" name="Oval 307"/>
            <p:cNvSpPr>
              <a:spLocks noChangeArrowheads="1"/>
            </p:cNvSpPr>
            <p:nvPr/>
          </p:nvSpPr>
          <p:spPr bwMode="auto">
            <a:xfrm>
              <a:off x="26066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3" name="Oval 308"/>
            <p:cNvSpPr>
              <a:spLocks noChangeArrowheads="1"/>
            </p:cNvSpPr>
            <p:nvPr/>
          </p:nvSpPr>
          <p:spPr bwMode="auto">
            <a:xfrm>
              <a:off x="27352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4" name="Oval 309"/>
            <p:cNvSpPr>
              <a:spLocks noChangeArrowheads="1"/>
            </p:cNvSpPr>
            <p:nvPr/>
          </p:nvSpPr>
          <p:spPr bwMode="auto">
            <a:xfrm>
              <a:off x="2863851" y="2378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5" name="Oval 310"/>
            <p:cNvSpPr>
              <a:spLocks noChangeArrowheads="1"/>
            </p:cNvSpPr>
            <p:nvPr/>
          </p:nvSpPr>
          <p:spPr bwMode="auto">
            <a:xfrm>
              <a:off x="2992438" y="2378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6" name="Oval 311"/>
            <p:cNvSpPr>
              <a:spLocks noChangeArrowheads="1"/>
            </p:cNvSpPr>
            <p:nvPr/>
          </p:nvSpPr>
          <p:spPr bwMode="auto">
            <a:xfrm>
              <a:off x="3121026" y="2378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7" name="Oval 312"/>
            <p:cNvSpPr>
              <a:spLocks noChangeArrowheads="1"/>
            </p:cNvSpPr>
            <p:nvPr/>
          </p:nvSpPr>
          <p:spPr bwMode="auto">
            <a:xfrm>
              <a:off x="32559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8" name="Oval 313"/>
            <p:cNvSpPr>
              <a:spLocks noChangeArrowheads="1"/>
            </p:cNvSpPr>
            <p:nvPr/>
          </p:nvSpPr>
          <p:spPr bwMode="auto">
            <a:xfrm>
              <a:off x="338455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9" name="Oval 314"/>
            <p:cNvSpPr>
              <a:spLocks noChangeArrowheads="1"/>
            </p:cNvSpPr>
            <p:nvPr/>
          </p:nvSpPr>
          <p:spPr bwMode="auto">
            <a:xfrm>
              <a:off x="35131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0" name="Oval 315"/>
            <p:cNvSpPr>
              <a:spLocks noChangeArrowheads="1"/>
            </p:cNvSpPr>
            <p:nvPr/>
          </p:nvSpPr>
          <p:spPr bwMode="auto">
            <a:xfrm>
              <a:off x="3641726" y="3284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1" name="Oval 316"/>
            <p:cNvSpPr>
              <a:spLocks noChangeArrowheads="1"/>
            </p:cNvSpPr>
            <p:nvPr/>
          </p:nvSpPr>
          <p:spPr bwMode="auto">
            <a:xfrm>
              <a:off x="376872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2" name="Oval 317"/>
            <p:cNvSpPr>
              <a:spLocks noChangeArrowheads="1"/>
            </p:cNvSpPr>
            <p:nvPr/>
          </p:nvSpPr>
          <p:spPr bwMode="auto">
            <a:xfrm>
              <a:off x="3897313" y="23844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3" name="Oval 318"/>
            <p:cNvSpPr>
              <a:spLocks noChangeArrowheads="1"/>
            </p:cNvSpPr>
            <p:nvPr/>
          </p:nvSpPr>
          <p:spPr bwMode="auto">
            <a:xfrm>
              <a:off x="4025901"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4" name="Oval 319"/>
            <p:cNvSpPr>
              <a:spLocks noChangeArrowheads="1"/>
            </p:cNvSpPr>
            <p:nvPr/>
          </p:nvSpPr>
          <p:spPr bwMode="auto">
            <a:xfrm>
              <a:off x="41608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5" name="Oval 320"/>
            <p:cNvSpPr>
              <a:spLocks noChangeArrowheads="1"/>
            </p:cNvSpPr>
            <p:nvPr/>
          </p:nvSpPr>
          <p:spPr bwMode="auto">
            <a:xfrm>
              <a:off x="4289426" y="2403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6" name="Oval 321"/>
            <p:cNvSpPr>
              <a:spLocks noChangeArrowheads="1"/>
            </p:cNvSpPr>
            <p:nvPr/>
          </p:nvSpPr>
          <p:spPr bwMode="auto">
            <a:xfrm>
              <a:off x="44180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7" name="Oval 322"/>
            <p:cNvSpPr>
              <a:spLocks noChangeArrowheads="1"/>
            </p:cNvSpPr>
            <p:nvPr/>
          </p:nvSpPr>
          <p:spPr bwMode="auto">
            <a:xfrm>
              <a:off x="45466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8" name="Oval 323"/>
            <p:cNvSpPr>
              <a:spLocks noChangeArrowheads="1"/>
            </p:cNvSpPr>
            <p:nvPr/>
          </p:nvSpPr>
          <p:spPr bwMode="auto">
            <a:xfrm>
              <a:off x="4675189" y="2378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9" name="Oval 324"/>
            <p:cNvSpPr>
              <a:spLocks noChangeArrowheads="1"/>
            </p:cNvSpPr>
            <p:nvPr/>
          </p:nvSpPr>
          <p:spPr bwMode="auto">
            <a:xfrm>
              <a:off x="48037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0" name="Oval 325"/>
            <p:cNvSpPr>
              <a:spLocks noChangeArrowheads="1"/>
            </p:cNvSpPr>
            <p:nvPr/>
          </p:nvSpPr>
          <p:spPr bwMode="auto">
            <a:xfrm>
              <a:off x="4938714"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1" name="Oval 326"/>
            <p:cNvSpPr>
              <a:spLocks noChangeArrowheads="1"/>
            </p:cNvSpPr>
            <p:nvPr/>
          </p:nvSpPr>
          <p:spPr bwMode="auto">
            <a:xfrm>
              <a:off x="5067301" y="2660651"/>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2" name="Oval 327"/>
            <p:cNvSpPr>
              <a:spLocks noChangeArrowheads="1"/>
            </p:cNvSpPr>
            <p:nvPr/>
          </p:nvSpPr>
          <p:spPr bwMode="auto">
            <a:xfrm>
              <a:off x="51943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3" name="Oval 328"/>
            <p:cNvSpPr>
              <a:spLocks noChangeArrowheads="1"/>
            </p:cNvSpPr>
            <p:nvPr/>
          </p:nvSpPr>
          <p:spPr bwMode="auto">
            <a:xfrm>
              <a:off x="5322889"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4" name="Oval 329"/>
            <p:cNvSpPr>
              <a:spLocks noChangeArrowheads="1"/>
            </p:cNvSpPr>
            <p:nvPr/>
          </p:nvSpPr>
          <p:spPr bwMode="auto">
            <a:xfrm>
              <a:off x="54514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5" name="Oval 330"/>
            <p:cNvSpPr>
              <a:spLocks noChangeArrowheads="1"/>
            </p:cNvSpPr>
            <p:nvPr/>
          </p:nvSpPr>
          <p:spPr bwMode="auto">
            <a:xfrm>
              <a:off x="5580064"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6" name="Oval 331"/>
            <p:cNvSpPr>
              <a:spLocks noChangeArrowheads="1"/>
            </p:cNvSpPr>
            <p:nvPr/>
          </p:nvSpPr>
          <p:spPr bwMode="auto">
            <a:xfrm>
              <a:off x="5708651" y="2378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7" name="Oval 332"/>
            <p:cNvSpPr>
              <a:spLocks noChangeArrowheads="1"/>
            </p:cNvSpPr>
            <p:nvPr/>
          </p:nvSpPr>
          <p:spPr bwMode="auto">
            <a:xfrm>
              <a:off x="5843589" y="2378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8" name="Oval 333"/>
            <p:cNvSpPr>
              <a:spLocks noChangeArrowheads="1"/>
            </p:cNvSpPr>
            <p:nvPr/>
          </p:nvSpPr>
          <p:spPr bwMode="auto">
            <a:xfrm>
              <a:off x="5972176" y="2500314"/>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9" name="Oval 334"/>
            <p:cNvSpPr>
              <a:spLocks noChangeArrowheads="1"/>
            </p:cNvSpPr>
            <p:nvPr/>
          </p:nvSpPr>
          <p:spPr bwMode="auto">
            <a:xfrm>
              <a:off x="6100764" y="24161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0" name="Oval 335"/>
            <p:cNvSpPr>
              <a:spLocks noChangeArrowheads="1"/>
            </p:cNvSpPr>
            <p:nvPr/>
          </p:nvSpPr>
          <p:spPr bwMode="auto">
            <a:xfrm>
              <a:off x="622935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1" name="Oval 336"/>
            <p:cNvSpPr>
              <a:spLocks noChangeArrowheads="1"/>
            </p:cNvSpPr>
            <p:nvPr/>
          </p:nvSpPr>
          <p:spPr bwMode="auto">
            <a:xfrm>
              <a:off x="6357939" y="2378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2" name="Oval 337"/>
            <p:cNvSpPr>
              <a:spLocks noChangeArrowheads="1"/>
            </p:cNvSpPr>
            <p:nvPr/>
          </p:nvSpPr>
          <p:spPr bwMode="auto">
            <a:xfrm>
              <a:off x="6484939"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3" name="Oval 338"/>
            <p:cNvSpPr>
              <a:spLocks noChangeArrowheads="1"/>
            </p:cNvSpPr>
            <p:nvPr/>
          </p:nvSpPr>
          <p:spPr bwMode="auto">
            <a:xfrm>
              <a:off x="66198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4" name="Oval 339"/>
            <p:cNvSpPr>
              <a:spLocks noChangeArrowheads="1"/>
            </p:cNvSpPr>
            <p:nvPr/>
          </p:nvSpPr>
          <p:spPr bwMode="auto">
            <a:xfrm>
              <a:off x="6748464"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5" name="Oval 340"/>
            <p:cNvSpPr>
              <a:spLocks noChangeArrowheads="1"/>
            </p:cNvSpPr>
            <p:nvPr/>
          </p:nvSpPr>
          <p:spPr bwMode="auto">
            <a:xfrm>
              <a:off x="6877051" y="23844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6" name="Oval 341"/>
            <p:cNvSpPr>
              <a:spLocks noChangeArrowheads="1"/>
            </p:cNvSpPr>
            <p:nvPr/>
          </p:nvSpPr>
          <p:spPr bwMode="auto">
            <a:xfrm>
              <a:off x="7005639" y="2378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7" name="Oval 342"/>
            <p:cNvSpPr>
              <a:spLocks noChangeArrowheads="1"/>
            </p:cNvSpPr>
            <p:nvPr/>
          </p:nvSpPr>
          <p:spPr bwMode="auto">
            <a:xfrm>
              <a:off x="7134226" y="2378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8" name="Oval 343"/>
            <p:cNvSpPr>
              <a:spLocks noChangeArrowheads="1"/>
            </p:cNvSpPr>
            <p:nvPr/>
          </p:nvSpPr>
          <p:spPr bwMode="auto">
            <a:xfrm>
              <a:off x="7262814" y="279558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9" name="Oval 344"/>
            <p:cNvSpPr>
              <a:spLocks noChangeArrowheads="1"/>
            </p:cNvSpPr>
            <p:nvPr/>
          </p:nvSpPr>
          <p:spPr bwMode="auto">
            <a:xfrm>
              <a:off x="73914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0" name="Oval 345"/>
            <p:cNvSpPr>
              <a:spLocks noChangeArrowheads="1"/>
            </p:cNvSpPr>
            <p:nvPr/>
          </p:nvSpPr>
          <p:spPr bwMode="auto">
            <a:xfrm>
              <a:off x="7526339"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1" name="Oval 346"/>
            <p:cNvSpPr>
              <a:spLocks noChangeArrowheads="1"/>
            </p:cNvSpPr>
            <p:nvPr/>
          </p:nvSpPr>
          <p:spPr bwMode="auto">
            <a:xfrm>
              <a:off x="765492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2" name="Oval 347"/>
            <p:cNvSpPr>
              <a:spLocks noChangeArrowheads="1"/>
            </p:cNvSpPr>
            <p:nvPr/>
          </p:nvSpPr>
          <p:spPr bwMode="auto">
            <a:xfrm>
              <a:off x="7783514"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3" name="Oval 348"/>
            <p:cNvSpPr>
              <a:spLocks noChangeArrowheads="1"/>
            </p:cNvSpPr>
            <p:nvPr/>
          </p:nvSpPr>
          <p:spPr bwMode="auto">
            <a:xfrm>
              <a:off x="7910514"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4" name="Oval 349"/>
            <p:cNvSpPr>
              <a:spLocks noChangeArrowheads="1"/>
            </p:cNvSpPr>
            <p:nvPr/>
          </p:nvSpPr>
          <p:spPr bwMode="auto">
            <a:xfrm>
              <a:off x="8039101" y="2378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5" name="Oval 350"/>
            <p:cNvSpPr>
              <a:spLocks noChangeArrowheads="1"/>
            </p:cNvSpPr>
            <p:nvPr/>
          </p:nvSpPr>
          <p:spPr bwMode="auto">
            <a:xfrm>
              <a:off x="8167689" y="24161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6" name="Oval 351"/>
            <p:cNvSpPr>
              <a:spLocks noChangeArrowheads="1"/>
            </p:cNvSpPr>
            <p:nvPr/>
          </p:nvSpPr>
          <p:spPr bwMode="auto">
            <a:xfrm>
              <a:off x="8302626" y="2378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7" name="Oval 352"/>
            <p:cNvSpPr>
              <a:spLocks noChangeArrowheads="1"/>
            </p:cNvSpPr>
            <p:nvPr/>
          </p:nvSpPr>
          <p:spPr bwMode="auto">
            <a:xfrm>
              <a:off x="8431214" y="23907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8" name="Oval 353"/>
            <p:cNvSpPr>
              <a:spLocks noChangeArrowheads="1"/>
            </p:cNvSpPr>
            <p:nvPr/>
          </p:nvSpPr>
          <p:spPr bwMode="auto">
            <a:xfrm>
              <a:off x="85598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9" name="Freeform 354"/>
            <p:cNvSpPr>
              <a:spLocks noEditPoints="1"/>
            </p:cNvSpPr>
            <p:nvPr/>
          </p:nvSpPr>
          <p:spPr bwMode="auto">
            <a:xfrm>
              <a:off x="1136650" y="2183290"/>
              <a:ext cx="0" cy="2774155"/>
            </a:xfrm>
            <a:custGeom>
              <a:avLst/>
              <a:gdLst>
                <a:gd name="T0" fmla="*/ 484 h 488"/>
                <a:gd name="T1" fmla="*/ 476 h 488"/>
                <a:gd name="T2" fmla="*/ 468 h 488"/>
                <a:gd name="T3" fmla="*/ 460 h 488"/>
                <a:gd name="T4" fmla="*/ 452 h 488"/>
                <a:gd name="T5" fmla="*/ 444 h 488"/>
                <a:gd name="T6" fmla="*/ 436 h 488"/>
                <a:gd name="T7" fmla="*/ 428 h 488"/>
                <a:gd name="T8" fmla="*/ 420 h 488"/>
                <a:gd name="T9" fmla="*/ 412 h 488"/>
                <a:gd name="T10" fmla="*/ 404 h 488"/>
                <a:gd name="T11" fmla="*/ 396 h 488"/>
                <a:gd name="T12" fmla="*/ 388 h 488"/>
                <a:gd name="T13" fmla="*/ 380 h 488"/>
                <a:gd name="T14" fmla="*/ 372 h 488"/>
                <a:gd name="T15" fmla="*/ 364 h 488"/>
                <a:gd name="T16" fmla="*/ 356 h 488"/>
                <a:gd name="T17" fmla="*/ 348 h 488"/>
                <a:gd name="T18" fmla="*/ 340 h 488"/>
                <a:gd name="T19" fmla="*/ 332 h 488"/>
                <a:gd name="T20" fmla="*/ 324 h 488"/>
                <a:gd name="T21" fmla="*/ 316 h 488"/>
                <a:gd name="T22" fmla="*/ 308 h 488"/>
                <a:gd name="T23" fmla="*/ 300 h 488"/>
                <a:gd name="T24" fmla="*/ 292 h 488"/>
                <a:gd name="T25" fmla="*/ 284 h 488"/>
                <a:gd name="T26" fmla="*/ 276 h 488"/>
                <a:gd name="T27" fmla="*/ 268 h 488"/>
                <a:gd name="T28" fmla="*/ 260 h 488"/>
                <a:gd name="T29" fmla="*/ 252 h 488"/>
                <a:gd name="T30" fmla="*/ 244 h 488"/>
                <a:gd name="T31" fmla="*/ 236 h 488"/>
                <a:gd name="T32" fmla="*/ 228 h 488"/>
                <a:gd name="T33" fmla="*/ 220 h 488"/>
                <a:gd name="T34" fmla="*/ 212 h 488"/>
                <a:gd name="T35" fmla="*/ 204 h 488"/>
                <a:gd name="T36" fmla="*/ 196 h 488"/>
                <a:gd name="T37" fmla="*/ 188 h 488"/>
                <a:gd name="T38" fmla="*/ 180 h 488"/>
                <a:gd name="T39" fmla="*/ 172 h 488"/>
                <a:gd name="T40" fmla="*/ 164 h 488"/>
                <a:gd name="T41" fmla="*/ 156 h 488"/>
                <a:gd name="T42" fmla="*/ 148 h 488"/>
                <a:gd name="T43" fmla="*/ 140 h 488"/>
                <a:gd name="T44" fmla="*/ 132 h 488"/>
                <a:gd name="T45" fmla="*/ 124 h 488"/>
                <a:gd name="T46" fmla="*/ 116 h 488"/>
                <a:gd name="T47" fmla="*/ 108 h 488"/>
                <a:gd name="T48" fmla="*/ 100 h 488"/>
                <a:gd name="T49" fmla="*/ 92 h 488"/>
                <a:gd name="T50" fmla="*/ 84 h 488"/>
                <a:gd name="T51" fmla="*/ 76 h 488"/>
                <a:gd name="T52" fmla="*/ 68 h 488"/>
                <a:gd name="T53" fmla="*/ 60 h 488"/>
                <a:gd name="T54" fmla="*/ 52 h 488"/>
                <a:gd name="T55" fmla="*/ 44 h 488"/>
                <a:gd name="T56" fmla="*/ 36 h 488"/>
                <a:gd name="T57" fmla="*/ 28 h 488"/>
                <a:gd name="T58" fmla="*/ 20 h 488"/>
                <a:gd name="T59" fmla="*/ 12 h 488"/>
                <a:gd name="T60" fmla="*/ 4 h 488"/>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 ang="0">
                  <a:pos x="0" y="T32"/>
                </a:cxn>
                <a:cxn ang="0">
                  <a:pos x="0" y="T33"/>
                </a:cxn>
                <a:cxn ang="0">
                  <a:pos x="0" y="T34"/>
                </a:cxn>
                <a:cxn ang="0">
                  <a:pos x="0" y="T35"/>
                </a:cxn>
                <a:cxn ang="0">
                  <a:pos x="0" y="T36"/>
                </a:cxn>
                <a:cxn ang="0">
                  <a:pos x="0" y="T37"/>
                </a:cxn>
                <a:cxn ang="0">
                  <a:pos x="0" y="T38"/>
                </a:cxn>
                <a:cxn ang="0">
                  <a:pos x="0" y="T39"/>
                </a:cxn>
                <a:cxn ang="0">
                  <a:pos x="0" y="T40"/>
                </a:cxn>
                <a:cxn ang="0">
                  <a:pos x="0" y="T41"/>
                </a:cxn>
                <a:cxn ang="0">
                  <a:pos x="0" y="T42"/>
                </a:cxn>
                <a:cxn ang="0">
                  <a:pos x="0" y="T43"/>
                </a:cxn>
                <a:cxn ang="0">
                  <a:pos x="0" y="T44"/>
                </a:cxn>
                <a:cxn ang="0">
                  <a:pos x="0" y="T45"/>
                </a:cxn>
                <a:cxn ang="0">
                  <a:pos x="0" y="T46"/>
                </a:cxn>
                <a:cxn ang="0">
                  <a:pos x="0" y="T47"/>
                </a:cxn>
                <a:cxn ang="0">
                  <a:pos x="0" y="T48"/>
                </a:cxn>
                <a:cxn ang="0">
                  <a:pos x="0" y="T49"/>
                </a:cxn>
                <a:cxn ang="0">
                  <a:pos x="0" y="T50"/>
                </a:cxn>
                <a:cxn ang="0">
                  <a:pos x="0" y="T51"/>
                </a:cxn>
                <a:cxn ang="0">
                  <a:pos x="0" y="T52"/>
                </a:cxn>
                <a:cxn ang="0">
                  <a:pos x="0" y="T53"/>
                </a:cxn>
                <a:cxn ang="0">
                  <a:pos x="0" y="T54"/>
                </a:cxn>
                <a:cxn ang="0">
                  <a:pos x="0" y="T55"/>
                </a:cxn>
                <a:cxn ang="0">
                  <a:pos x="0" y="T56"/>
                </a:cxn>
                <a:cxn ang="0">
                  <a:pos x="0" y="T57"/>
                </a:cxn>
                <a:cxn ang="0">
                  <a:pos x="0" y="T58"/>
                </a:cxn>
                <a:cxn ang="0">
                  <a:pos x="0" y="T59"/>
                </a:cxn>
                <a:cxn ang="0">
                  <a:pos x="0" y="T60"/>
                </a:cxn>
              </a:cxnLst>
              <a:rect l="0" t="0" r="r" b="b"/>
              <a:pathLst>
                <a:path h="488">
                  <a:moveTo>
                    <a:pt x="0" y="484"/>
                  </a:moveTo>
                  <a:lnTo>
                    <a:pt x="0" y="480"/>
                  </a:lnTo>
                  <a:moveTo>
                    <a:pt x="0" y="476"/>
                  </a:moveTo>
                  <a:lnTo>
                    <a:pt x="0" y="472"/>
                  </a:lnTo>
                  <a:moveTo>
                    <a:pt x="0" y="468"/>
                  </a:moveTo>
                  <a:lnTo>
                    <a:pt x="0" y="464"/>
                  </a:lnTo>
                  <a:moveTo>
                    <a:pt x="0" y="460"/>
                  </a:moveTo>
                  <a:lnTo>
                    <a:pt x="0" y="456"/>
                  </a:lnTo>
                  <a:moveTo>
                    <a:pt x="0" y="452"/>
                  </a:moveTo>
                  <a:lnTo>
                    <a:pt x="0" y="448"/>
                  </a:lnTo>
                  <a:moveTo>
                    <a:pt x="0" y="444"/>
                  </a:moveTo>
                  <a:lnTo>
                    <a:pt x="0" y="440"/>
                  </a:lnTo>
                  <a:moveTo>
                    <a:pt x="0" y="436"/>
                  </a:moveTo>
                  <a:lnTo>
                    <a:pt x="0" y="432"/>
                  </a:lnTo>
                  <a:moveTo>
                    <a:pt x="0" y="428"/>
                  </a:moveTo>
                  <a:lnTo>
                    <a:pt x="0" y="424"/>
                  </a:lnTo>
                  <a:moveTo>
                    <a:pt x="0" y="420"/>
                  </a:moveTo>
                  <a:lnTo>
                    <a:pt x="0" y="416"/>
                  </a:lnTo>
                  <a:moveTo>
                    <a:pt x="0" y="412"/>
                  </a:moveTo>
                  <a:lnTo>
                    <a:pt x="0" y="408"/>
                  </a:lnTo>
                  <a:moveTo>
                    <a:pt x="0" y="404"/>
                  </a:moveTo>
                  <a:lnTo>
                    <a:pt x="0" y="400"/>
                  </a:lnTo>
                  <a:moveTo>
                    <a:pt x="0" y="396"/>
                  </a:moveTo>
                  <a:lnTo>
                    <a:pt x="0" y="392"/>
                  </a:lnTo>
                  <a:moveTo>
                    <a:pt x="0" y="388"/>
                  </a:moveTo>
                  <a:lnTo>
                    <a:pt x="0" y="384"/>
                  </a:lnTo>
                  <a:moveTo>
                    <a:pt x="0" y="380"/>
                  </a:moveTo>
                  <a:lnTo>
                    <a:pt x="0" y="376"/>
                  </a:lnTo>
                  <a:moveTo>
                    <a:pt x="0" y="372"/>
                  </a:moveTo>
                  <a:lnTo>
                    <a:pt x="0" y="368"/>
                  </a:lnTo>
                  <a:moveTo>
                    <a:pt x="0" y="364"/>
                  </a:moveTo>
                  <a:lnTo>
                    <a:pt x="0" y="360"/>
                  </a:lnTo>
                  <a:moveTo>
                    <a:pt x="0" y="356"/>
                  </a:moveTo>
                  <a:lnTo>
                    <a:pt x="0" y="352"/>
                  </a:lnTo>
                  <a:moveTo>
                    <a:pt x="0" y="348"/>
                  </a:moveTo>
                  <a:lnTo>
                    <a:pt x="0" y="344"/>
                  </a:lnTo>
                  <a:moveTo>
                    <a:pt x="0" y="340"/>
                  </a:moveTo>
                  <a:lnTo>
                    <a:pt x="0" y="336"/>
                  </a:lnTo>
                  <a:moveTo>
                    <a:pt x="0" y="332"/>
                  </a:moveTo>
                  <a:lnTo>
                    <a:pt x="0" y="328"/>
                  </a:lnTo>
                  <a:moveTo>
                    <a:pt x="0" y="324"/>
                  </a:moveTo>
                  <a:lnTo>
                    <a:pt x="0" y="320"/>
                  </a:lnTo>
                  <a:moveTo>
                    <a:pt x="0" y="316"/>
                  </a:moveTo>
                  <a:lnTo>
                    <a:pt x="0" y="312"/>
                  </a:lnTo>
                  <a:moveTo>
                    <a:pt x="0" y="308"/>
                  </a:moveTo>
                  <a:lnTo>
                    <a:pt x="0" y="304"/>
                  </a:lnTo>
                  <a:moveTo>
                    <a:pt x="0" y="300"/>
                  </a:moveTo>
                  <a:lnTo>
                    <a:pt x="0" y="296"/>
                  </a:lnTo>
                  <a:moveTo>
                    <a:pt x="0" y="292"/>
                  </a:moveTo>
                  <a:lnTo>
                    <a:pt x="0" y="288"/>
                  </a:lnTo>
                  <a:moveTo>
                    <a:pt x="0" y="284"/>
                  </a:moveTo>
                  <a:lnTo>
                    <a:pt x="0" y="280"/>
                  </a:lnTo>
                  <a:moveTo>
                    <a:pt x="0" y="276"/>
                  </a:moveTo>
                  <a:lnTo>
                    <a:pt x="0" y="272"/>
                  </a:lnTo>
                  <a:moveTo>
                    <a:pt x="0" y="268"/>
                  </a:moveTo>
                  <a:lnTo>
                    <a:pt x="0" y="264"/>
                  </a:lnTo>
                  <a:moveTo>
                    <a:pt x="0" y="260"/>
                  </a:moveTo>
                  <a:lnTo>
                    <a:pt x="0" y="256"/>
                  </a:lnTo>
                  <a:moveTo>
                    <a:pt x="0" y="252"/>
                  </a:moveTo>
                  <a:lnTo>
                    <a:pt x="0" y="248"/>
                  </a:lnTo>
                  <a:moveTo>
                    <a:pt x="0" y="244"/>
                  </a:moveTo>
                  <a:lnTo>
                    <a:pt x="0" y="240"/>
                  </a:lnTo>
                  <a:moveTo>
                    <a:pt x="0" y="236"/>
                  </a:moveTo>
                  <a:lnTo>
                    <a:pt x="0" y="232"/>
                  </a:lnTo>
                  <a:moveTo>
                    <a:pt x="0" y="228"/>
                  </a:moveTo>
                  <a:lnTo>
                    <a:pt x="0" y="224"/>
                  </a:lnTo>
                  <a:moveTo>
                    <a:pt x="0" y="220"/>
                  </a:moveTo>
                  <a:lnTo>
                    <a:pt x="0" y="216"/>
                  </a:lnTo>
                  <a:moveTo>
                    <a:pt x="0" y="212"/>
                  </a:moveTo>
                  <a:lnTo>
                    <a:pt x="0" y="208"/>
                  </a:lnTo>
                  <a:moveTo>
                    <a:pt x="0" y="204"/>
                  </a:moveTo>
                  <a:lnTo>
                    <a:pt x="0" y="200"/>
                  </a:lnTo>
                  <a:moveTo>
                    <a:pt x="0" y="196"/>
                  </a:moveTo>
                  <a:lnTo>
                    <a:pt x="0" y="192"/>
                  </a:lnTo>
                  <a:moveTo>
                    <a:pt x="0" y="188"/>
                  </a:moveTo>
                  <a:lnTo>
                    <a:pt x="0" y="184"/>
                  </a:lnTo>
                  <a:moveTo>
                    <a:pt x="0" y="180"/>
                  </a:moveTo>
                  <a:lnTo>
                    <a:pt x="0" y="176"/>
                  </a:lnTo>
                  <a:moveTo>
                    <a:pt x="0" y="172"/>
                  </a:moveTo>
                  <a:lnTo>
                    <a:pt x="0" y="168"/>
                  </a:lnTo>
                  <a:moveTo>
                    <a:pt x="0" y="164"/>
                  </a:moveTo>
                  <a:lnTo>
                    <a:pt x="0" y="160"/>
                  </a:lnTo>
                  <a:moveTo>
                    <a:pt x="0" y="156"/>
                  </a:moveTo>
                  <a:lnTo>
                    <a:pt x="0" y="152"/>
                  </a:lnTo>
                  <a:moveTo>
                    <a:pt x="0" y="148"/>
                  </a:moveTo>
                  <a:lnTo>
                    <a:pt x="0" y="144"/>
                  </a:lnTo>
                  <a:moveTo>
                    <a:pt x="0" y="140"/>
                  </a:moveTo>
                  <a:lnTo>
                    <a:pt x="0" y="136"/>
                  </a:lnTo>
                  <a:moveTo>
                    <a:pt x="0" y="132"/>
                  </a:moveTo>
                  <a:lnTo>
                    <a:pt x="0" y="128"/>
                  </a:lnTo>
                  <a:moveTo>
                    <a:pt x="0" y="124"/>
                  </a:moveTo>
                  <a:lnTo>
                    <a:pt x="0" y="120"/>
                  </a:lnTo>
                  <a:moveTo>
                    <a:pt x="0" y="116"/>
                  </a:moveTo>
                  <a:lnTo>
                    <a:pt x="0" y="112"/>
                  </a:lnTo>
                  <a:moveTo>
                    <a:pt x="0" y="108"/>
                  </a:moveTo>
                  <a:lnTo>
                    <a:pt x="0" y="104"/>
                  </a:lnTo>
                  <a:moveTo>
                    <a:pt x="0" y="100"/>
                  </a:moveTo>
                  <a:lnTo>
                    <a:pt x="0" y="96"/>
                  </a:lnTo>
                  <a:moveTo>
                    <a:pt x="0" y="92"/>
                  </a:moveTo>
                  <a:lnTo>
                    <a:pt x="0" y="88"/>
                  </a:lnTo>
                  <a:moveTo>
                    <a:pt x="0" y="84"/>
                  </a:moveTo>
                  <a:lnTo>
                    <a:pt x="0" y="80"/>
                  </a:lnTo>
                  <a:moveTo>
                    <a:pt x="0" y="76"/>
                  </a:moveTo>
                  <a:lnTo>
                    <a:pt x="0" y="72"/>
                  </a:lnTo>
                  <a:moveTo>
                    <a:pt x="0" y="68"/>
                  </a:moveTo>
                  <a:lnTo>
                    <a:pt x="0" y="64"/>
                  </a:lnTo>
                  <a:moveTo>
                    <a:pt x="0" y="60"/>
                  </a:moveTo>
                  <a:lnTo>
                    <a:pt x="0" y="56"/>
                  </a:lnTo>
                  <a:moveTo>
                    <a:pt x="0" y="52"/>
                  </a:moveTo>
                  <a:lnTo>
                    <a:pt x="0" y="48"/>
                  </a:lnTo>
                  <a:moveTo>
                    <a:pt x="0" y="44"/>
                  </a:moveTo>
                  <a:lnTo>
                    <a:pt x="0" y="40"/>
                  </a:lnTo>
                  <a:moveTo>
                    <a:pt x="0" y="36"/>
                  </a:moveTo>
                  <a:lnTo>
                    <a:pt x="0" y="32"/>
                  </a:lnTo>
                  <a:moveTo>
                    <a:pt x="0" y="28"/>
                  </a:moveTo>
                  <a:lnTo>
                    <a:pt x="0" y="24"/>
                  </a:lnTo>
                  <a:moveTo>
                    <a:pt x="0" y="20"/>
                  </a:moveTo>
                  <a:lnTo>
                    <a:pt x="0" y="16"/>
                  </a:lnTo>
                  <a:moveTo>
                    <a:pt x="0" y="12"/>
                  </a:moveTo>
                  <a:lnTo>
                    <a:pt x="0" y="8"/>
                  </a:lnTo>
                  <a:moveTo>
                    <a:pt x="0" y="4"/>
                  </a:moveTo>
                </a:path>
              </a:pathLst>
            </a:custGeom>
            <a:noFill/>
            <a:ln w="4"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grpSp>
          <p:nvGrpSpPr>
            <p:cNvPr id="182" name="Group 181"/>
            <p:cNvGrpSpPr/>
            <p:nvPr/>
          </p:nvGrpSpPr>
          <p:grpSpPr>
            <a:xfrm flipV="1">
              <a:off x="683310" y="2141537"/>
              <a:ext cx="7769226" cy="58738"/>
              <a:chOff x="833438" y="5102227"/>
              <a:chExt cx="7769226" cy="58738"/>
            </a:xfrm>
          </p:grpSpPr>
          <p:sp>
            <p:nvSpPr>
              <p:cNvPr id="183" name="Line 188"/>
              <p:cNvSpPr>
                <a:spLocks noChangeShapeType="1"/>
              </p:cNvSpPr>
              <p:nvPr/>
            </p:nvSpPr>
            <p:spPr bwMode="auto">
              <a:xfrm>
                <a:off x="833438" y="5102227"/>
                <a:ext cx="7769226"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4" name="Line 189"/>
              <p:cNvSpPr>
                <a:spLocks noChangeShapeType="1"/>
              </p:cNvSpPr>
              <p:nvPr/>
            </p:nvSpPr>
            <p:spPr bwMode="auto">
              <a:xfrm>
                <a:off x="833438" y="5102227"/>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5" name="Line 190"/>
              <p:cNvSpPr>
                <a:spLocks noChangeShapeType="1"/>
              </p:cNvSpPr>
              <p:nvPr/>
            </p:nvSpPr>
            <p:spPr bwMode="auto">
              <a:xfrm>
                <a:off x="2130426" y="5102227"/>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6" name="Line 191"/>
              <p:cNvSpPr>
                <a:spLocks noChangeShapeType="1"/>
              </p:cNvSpPr>
              <p:nvPr/>
            </p:nvSpPr>
            <p:spPr bwMode="auto">
              <a:xfrm>
                <a:off x="3427413" y="5102227"/>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7" name="Line 192"/>
              <p:cNvSpPr>
                <a:spLocks noChangeShapeType="1"/>
              </p:cNvSpPr>
              <p:nvPr/>
            </p:nvSpPr>
            <p:spPr bwMode="auto">
              <a:xfrm>
                <a:off x="4718051" y="5102227"/>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8" name="Line 193"/>
              <p:cNvSpPr>
                <a:spLocks noChangeShapeType="1"/>
              </p:cNvSpPr>
              <p:nvPr/>
            </p:nvSpPr>
            <p:spPr bwMode="auto">
              <a:xfrm>
                <a:off x="6015039" y="5102227"/>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9" name="Line 194"/>
              <p:cNvSpPr>
                <a:spLocks noChangeShapeType="1"/>
              </p:cNvSpPr>
              <p:nvPr/>
            </p:nvSpPr>
            <p:spPr bwMode="auto">
              <a:xfrm>
                <a:off x="7305676" y="5102227"/>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0" name="Line 195"/>
              <p:cNvSpPr>
                <a:spLocks noChangeShapeType="1"/>
              </p:cNvSpPr>
              <p:nvPr/>
            </p:nvSpPr>
            <p:spPr bwMode="auto">
              <a:xfrm>
                <a:off x="8602664" y="5102227"/>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grpSp>
      </p:grpSp>
      <p:grpSp>
        <p:nvGrpSpPr>
          <p:cNvPr id="192" name="Group 644"/>
          <p:cNvGrpSpPr>
            <a:grpSpLocks noChangeAspect="1"/>
          </p:cNvGrpSpPr>
          <p:nvPr/>
        </p:nvGrpSpPr>
        <p:grpSpPr bwMode="auto">
          <a:xfrm>
            <a:off x="988308" y="3733800"/>
            <a:ext cx="2747783" cy="2425346"/>
            <a:chOff x="1048" y="595"/>
            <a:chExt cx="3690" cy="3257"/>
          </a:xfrm>
        </p:grpSpPr>
        <p:sp>
          <p:nvSpPr>
            <p:cNvPr id="193" name="Freeform 645"/>
            <p:cNvSpPr>
              <a:spLocks/>
            </p:cNvSpPr>
            <p:nvPr/>
          </p:nvSpPr>
          <p:spPr bwMode="auto">
            <a:xfrm>
              <a:off x="2396" y="1091"/>
              <a:ext cx="68" cy="62"/>
            </a:xfrm>
            <a:custGeom>
              <a:avLst/>
              <a:gdLst>
                <a:gd name="T0" fmla="*/ 30 w 68"/>
                <a:gd name="T1" fmla="*/ 0 h 62"/>
                <a:gd name="T2" fmla="*/ 68 w 68"/>
                <a:gd name="T3" fmla="*/ 62 h 62"/>
                <a:gd name="T4" fmla="*/ 0 w 68"/>
                <a:gd name="T5" fmla="*/ 62 h 62"/>
                <a:gd name="T6" fmla="*/ 30 w 68"/>
                <a:gd name="T7" fmla="*/ 0 h 62"/>
              </a:gdLst>
              <a:ahLst/>
              <a:cxnLst>
                <a:cxn ang="0">
                  <a:pos x="T0" y="T1"/>
                </a:cxn>
                <a:cxn ang="0">
                  <a:pos x="T2" y="T3"/>
                </a:cxn>
                <a:cxn ang="0">
                  <a:pos x="T4" y="T5"/>
                </a:cxn>
                <a:cxn ang="0">
                  <a:pos x="T6" y="T7"/>
                </a:cxn>
              </a:cxnLst>
              <a:rect l="0" t="0" r="r" b="b"/>
              <a:pathLst>
                <a:path w="68" h="62">
                  <a:moveTo>
                    <a:pt x="30" y="0"/>
                  </a:moveTo>
                  <a:lnTo>
                    <a:pt x="68" y="62"/>
                  </a:lnTo>
                  <a:lnTo>
                    <a:pt x="0" y="62"/>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4" name="Freeform 646"/>
            <p:cNvSpPr>
              <a:spLocks/>
            </p:cNvSpPr>
            <p:nvPr/>
          </p:nvSpPr>
          <p:spPr bwMode="auto">
            <a:xfrm>
              <a:off x="2396" y="1091"/>
              <a:ext cx="68" cy="62"/>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5" name="Freeform 647"/>
            <p:cNvSpPr>
              <a:spLocks/>
            </p:cNvSpPr>
            <p:nvPr/>
          </p:nvSpPr>
          <p:spPr bwMode="auto">
            <a:xfrm>
              <a:off x="1945" y="2252"/>
              <a:ext cx="69" cy="68"/>
            </a:xfrm>
            <a:custGeom>
              <a:avLst/>
              <a:gdLst>
                <a:gd name="T0" fmla="*/ 39 w 69"/>
                <a:gd name="T1" fmla="*/ 0 h 68"/>
                <a:gd name="T2" fmla="*/ 69 w 69"/>
                <a:gd name="T3" fmla="*/ 68 h 68"/>
                <a:gd name="T4" fmla="*/ 0 w 69"/>
                <a:gd name="T5" fmla="*/ 68 h 68"/>
                <a:gd name="T6" fmla="*/ 39 w 69"/>
                <a:gd name="T7" fmla="*/ 0 h 68"/>
              </a:gdLst>
              <a:ahLst/>
              <a:cxnLst>
                <a:cxn ang="0">
                  <a:pos x="T0" y="T1"/>
                </a:cxn>
                <a:cxn ang="0">
                  <a:pos x="T2" y="T3"/>
                </a:cxn>
                <a:cxn ang="0">
                  <a:pos x="T4" y="T5"/>
                </a:cxn>
                <a:cxn ang="0">
                  <a:pos x="T6" y="T7"/>
                </a:cxn>
              </a:cxnLst>
              <a:rect l="0" t="0" r="r" b="b"/>
              <a:pathLst>
                <a:path w="69" h="68">
                  <a:moveTo>
                    <a:pt x="39" y="0"/>
                  </a:moveTo>
                  <a:lnTo>
                    <a:pt x="69" y="68"/>
                  </a:lnTo>
                  <a:lnTo>
                    <a:pt x="0" y="68"/>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6" name="Freeform 648"/>
            <p:cNvSpPr>
              <a:spLocks/>
            </p:cNvSpPr>
            <p:nvPr/>
          </p:nvSpPr>
          <p:spPr bwMode="auto">
            <a:xfrm>
              <a:off x="1945" y="2252"/>
              <a:ext cx="69"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7" name="Freeform 649"/>
            <p:cNvSpPr>
              <a:spLocks/>
            </p:cNvSpPr>
            <p:nvPr/>
          </p:nvSpPr>
          <p:spPr bwMode="auto">
            <a:xfrm>
              <a:off x="2045" y="187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8" name="Freeform 650"/>
            <p:cNvSpPr>
              <a:spLocks/>
            </p:cNvSpPr>
            <p:nvPr/>
          </p:nvSpPr>
          <p:spPr bwMode="auto">
            <a:xfrm>
              <a:off x="2045" y="187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9" name="Freeform 651"/>
            <p:cNvSpPr>
              <a:spLocks/>
            </p:cNvSpPr>
            <p:nvPr/>
          </p:nvSpPr>
          <p:spPr bwMode="auto">
            <a:xfrm>
              <a:off x="2129" y="2046"/>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0" name="Freeform 652"/>
            <p:cNvSpPr>
              <a:spLocks/>
            </p:cNvSpPr>
            <p:nvPr/>
          </p:nvSpPr>
          <p:spPr bwMode="auto">
            <a:xfrm>
              <a:off x="2129" y="2046"/>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1" name="Freeform 653"/>
            <p:cNvSpPr>
              <a:spLocks/>
            </p:cNvSpPr>
            <p:nvPr/>
          </p:nvSpPr>
          <p:spPr bwMode="auto">
            <a:xfrm>
              <a:off x="2014" y="216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2" name="Freeform 654"/>
            <p:cNvSpPr>
              <a:spLocks/>
            </p:cNvSpPr>
            <p:nvPr/>
          </p:nvSpPr>
          <p:spPr bwMode="auto">
            <a:xfrm>
              <a:off x="2014" y="216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3" name="Freeform 655"/>
            <p:cNvSpPr>
              <a:spLocks/>
            </p:cNvSpPr>
            <p:nvPr/>
          </p:nvSpPr>
          <p:spPr bwMode="auto">
            <a:xfrm>
              <a:off x="2312" y="2465"/>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4" name="Freeform 656"/>
            <p:cNvSpPr>
              <a:spLocks/>
            </p:cNvSpPr>
            <p:nvPr/>
          </p:nvSpPr>
          <p:spPr bwMode="auto">
            <a:xfrm>
              <a:off x="2312" y="2465"/>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5" name="Freeform 657"/>
            <p:cNvSpPr>
              <a:spLocks/>
            </p:cNvSpPr>
            <p:nvPr/>
          </p:nvSpPr>
          <p:spPr bwMode="auto">
            <a:xfrm>
              <a:off x="2373" y="2145"/>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6" name="Freeform 658"/>
            <p:cNvSpPr>
              <a:spLocks/>
            </p:cNvSpPr>
            <p:nvPr/>
          </p:nvSpPr>
          <p:spPr bwMode="auto">
            <a:xfrm>
              <a:off x="2373" y="2145"/>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7" name="Freeform 659"/>
            <p:cNvSpPr>
              <a:spLocks/>
            </p:cNvSpPr>
            <p:nvPr/>
          </p:nvSpPr>
          <p:spPr bwMode="auto">
            <a:xfrm>
              <a:off x="2167" y="224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8" name="Freeform 660"/>
            <p:cNvSpPr>
              <a:spLocks/>
            </p:cNvSpPr>
            <p:nvPr/>
          </p:nvSpPr>
          <p:spPr bwMode="auto">
            <a:xfrm>
              <a:off x="2167" y="224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9" name="Freeform 661"/>
            <p:cNvSpPr>
              <a:spLocks/>
            </p:cNvSpPr>
            <p:nvPr/>
          </p:nvSpPr>
          <p:spPr bwMode="auto">
            <a:xfrm>
              <a:off x="2006" y="1618"/>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0" name="Freeform 662"/>
            <p:cNvSpPr>
              <a:spLocks/>
            </p:cNvSpPr>
            <p:nvPr/>
          </p:nvSpPr>
          <p:spPr bwMode="auto">
            <a:xfrm>
              <a:off x="2006" y="1618"/>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1" name="Freeform 663"/>
            <p:cNvSpPr>
              <a:spLocks/>
            </p:cNvSpPr>
            <p:nvPr/>
          </p:nvSpPr>
          <p:spPr bwMode="auto">
            <a:xfrm>
              <a:off x="2136" y="123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2" name="Freeform 664"/>
            <p:cNvSpPr>
              <a:spLocks/>
            </p:cNvSpPr>
            <p:nvPr/>
          </p:nvSpPr>
          <p:spPr bwMode="auto">
            <a:xfrm>
              <a:off x="2136" y="123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3" name="Freeform 665"/>
            <p:cNvSpPr>
              <a:spLocks/>
            </p:cNvSpPr>
            <p:nvPr/>
          </p:nvSpPr>
          <p:spPr bwMode="auto">
            <a:xfrm>
              <a:off x="2006" y="2198"/>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4" name="Freeform 666"/>
            <p:cNvSpPr>
              <a:spLocks/>
            </p:cNvSpPr>
            <p:nvPr/>
          </p:nvSpPr>
          <p:spPr bwMode="auto">
            <a:xfrm>
              <a:off x="2006" y="2198"/>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5" name="Freeform 667"/>
            <p:cNvSpPr>
              <a:spLocks/>
            </p:cNvSpPr>
            <p:nvPr/>
          </p:nvSpPr>
          <p:spPr bwMode="auto">
            <a:xfrm>
              <a:off x="2113" y="2694"/>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6" name="Freeform 668"/>
            <p:cNvSpPr>
              <a:spLocks/>
            </p:cNvSpPr>
            <p:nvPr/>
          </p:nvSpPr>
          <p:spPr bwMode="auto">
            <a:xfrm>
              <a:off x="2113" y="269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7" name="Freeform 669"/>
            <p:cNvSpPr>
              <a:spLocks/>
            </p:cNvSpPr>
            <p:nvPr/>
          </p:nvSpPr>
          <p:spPr bwMode="auto">
            <a:xfrm>
              <a:off x="2312" y="2099"/>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8" name="Freeform 670"/>
            <p:cNvSpPr>
              <a:spLocks/>
            </p:cNvSpPr>
            <p:nvPr/>
          </p:nvSpPr>
          <p:spPr bwMode="auto">
            <a:xfrm>
              <a:off x="2312" y="2099"/>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9" name="Freeform 671"/>
            <p:cNvSpPr>
              <a:spLocks/>
            </p:cNvSpPr>
            <p:nvPr/>
          </p:nvSpPr>
          <p:spPr bwMode="auto">
            <a:xfrm>
              <a:off x="2518" y="232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0" name="Freeform 672"/>
            <p:cNvSpPr>
              <a:spLocks/>
            </p:cNvSpPr>
            <p:nvPr/>
          </p:nvSpPr>
          <p:spPr bwMode="auto">
            <a:xfrm>
              <a:off x="2518" y="232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1" name="Freeform 673"/>
            <p:cNvSpPr>
              <a:spLocks/>
            </p:cNvSpPr>
            <p:nvPr/>
          </p:nvSpPr>
          <p:spPr bwMode="auto">
            <a:xfrm>
              <a:off x="2182" y="214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2" name="Freeform 674"/>
            <p:cNvSpPr>
              <a:spLocks/>
            </p:cNvSpPr>
            <p:nvPr/>
          </p:nvSpPr>
          <p:spPr bwMode="auto">
            <a:xfrm>
              <a:off x="2182" y="214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3" name="Freeform 675"/>
            <p:cNvSpPr>
              <a:spLocks/>
            </p:cNvSpPr>
            <p:nvPr/>
          </p:nvSpPr>
          <p:spPr bwMode="auto">
            <a:xfrm>
              <a:off x="2480" y="1381"/>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4" name="Freeform 223"/>
            <p:cNvSpPr>
              <a:spLocks/>
            </p:cNvSpPr>
            <p:nvPr/>
          </p:nvSpPr>
          <p:spPr bwMode="auto">
            <a:xfrm>
              <a:off x="2480" y="1381"/>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5" name="Freeform 224"/>
            <p:cNvSpPr>
              <a:spLocks/>
            </p:cNvSpPr>
            <p:nvPr/>
          </p:nvSpPr>
          <p:spPr bwMode="auto">
            <a:xfrm>
              <a:off x="2113" y="2450"/>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6" name="Freeform 225"/>
            <p:cNvSpPr>
              <a:spLocks/>
            </p:cNvSpPr>
            <p:nvPr/>
          </p:nvSpPr>
          <p:spPr bwMode="auto">
            <a:xfrm>
              <a:off x="2113" y="2450"/>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7" name="Freeform 226"/>
            <p:cNvSpPr>
              <a:spLocks/>
            </p:cNvSpPr>
            <p:nvPr/>
          </p:nvSpPr>
          <p:spPr bwMode="auto">
            <a:xfrm>
              <a:off x="2037" y="2175"/>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8" name="Freeform 227"/>
            <p:cNvSpPr>
              <a:spLocks/>
            </p:cNvSpPr>
            <p:nvPr/>
          </p:nvSpPr>
          <p:spPr bwMode="auto">
            <a:xfrm>
              <a:off x="2037" y="2175"/>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9" name="Freeform 228"/>
            <p:cNvSpPr>
              <a:spLocks/>
            </p:cNvSpPr>
            <p:nvPr/>
          </p:nvSpPr>
          <p:spPr bwMode="auto">
            <a:xfrm>
              <a:off x="1976" y="1710"/>
              <a:ext cx="69" cy="68"/>
            </a:xfrm>
            <a:custGeom>
              <a:avLst/>
              <a:gdLst>
                <a:gd name="T0" fmla="*/ 30 w 69"/>
                <a:gd name="T1" fmla="*/ 0 h 68"/>
                <a:gd name="T2" fmla="*/ 69 w 69"/>
                <a:gd name="T3" fmla="*/ 68 h 68"/>
                <a:gd name="T4" fmla="*/ 0 w 69"/>
                <a:gd name="T5" fmla="*/ 68 h 68"/>
                <a:gd name="T6" fmla="*/ 30 w 69"/>
                <a:gd name="T7" fmla="*/ 0 h 68"/>
              </a:gdLst>
              <a:ahLst/>
              <a:cxnLst>
                <a:cxn ang="0">
                  <a:pos x="T0" y="T1"/>
                </a:cxn>
                <a:cxn ang="0">
                  <a:pos x="T2" y="T3"/>
                </a:cxn>
                <a:cxn ang="0">
                  <a:pos x="T4" y="T5"/>
                </a:cxn>
                <a:cxn ang="0">
                  <a:pos x="T6" y="T7"/>
                </a:cxn>
              </a:cxnLst>
              <a:rect l="0" t="0" r="r" b="b"/>
              <a:pathLst>
                <a:path w="69" h="68">
                  <a:moveTo>
                    <a:pt x="30" y="0"/>
                  </a:moveTo>
                  <a:lnTo>
                    <a:pt x="69" y="68"/>
                  </a:lnTo>
                  <a:lnTo>
                    <a:pt x="0" y="68"/>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0" name="Freeform 229"/>
            <p:cNvSpPr>
              <a:spLocks/>
            </p:cNvSpPr>
            <p:nvPr/>
          </p:nvSpPr>
          <p:spPr bwMode="auto">
            <a:xfrm>
              <a:off x="1976" y="1710"/>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1" name="Freeform 230"/>
            <p:cNvSpPr>
              <a:spLocks/>
            </p:cNvSpPr>
            <p:nvPr/>
          </p:nvSpPr>
          <p:spPr bwMode="auto">
            <a:xfrm>
              <a:off x="3059" y="2091"/>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2" name="Freeform 231"/>
            <p:cNvSpPr>
              <a:spLocks/>
            </p:cNvSpPr>
            <p:nvPr/>
          </p:nvSpPr>
          <p:spPr bwMode="auto">
            <a:xfrm>
              <a:off x="3059" y="2091"/>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3" name="Freeform 232"/>
            <p:cNvSpPr>
              <a:spLocks/>
            </p:cNvSpPr>
            <p:nvPr/>
          </p:nvSpPr>
          <p:spPr bwMode="auto">
            <a:xfrm>
              <a:off x="2022" y="203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4" name="Freeform 233"/>
            <p:cNvSpPr>
              <a:spLocks/>
            </p:cNvSpPr>
            <p:nvPr/>
          </p:nvSpPr>
          <p:spPr bwMode="auto">
            <a:xfrm>
              <a:off x="2022" y="203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5" name="Freeform 234"/>
            <p:cNvSpPr>
              <a:spLocks/>
            </p:cNvSpPr>
            <p:nvPr/>
          </p:nvSpPr>
          <p:spPr bwMode="auto">
            <a:xfrm>
              <a:off x="2243" y="188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6" name="Freeform 235"/>
            <p:cNvSpPr>
              <a:spLocks/>
            </p:cNvSpPr>
            <p:nvPr/>
          </p:nvSpPr>
          <p:spPr bwMode="auto">
            <a:xfrm>
              <a:off x="2243" y="188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7" name="Freeform 236"/>
            <p:cNvSpPr>
              <a:spLocks/>
            </p:cNvSpPr>
            <p:nvPr/>
          </p:nvSpPr>
          <p:spPr bwMode="auto">
            <a:xfrm>
              <a:off x="3922" y="298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8" name="Freeform 237"/>
            <p:cNvSpPr>
              <a:spLocks/>
            </p:cNvSpPr>
            <p:nvPr/>
          </p:nvSpPr>
          <p:spPr bwMode="auto">
            <a:xfrm>
              <a:off x="3922" y="298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9" name="Freeform 238"/>
            <p:cNvSpPr>
              <a:spLocks/>
            </p:cNvSpPr>
            <p:nvPr/>
          </p:nvSpPr>
          <p:spPr bwMode="auto">
            <a:xfrm>
              <a:off x="1961" y="1794"/>
              <a:ext cx="68" cy="68"/>
            </a:xfrm>
            <a:custGeom>
              <a:avLst/>
              <a:gdLst>
                <a:gd name="T0" fmla="*/ 38 w 68"/>
                <a:gd name="T1" fmla="*/ 0 h 68"/>
                <a:gd name="T2" fmla="*/ 68 w 68"/>
                <a:gd name="T3" fmla="*/ 68 h 68"/>
                <a:gd name="T4" fmla="*/ 0 w 68"/>
                <a:gd name="T5" fmla="*/ 68 h 68"/>
                <a:gd name="T6" fmla="*/ 38 w 68"/>
                <a:gd name="T7" fmla="*/ 0 h 68"/>
              </a:gdLst>
              <a:ahLst/>
              <a:cxnLst>
                <a:cxn ang="0">
                  <a:pos x="T0" y="T1"/>
                </a:cxn>
                <a:cxn ang="0">
                  <a:pos x="T2" y="T3"/>
                </a:cxn>
                <a:cxn ang="0">
                  <a:pos x="T4" y="T5"/>
                </a:cxn>
                <a:cxn ang="0">
                  <a:pos x="T6" y="T7"/>
                </a:cxn>
              </a:cxnLst>
              <a:rect l="0" t="0" r="r" b="b"/>
              <a:pathLst>
                <a:path w="68" h="68">
                  <a:moveTo>
                    <a:pt x="38" y="0"/>
                  </a:moveTo>
                  <a:lnTo>
                    <a:pt x="68"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0" name="Freeform 239"/>
            <p:cNvSpPr>
              <a:spLocks/>
            </p:cNvSpPr>
            <p:nvPr/>
          </p:nvSpPr>
          <p:spPr bwMode="auto">
            <a:xfrm>
              <a:off x="1961" y="1794"/>
              <a:ext cx="68"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1" name="Freeform 240"/>
            <p:cNvSpPr>
              <a:spLocks/>
            </p:cNvSpPr>
            <p:nvPr/>
          </p:nvSpPr>
          <p:spPr bwMode="auto">
            <a:xfrm>
              <a:off x="2388" y="171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2" name="Freeform 241"/>
            <p:cNvSpPr>
              <a:spLocks/>
            </p:cNvSpPr>
            <p:nvPr/>
          </p:nvSpPr>
          <p:spPr bwMode="auto">
            <a:xfrm>
              <a:off x="2388" y="171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3" name="Freeform 242"/>
            <p:cNvSpPr>
              <a:spLocks/>
            </p:cNvSpPr>
            <p:nvPr/>
          </p:nvSpPr>
          <p:spPr bwMode="auto">
            <a:xfrm>
              <a:off x="2411" y="1969"/>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4" name="Freeform 243"/>
            <p:cNvSpPr>
              <a:spLocks/>
            </p:cNvSpPr>
            <p:nvPr/>
          </p:nvSpPr>
          <p:spPr bwMode="auto">
            <a:xfrm>
              <a:off x="2411" y="1969"/>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5" name="Freeform 244"/>
            <p:cNvSpPr>
              <a:spLocks/>
            </p:cNvSpPr>
            <p:nvPr/>
          </p:nvSpPr>
          <p:spPr bwMode="auto">
            <a:xfrm>
              <a:off x="2129" y="120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6" name="Freeform 245"/>
            <p:cNvSpPr>
              <a:spLocks/>
            </p:cNvSpPr>
            <p:nvPr/>
          </p:nvSpPr>
          <p:spPr bwMode="auto">
            <a:xfrm>
              <a:off x="2129" y="120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7" name="Freeform 246"/>
            <p:cNvSpPr>
              <a:spLocks/>
            </p:cNvSpPr>
            <p:nvPr/>
          </p:nvSpPr>
          <p:spPr bwMode="auto">
            <a:xfrm>
              <a:off x="2159" y="178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8" name="Freeform 247"/>
            <p:cNvSpPr>
              <a:spLocks/>
            </p:cNvSpPr>
            <p:nvPr/>
          </p:nvSpPr>
          <p:spPr bwMode="auto">
            <a:xfrm>
              <a:off x="2159" y="178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9" name="Freeform 248"/>
            <p:cNvSpPr>
              <a:spLocks/>
            </p:cNvSpPr>
            <p:nvPr/>
          </p:nvSpPr>
          <p:spPr bwMode="auto">
            <a:xfrm>
              <a:off x="1968" y="2168"/>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0" name="Freeform 249"/>
            <p:cNvSpPr>
              <a:spLocks/>
            </p:cNvSpPr>
            <p:nvPr/>
          </p:nvSpPr>
          <p:spPr bwMode="auto">
            <a:xfrm>
              <a:off x="1968" y="2168"/>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1" name="Freeform 703"/>
            <p:cNvSpPr>
              <a:spLocks/>
            </p:cNvSpPr>
            <p:nvPr/>
          </p:nvSpPr>
          <p:spPr bwMode="auto">
            <a:xfrm>
              <a:off x="2327" y="213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2" name="Freeform 704"/>
            <p:cNvSpPr>
              <a:spLocks/>
            </p:cNvSpPr>
            <p:nvPr/>
          </p:nvSpPr>
          <p:spPr bwMode="auto">
            <a:xfrm>
              <a:off x="2327" y="213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3" name="Freeform 705"/>
            <p:cNvSpPr>
              <a:spLocks/>
            </p:cNvSpPr>
            <p:nvPr/>
          </p:nvSpPr>
          <p:spPr bwMode="auto">
            <a:xfrm>
              <a:off x="2815" y="1832"/>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4" name="Freeform 706"/>
            <p:cNvSpPr>
              <a:spLocks/>
            </p:cNvSpPr>
            <p:nvPr/>
          </p:nvSpPr>
          <p:spPr bwMode="auto">
            <a:xfrm>
              <a:off x="2815" y="1832"/>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5" name="Freeform 707"/>
            <p:cNvSpPr>
              <a:spLocks/>
            </p:cNvSpPr>
            <p:nvPr/>
          </p:nvSpPr>
          <p:spPr bwMode="auto">
            <a:xfrm>
              <a:off x="1907" y="1992"/>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6" name="Freeform 708"/>
            <p:cNvSpPr>
              <a:spLocks/>
            </p:cNvSpPr>
            <p:nvPr/>
          </p:nvSpPr>
          <p:spPr bwMode="auto">
            <a:xfrm>
              <a:off x="1907" y="1992"/>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7" name="Freeform 709"/>
            <p:cNvSpPr>
              <a:spLocks/>
            </p:cNvSpPr>
            <p:nvPr/>
          </p:nvSpPr>
          <p:spPr bwMode="auto">
            <a:xfrm>
              <a:off x="2006" y="2122"/>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8" name="Freeform 710"/>
            <p:cNvSpPr>
              <a:spLocks/>
            </p:cNvSpPr>
            <p:nvPr/>
          </p:nvSpPr>
          <p:spPr bwMode="auto">
            <a:xfrm>
              <a:off x="2006" y="2122"/>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9" name="Freeform 711"/>
            <p:cNvSpPr>
              <a:spLocks/>
            </p:cNvSpPr>
            <p:nvPr/>
          </p:nvSpPr>
          <p:spPr bwMode="auto">
            <a:xfrm>
              <a:off x="2151" y="2137"/>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0" name="Freeform 712"/>
            <p:cNvSpPr>
              <a:spLocks/>
            </p:cNvSpPr>
            <p:nvPr/>
          </p:nvSpPr>
          <p:spPr bwMode="auto">
            <a:xfrm>
              <a:off x="2151" y="2137"/>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1" name="Freeform 713"/>
            <p:cNvSpPr>
              <a:spLocks/>
            </p:cNvSpPr>
            <p:nvPr/>
          </p:nvSpPr>
          <p:spPr bwMode="auto">
            <a:xfrm>
              <a:off x="2121" y="230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2" name="Freeform 714"/>
            <p:cNvSpPr>
              <a:spLocks/>
            </p:cNvSpPr>
            <p:nvPr/>
          </p:nvSpPr>
          <p:spPr bwMode="auto">
            <a:xfrm>
              <a:off x="2121" y="230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3" name="Freeform 715"/>
            <p:cNvSpPr>
              <a:spLocks/>
            </p:cNvSpPr>
            <p:nvPr/>
          </p:nvSpPr>
          <p:spPr bwMode="auto">
            <a:xfrm>
              <a:off x="2350" y="2603"/>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4" name="Freeform 716"/>
            <p:cNvSpPr>
              <a:spLocks/>
            </p:cNvSpPr>
            <p:nvPr/>
          </p:nvSpPr>
          <p:spPr bwMode="auto">
            <a:xfrm>
              <a:off x="2350" y="2603"/>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5" name="Freeform 717"/>
            <p:cNvSpPr>
              <a:spLocks/>
            </p:cNvSpPr>
            <p:nvPr/>
          </p:nvSpPr>
          <p:spPr bwMode="auto">
            <a:xfrm>
              <a:off x="2060" y="1755"/>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6" name="Freeform 718"/>
            <p:cNvSpPr>
              <a:spLocks/>
            </p:cNvSpPr>
            <p:nvPr/>
          </p:nvSpPr>
          <p:spPr bwMode="auto">
            <a:xfrm>
              <a:off x="2060" y="1755"/>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7" name="Freeform 719"/>
            <p:cNvSpPr>
              <a:spLocks/>
            </p:cNvSpPr>
            <p:nvPr/>
          </p:nvSpPr>
          <p:spPr bwMode="auto">
            <a:xfrm>
              <a:off x="2624" y="1504"/>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8" name="Freeform 720"/>
            <p:cNvSpPr>
              <a:spLocks/>
            </p:cNvSpPr>
            <p:nvPr/>
          </p:nvSpPr>
          <p:spPr bwMode="auto">
            <a:xfrm>
              <a:off x="2624" y="150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9" name="Freeform 721"/>
            <p:cNvSpPr>
              <a:spLocks/>
            </p:cNvSpPr>
            <p:nvPr/>
          </p:nvSpPr>
          <p:spPr bwMode="auto">
            <a:xfrm>
              <a:off x="2617" y="190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0" name="Freeform 722"/>
            <p:cNvSpPr>
              <a:spLocks/>
            </p:cNvSpPr>
            <p:nvPr/>
          </p:nvSpPr>
          <p:spPr bwMode="auto">
            <a:xfrm>
              <a:off x="2617" y="190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1" name="Freeform 723"/>
            <p:cNvSpPr>
              <a:spLocks/>
            </p:cNvSpPr>
            <p:nvPr/>
          </p:nvSpPr>
          <p:spPr bwMode="auto">
            <a:xfrm>
              <a:off x="1930" y="213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2" name="Freeform 724"/>
            <p:cNvSpPr>
              <a:spLocks/>
            </p:cNvSpPr>
            <p:nvPr/>
          </p:nvSpPr>
          <p:spPr bwMode="auto">
            <a:xfrm>
              <a:off x="1930" y="213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3" name="Freeform 725"/>
            <p:cNvSpPr>
              <a:spLocks/>
            </p:cNvSpPr>
            <p:nvPr/>
          </p:nvSpPr>
          <p:spPr bwMode="auto">
            <a:xfrm>
              <a:off x="2159" y="2503"/>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4" name="Freeform 726"/>
            <p:cNvSpPr>
              <a:spLocks/>
            </p:cNvSpPr>
            <p:nvPr/>
          </p:nvSpPr>
          <p:spPr bwMode="auto">
            <a:xfrm>
              <a:off x="2159" y="2503"/>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5" name="Freeform 727"/>
            <p:cNvSpPr>
              <a:spLocks/>
            </p:cNvSpPr>
            <p:nvPr/>
          </p:nvSpPr>
          <p:spPr bwMode="auto">
            <a:xfrm>
              <a:off x="2182" y="212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6" name="Freeform 728"/>
            <p:cNvSpPr>
              <a:spLocks/>
            </p:cNvSpPr>
            <p:nvPr/>
          </p:nvSpPr>
          <p:spPr bwMode="auto">
            <a:xfrm>
              <a:off x="2182" y="212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7" name="Freeform 729"/>
            <p:cNvSpPr>
              <a:spLocks/>
            </p:cNvSpPr>
            <p:nvPr/>
          </p:nvSpPr>
          <p:spPr bwMode="auto">
            <a:xfrm>
              <a:off x="2167" y="316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8" name="Freeform 730"/>
            <p:cNvSpPr>
              <a:spLocks/>
            </p:cNvSpPr>
            <p:nvPr/>
          </p:nvSpPr>
          <p:spPr bwMode="auto">
            <a:xfrm>
              <a:off x="2167" y="316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9" name="Freeform 731"/>
            <p:cNvSpPr>
              <a:spLocks/>
            </p:cNvSpPr>
            <p:nvPr/>
          </p:nvSpPr>
          <p:spPr bwMode="auto">
            <a:xfrm>
              <a:off x="2045" y="2145"/>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0" name="Freeform 732"/>
            <p:cNvSpPr>
              <a:spLocks/>
            </p:cNvSpPr>
            <p:nvPr/>
          </p:nvSpPr>
          <p:spPr bwMode="auto">
            <a:xfrm>
              <a:off x="2045" y="2145"/>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1" name="Freeform 733"/>
            <p:cNvSpPr>
              <a:spLocks/>
            </p:cNvSpPr>
            <p:nvPr/>
          </p:nvSpPr>
          <p:spPr bwMode="auto">
            <a:xfrm>
              <a:off x="2296" y="2801"/>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2" name="Freeform 734"/>
            <p:cNvSpPr>
              <a:spLocks/>
            </p:cNvSpPr>
            <p:nvPr/>
          </p:nvSpPr>
          <p:spPr bwMode="auto">
            <a:xfrm>
              <a:off x="2296" y="2801"/>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3" name="Freeform 735"/>
            <p:cNvSpPr>
              <a:spLocks/>
            </p:cNvSpPr>
            <p:nvPr/>
          </p:nvSpPr>
          <p:spPr bwMode="auto">
            <a:xfrm>
              <a:off x="2151" y="1969"/>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4" name="Freeform 736"/>
            <p:cNvSpPr>
              <a:spLocks/>
            </p:cNvSpPr>
            <p:nvPr/>
          </p:nvSpPr>
          <p:spPr bwMode="auto">
            <a:xfrm>
              <a:off x="2151" y="1969"/>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5" name="Freeform 737"/>
            <p:cNvSpPr>
              <a:spLocks/>
            </p:cNvSpPr>
            <p:nvPr/>
          </p:nvSpPr>
          <p:spPr bwMode="auto">
            <a:xfrm>
              <a:off x="2411" y="1839"/>
              <a:ext cx="69" cy="62"/>
            </a:xfrm>
            <a:custGeom>
              <a:avLst/>
              <a:gdLst>
                <a:gd name="T0" fmla="*/ 38 w 69"/>
                <a:gd name="T1" fmla="*/ 0 h 62"/>
                <a:gd name="T2" fmla="*/ 69 w 69"/>
                <a:gd name="T3" fmla="*/ 62 h 62"/>
                <a:gd name="T4" fmla="*/ 0 w 69"/>
                <a:gd name="T5" fmla="*/ 62 h 62"/>
                <a:gd name="T6" fmla="*/ 38 w 69"/>
                <a:gd name="T7" fmla="*/ 0 h 62"/>
              </a:gdLst>
              <a:ahLst/>
              <a:cxnLst>
                <a:cxn ang="0">
                  <a:pos x="T0" y="T1"/>
                </a:cxn>
                <a:cxn ang="0">
                  <a:pos x="T2" y="T3"/>
                </a:cxn>
                <a:cxn ang="0">
                  <a:pos x="T4" y="T5"/>
                </a:cxn>
                <a:cxn ang="0">
                  <a:pos x="T6" y="T7"/>
                </a:cxn>
              </a:cxnLst>
              <a:rect l="0" t="0" r="r" b="b"/>
              <a:pathLst>
                <a:path w="69" h="62">
                  <a:moveTo>
                    <a:pt x="38" y="0"/>
                  </a:moveTo>
                  <a:lnTo>
                    <a:pt x="69"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6" name="Freeform 738"/>
            <p:cNvSpPr>
              <a:spLocks/>
            </p:cNvSpPr>
            <p:nvPr/>
          </p:nvSpPr>
          <p:spPr bwMode="auto">
            <a:xfrm>
              <a:off x="2411" y="1839"/>
              <a:ext cx="69" cy="62"/>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7" name="Freeform 739"/>
            <p:cNvSpPr>
              <a:spLocks/>
            </p:cNvSpPr>
            <p:nvPr/>
          </p:nvSpPr>
          <p:spPr bwMode="auto">
            <a:xfrm>
              <a:off x="2769" y="672"/>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8" name="Freeform 740"/>
            <p:cNvSpPr>
              <a:spLocks/>
            </p:cNvSpPr>
            <p:nvPr/>
          </p:nvSpPr>
          <p:spPr bwMode="auto">
            <a:xfrm>
              <a:off x="2769" y="672"/>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9" name="Freeform 741"/>
            <p:cNvSpPr>
              <a:spLocks/>
            </p:cNvSpPr>
            <p:nvPr/>
          </p:nvSpPr>
          <p:spPr bwMode="auto">
            <a:xfrm>
              <a:off x="2167" y="254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0" name="Freeform 742"/>
            <p:cNvSpPr>
              <a:spLocks/>
            </p:cNvSpPr>
            <p:nvPr/>
          </p:nvSpPr>
          <p:spPr bwMode="auto">
            <a:xfrm>
              <a:off x="2167" y="254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1" name="Freeform 743"/>
            <p:cNvSpPr>
              <a:spLocks/>
            </p:cNvSpPr>
            <p:nvPr/>
          </p:nvSpPr>
          <p:spPr bwMode="auto">
            <a:xfrm>
              <a:off x="2190" y="173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2" name="Freeform 744"/>
            <p:cNvSpPr>
              <a:spLocks/>
            </p:cNvSpPr>
            <p:nvPr/>
          </p:nvSpPr>
          <p:spPr bwMode="auto">
            <a:xfrm>
              <a:off x="2190" y="173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3" name="Freeform 745"/>
            <p:cNvSpPr>
              <a:spLocks/>
            </p:cNvSpPr>
            <p:nvPr/>
          </p:nvSpPr>
          <p:spPr bwMode="auto">
            <a:xfrm>
              <a:off x="2335" y="165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4" name="Freeform 746"/>
            <p:cNvSpPr>
              <a:spLocks/>
            </p:cNvSpPr>
            <p:nvPr/>
          </p:nvSpPr>
          <p:spPr bwMode="auto">
            <a:xfrm>
              <a:off x="2335" y="165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5" name="Freeform 747"/>
            <p:cNvSpPr>
              <a:spLocks/>
            </p:cNvSpPr>
            <p:nvPr/>
          </p:nvSpPr>
          <p:spPr bwMode="auto">
            <a:xfrm>
              <a:off x="2014" y="2084"/>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6" name="Freeform 748"/>
            <p:cNvSpPr>
              <a:spLocks/>
            </p:cNvSpPr>
            <p:nvPr/>
          </p:nvSpPr>
          <p:spPr bwMode="auto">
            <a:xfrm>
              <a:off x="2014" y="2084"/>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7" name="Freeform 749"/>
            <p:cNvSpPr>
              <a:spLocks/>
            </p:cNvSpPr>
            <p:nvPr/>
          </p:nvSpPr>
          <p:spPr bwMode="auto">
            <a:xfrm>
              <a:off x="2106" y="2038"/>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8" name="Freeform 750"/>
            <p:cNvSpPr>
              <a:spLocks/>
            </p:cNvSpPr>
            <p:nvPr/>
          </p:nvSpPr>
          <p:spPr bwMode="auto">
            <a:xfrm>
              <a:off x="2106" y="2038"/>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9" name="Freeform 751"/>
            <p:cNvSpPr>
              <a:spLocks/>
            </p:cNvSpPr>
            <p:nvPr/>
          </p:nvSpPr>
          <p:spPr bwMode="auto">
            <a:xfrm>
              <a:off x="2060" y="184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0" name="Freeform 752"/>
            <p:cNvSpPr>
              <a:spLocks/>
            </p:cNvSpPr>
            <p:nvPr/>
          </p:nvSpPr>
          <p:spPr bwMode="auto">
            <a:xfrm>
              <a:off x="2060" y="184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1" name="Freeform 753"/>
            <p:cNvSpPr>
              <a:spLocks/>
            </p:cNvSpPr>
            <p:nvPr/>
          </p:nvSpPr>
          <p:spPr bwMode="auto">
            <a:xfrm>
              <a:off x="2541" y="2649"/>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2" name="Freeform 754"/>
            <p:cNvSpPr>
              <a:spLocks/>
            </p:cNvSpPr>
            <p:nvPr/>
          </p:nvSpPr>
          <p:spPr bwMode="auto">
            <a:xfrm>
              <a:off x="2541" y="2649"/>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3" name="Freeform 755"/>
            <p:cNvSpPr>
              <a:spLocks/>
            </p:cNvSpPr>
            <p:nvPr/>
          </p:nvSpPr>
          <p:spPr bwMode="auto">
            <a:xfrm>
              <a:off x="2106" y="2442"/>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4" name="Freeform 756"/>
            <p:cNvSpPr>
              <a:spLocks/>
            </p:cNvSpPr>
            <p:nvPr/>
          </p:nvSpPr>
          <p:spPr bwMode="auto">
            <a:xfrm>
              <a:off x="2106" y="2442"/>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5" name="Freeform 757"/>
            <p:cNvSpPr>
              <a:spLocks/>
            </p:cNvSpPr>
            <p:nvPr/>
          </p:nvSpPr>
          <p:spPr bwMode="auto">
            <a:xfrm>
              <a:off x="2426" y="1542"/>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6" name="Freeform 758"/>
            <p:cNvSpPr>
              <a:spLocks/>
            </p:cNvSpPr>
            <p:nvPr/>
          </p:nvSpPr>
          <p:spPr bwMode="auto">
            <a:xfrm>
              <a:off x="2426" y="1542"/>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7" name="Freeform 759"/>
            <p:cNvSpPr>
              <a:spLocks/>
            </p:cNvSpPr>
            <p:nvPr/>
          </p:nvSpPr>
          <p:spPr bwMode="auto">
            <a:xfrm>
              <a:off x="2060" y="245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8" name="Freeform 760"/>
            <p:cNvSpPr>
              <a:spLocks/>
            </p:cNvSpPr>
            <p:nvPr/>
          </p:nvSpPr>
          <p:spPr bwMode="auto">
            <a:xfrm>
              <a:off x="2060" y="245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9" name="Freeform 761"/>
            <p:cNvSpPr>
              <a:spLocks/>
            </p:cNvSpPr>
            <p:nvPr/>
          </p:nvSpPr>
          <p:spPr bwMode="auto">
            <a:xfrm>
              <a:off x="4288" y="156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0" name="Freeform 762"/>
            <p:cNvSpPr>
              <a:spLocks/>
            </p:cNvSpPr>
            <p:nvPr/>
          </p:nvSpPr>
          <p:spPr bwMode="auto">
            <a:xfrm>
              <a:off x="4288" y="156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1" name="Freeform 763"/>
            <p:cNvSpPr>
              <a:spLocks/>
            </p:cNvSpPr>
            <p:nvPr/>
          </p:nvSpPr>
          <p:spPr bwMode="auto">
            <a:xfrm>
              <a:off x="3876" y="223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2" name="Freeform 764"/>
            <p:cNvSpPr>
              <a:spLocks/>
            </p:cNvSpPr>
            <p:nvPr/>
          </p:nvSpPr>
          <p:spPr bwMode="auto">
            <a:xfrm>
              <a:off x="3876" y="223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3" name="Freeform 765"/>
            <p:cNvSpPr>
              <a:spLocks/>
            </p:cNvSpPr>
            <p:nvPr/>
          </p:nvSpPr>
          <p:spPr bwMode="auto">
            <a:xfrm>
              <a:off x="3754" y="2305"/>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4" name="Freeform 766"/>
            <p:cNvSpPr>
              <a:spLocks/>
            </p:cNvSpPr>
            <p:nvPr/>
          </p:nvSpPr>
          <p:spPr bwMode="auto">
            <a:xfrm>
              <a:off x="3754" y="2305"/>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5" name="Line 767"/>
            <p:cNvSpPr>
              <a:spLocks noChangeShapeType="1"/>
            </p:cNvSpPr>
            <p:nvPr/>
          </p:nvSpPr>
          <p:spPr bwMode="auto">
            <a:xfrm>
              <a:off x="1442" y="3580"/>
              <a:ext cx="2800"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6" name="Line 768"/>
            <p:cNvSpPr>
              <a:spLocks noChangeShapeType="1"/>
            </p:cNvSpPr>
            <p:nvPr/>
          </p:nvSpPr>
          <p:spPr bwMode="auto">
            <a:xfrm>
              <a:off x="1442"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7" name="Line 769"/>
            <p:cNvSpPr>
              <a:spLocks noChangeShapeType="1"/>
            </p:cNvSpPr>
            <p:nvPr/>
          </p:nvSpPr>
          <p:spPr bwMode="auto">
            <a:xfrm>
              <a:off x="2373"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8" name="Line 770"/>
            <p:cNvSpPr>
              <a:spLocks noChangeShapeType="1"/>
            </p:cNvSpPr>
            <p:nvPr/>
          </p:nvSpPr>
          <p:spPr bwMode="auto">
            <a:xfrm>
              <a:off x="3304"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9" name="Line 771"/>
            <p:cNvSpPr>
              <a:spLocks noChangeShapeType="1"/>
            </p:cNvSpPr>
            <p:nvPr/>
          </p:nvSpPr>
          <p:spPr bwMode="auto">
            <a:xfrm>
              <a:off x="4242"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0" name="Rectangle 772"/>
            <p:cNvSpPr>
              <a:spLocks noChangeArrowheads="1"/>
            </p:cNvSpPr>
            <p:nvPr/>
          </p:nvSpPr>
          <p:spPr bwMode="auto">
            <a:xfrm>
              <a:off x="1355" y="3755"/>
              <a:ext cx="68"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-5</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21" name="Rectangle 773"/>
            <p:cNvSpPr>
              <a:spLocks noChangeArrowheads="1"/>
            </p:cNvSpPr>
            <p:nvPr/>
          </p:nvSpPr>
          <p:spPr bwMode="auto">
            <a:xfrm>
              <a:off x="2308" y="3755"/>
              <a:ext cx="4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22" name="Rectangle 774"/>
            <p:cNvSpPr>
              <a:spLocks noChangeArrowheads="1"/>
            </p:cNvSpPr>
            <p:nvPr/>
          </p:nvSpPr>
          <p:spPr bwMode="auto">
            <a:xfrm>
              <a:off x="3239" y="3755"/>
              <a:ext cx="4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5</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23" name="Rectangle 775"/>
            <p:cNvSpPr>
              <a:spLocks noChangeArrowheads="1"/>
            </p:cNvSpPr>
            <p:nvPr/>
          </p:nvSpPr>
          <p:spPr bwMode="auto">
            <a:xfrm>
              <a:off x="4139" y="3755"/>
              <a:ext cx="8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24" name="Line 776"/>
            <p:cNvSpPr>
              <a:spLocks noChangeShapeType="1"/>
            </p:cNvSpPr>
            <p:nvPr/>
          </p:nvSpPr>
          <p:spPr bwMode="auto">
            <a:xfrm flipV="1">
              <a:off x="1312" y="710"/>
              <a:ext cx="0" cy="2755"/>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5" name="Line 777"/>
            <p:cNvSpPr>
              <a:spLocks noChangeShapeType="1"/>
            </p:cNvSpPr>
            <p:nvPr/>
          </p:nvSpPr>
          <p:spPr bwMode="auto">
            <a:xfrm flipH="1">
              <a:off x="1243" y="3465"/>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6" name="Line 778"/>
            <p:cNvSpPr>
              <a:spLocks noChangeShapeType="1"/>
            </p:cNvSpPr>
            <p:nvPr/>
          </p:nvSpPr>
          <p:spPr bwMode="auto">
            <a:xfrm flipH="1">
              <a:off x="1243" y="3007"/>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7" name="Line 779"/>
            <p:cNvSpPr>
              <a:spLocks noChangeShapeType="1"/>
            </p:cNvSpPr>
            <p:nvPr/>
          </p:nvSpPr>
          <p:spPr bwMode="auto">
            <a:xfrm flipH="1">
              <a:off x="1243" y="2549"/>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8" name="Line 780"/>
            <p:cNvSpPr>
              <a:spLocks noChangeShapeType="1"/>
            </p:cNvSpPr>
            <p:nvPr/>
          </p:nvSpPr>
          <p:spPr bwMode="auto">
            <a:xfrm flipH="1">
              <a:off x="1243" y="2084"/>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9" name="Line 781"/>
            <p:cNvSpPr>
              <a:spLocks noChangeShapeType="1"/>
            </p:cNvSpPr>
            <p:nvPr/>
          </p:nvSpPr>
          <p:spPr bwMode="auto">
            <a:xfrm flipH="1">
              <a:off x="1243" y="1626"/>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0" name="Line 782"/>
            <p:cNvSpPr>
              <a:spLocks noChangeShapeType="1"/>
            </p:cNvSpPr>
            <p:nvPr/>
          </p:nvSpPr>
          <p:spPr bwMode="auto">
            <a:xfrm flipH="1">
              <a:off x="1243" y="1168"/>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1" name="Line 783"/>
            <p:cNvSpPr>
              <a:spLocks noChangeShapeType="1"/>
            </p:cNvSpPr>
            <p:nvPr/>
          </p:nvSpPr>
          <p:spPr bwMode="auto">
            <a:xfrm flipH="1">
              <a:off x="1243" y="710"/>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2" name="Rectangle 784"/>
            <p:cNvSpPr>
              <a:spLocks noChangeArrowheads="1"/>
            </p:cNvSpPr>
            <p:nvPr/>
          </p:nvSpPr>
          <p:spPr bwMode="auto">
            <a:xfrm rot="16200000">
              <a:off x="1064" y="3452"/>
              <a:ext cx="68"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-3</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33" name="Rectangle 785"/>
            <p:cNvSpPr>
              <a:spLocks noChangeArrowheads="1"/>
            </p:cNvSpPr>
            <p:nvPr/>
          </p:nvSpPr>
          <p:spPr bwMode="auto">
            <a:xfrm rot="16200000">
              <a:off x="1064" y="2993"/>
              <a:ext cx="68"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34" name="Rectangle 786"/>
            <p:cNvSpPr>
              <a:spLocks noChangeArrowheads="1"/>
            </p:cNvSpPr>
            <p:nvPr/>
          </p:nvSpPr>
          <p:spPr bwMode="auto">
            <a:xfrm rot="16200000">
              <a:off x="1064" y="2536"/>
              <a:ext cx="68"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35" name="Rectangle 787"/>
            <p:cNvSpPr>
              <a:spLocks noChangeArrowheads="1"/>
            </p:cNvSpPr>
            <p:nvPr/>
          </p:nvSpPr>
          <p:spPr bwMode="auto">
            <a:xfrm rot="16200000">
              <a:off x="1077" y="2071"/>
              <a:ext cx="4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36" name="Rectangle 788"/>
            <p:cNvSpPr>
              <a:spLocks noChangeArrowheads="1"/>
            </p:cNvSpPr>
            <p:nvPr/>
          </p:nvSpPr>
          <p:spPr bwMode="auto">
            <a:xfrm rot="16200000">
              <a:off x="1078" y="1612"/>
              <a:ext cx="4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37" name="Rectangle 789"/>
            <p:cNvSpPr>
              <a:spLocks noChangeArrowheads="1"/>
            </p:cNvSpPr>
            <p:nvPr/>
          </p:nvSpPr>
          <p:spPr bwMode="auto">
            <a:xfrm rot="16200000">
              <a:off x="1078" y="1154"/>
              <a:ext cx="4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38" name="Rectangle 790"/>
            <p:cNvSpPr>
              <a:spLocks noChangeArrowheads="1"/>
            </p:cNvSpPr>
            <p:nvPr/>
          </p:nvSpPr>
          <p:spPr bwMode="auto">
            <a:xfrm rot="16200000">
              <a:off x="1078" y="697"/>
              <a:ext cx="4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3</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39" name="Rectangle 794"/>
            <p:cNvSpPr>
              <a:spLocks noChangeArrowheads="1"/>
            </p:cNvSpPr>
            <p:nvPr/>
          </p:nvSpPr>
          <p:spPr bwMode="auto">
            <a:xfrm>
              <a:off x="1312" y="595"/>
              <a:ext cx="3426" cy="2985"/>
            </a:xfrm>
            <a:prstGeom prst="rect">
              <a:avLst/>
            </a:prstGeom>
            <a:noFill/>
            <a:ln w="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0" name="Freeform 795"/>
            <p:cNvSpPr>
              <a:spLocks/>
            </p:cNvSpPr>
            <p:nvPr/>
          </p:nvSpPr>
          <p:spPr bwMode="auto">
            <a:xfrm>
              <a:off x="2995" y="1148"/>
              <a:ext cx="97" cy="97"/>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1" name="Freeform 796"/>
            <p:cNvSpPr>
              <a:spLocks/>
            </p:cNvSpPr>
            <p:nvPr/>
          </p:nvSpPr>
          <p:spPr bwMode="auto">
            <a:xfrm>
              <a:off x="2995" y="869"/>
              <a:ext cx="97" cy="97"/>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2" name="Rectangle 797"/>
            <p:cNvSpPr>
              <a:spLocks noChangeArrowheads="1"/>
            </p:cNvSpPr>
            <p:nvPr/>
          </p:nvSpPr>
          <p:spPr bwMode="auto">
            <a:xfrm>
              <a:off x="3147" y="1104"/>
              <a:ext cx="1109"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GBM IDH </a:t>
              </a:r>
              <a:r>
                <a:rPr lang="en-US" sz="1000" b="1" dirty="0" smtClean="0">
                  <a:solidFill>
                    <a:srgbClr val="000000"/>
                  </a:solidFill>
                  <a:latin typeface="Times New Roman" pitchFamily="18" charset="0"/>
                  <a:cs typeface="Times New Roman" pitchFamily="18" charset="0"/>
                </a:rPr>
                <a:t>WT</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43" name="Rectangle 798"/>
            <p:cNvSpPr>
              <a:spLocks noChangeArrowheads="1"/>
            </p:cNvSpPr>
            <p:nvPr/>
          </p:nvSpPr>
          <p:spPr bwMode="auto">
            <a:xfrm>
              <a:off x="3147" y="825"/>
              <a:ext cx="1378"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GBM IDH </a:t>
              </a:r>
              <a:r>
                <a:rPr lang="en-US" sz="1000" b="1" dirty="0" smtClean="0">
                  <a:solidFill>
                    <a:srgbClr val="000000"/>
                  </a:solidFill>
                  <a:latin typeface="Times New Roman" pitchFamily="18" charset="0"/>
                  <a:cs typeface="Times New Roman" pitchFamily="18" charset="0"/>
                </a:rPr>
                <a:t>Mutant</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
        <p:nvSpPr>
          <p:cNvPr id="344" name="Rectangle 560"/>
          <p:cNvSpPr>
            <a:spLocks noChangeArrowheads="1"/>
          </p:cNvSpPr>
          <p:nvPr/>
        </p:nvSpPr>
        <p:spPr bwMode="auto">
          <a:xfrm rot="16200000">
            <a:off x="180922" y="4799694"/>
            <a:ext cx="127438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Principal</a:t>
            </a:r>
            <a:r>
              <a:rPr kumimoji="0" lang="en-US" sz="1000" b="1" i="0" u="none" strike="noStrike" cap="none" normalizeH="0" dirty="0" smtClean="0">
                <a:ln>
                  <a:noFill/>
                </a:ln>
                <a:solidFill>
                  <a:srgbClr val="000000"/>
                </a:solidFill>
                <a:effectLst/>
                <a:latin typeface="Times New Roman" pitchFamily="18" charset="0"/>
                <a:cs typeface="Times New Roman" pitchFamily="18" charset="0"/>
              </a:rPr>
              <a:t> Component </a:t>
            </a: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2</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45" name="Rectangle 560"/>
          <p:cNvSpPr>
            <a:spLocks noChangeArrowheads="1"/>
          </p:cNvSpPr>
          <p:nvPr/>
        </p:nvSpPr>
        <p:spPr bwMode="auto">
          <a:xfrm>
            <a:off x="1697412" y="6291970"/>
            <a:ext cx="127438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Principal</a:t>
            </a:r>
            <a:r>
              <a:rPr kumimoji="0" lang="en-US" sz="1000" b="1" i="0" u="none" strike="noStrike" cap="none" normalizeH="0" dirty="0" smtClean="0">
                <a:ln>
                  <a:noFill/>
                </a:ln>
                <a:solidFill>
                  <a:srgbClr val="000000"/>
                </a:solidFill>
                <a:effectLst/>
                <a:latin typeface="Times New Roman" pitchFamily="18" charset="0"/>
                <a:cs typeface="Times New Roman" pitchFamily="18" charset="0"/>
              </a:rPr>
              <a:t> Component </a:t>
            </a: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1</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46" name="TextBox 345"/>
          <p:cNvSpPr txBox="1"/>
          <p:nvPr/>
        </p:nvSpPr>
        <p:spPr>
          <a:xfrm>
            <a:off x="6224299" y="0"/>
            <a:ext cx="2919701" cy="738664"/>
          </a:xfrm>
          <a:prstGeom prst="rect">
            <a:avLst/>
          </a:prstGeom>
          <a:noFill/>
        </p:spPr>
        <p:txBody>
          <a:bodyPr wrap="square" rtlCol="0">
            <a:spAutoFit/>
          </a:bodyPr>
          <a:lstStyle/>
          <a:p>
            <a:pPr algn="r"/>
            <a:r>
              <a:rPr lang="en-US" sz="1400" dirty="0" smtClean="0">
                <a:latin typeface="Times New Roman" panose="02020603050405020304" pitchFamily="18" charset="0"/>
                <a:cs typeface="Times New Roman" panose="02020603050405020304" pitchFamily="18" charset="0"/>
              </a:rPr>
              <a:t>Figure S9</a:t>
            </a:r>
          </a:p>
          <a:p>
            <a:pPr algn="r"/>
            <a:r>
              <a:rPr lang="en-US" sz="1400" dirty="0">
                <a:latin typeface="Times New Roman" panose="02020603050405020304" pitchFamily="18" charset="0"/>
                <a:cs typeface="Times New Roman" panose="02020603050405020304" pitchFamily="18" charset="0"/>
              </a:rPr>
              <a:t>Paul and </a:t>
            </a:r>
            <a:r>
              <a:rPr lang="en-US" sz="1400" dirty="0" err="1">
                <a:latin typeface="Times New Roman" panose="02020603050405020304" pitchFamily="18" charset="0"/>
                <a:cs typeface="Times New Roman" panose="02020603050405020304" pitchFamily="18" charset="0"/>
              </a:rPr>
              <a:t>Mondal</a:t>
            </a:r>
            <a:r>
              <a:rPr lang="en-US" sz="1400" dirty="0">
                <a:latin typeface="Times New Roman" panose="02020603050405020304" pitchFamily="18" charset="0"/>
                <a:cs typeface="Times New Roman" panose="02020603050405020304" pitchFamily="18" charset="0"/>
              </a:rPr>
              <a:t> et al., </a:t>
            </a:r>
            <a:r>
              <a:rPr lang="en-US" sz="1400" dirty="0" smtClean="0">
                <a:latin typeface="Times New Roman" panose="02020603050405020304" pitchFamily="18" charset="0"/>
                <a:cs typeface="Times New Roman" panose="02020603050405020304" pitchFamily="18" charset="0"/>
              </a:rPr>
              <a:t>2017</a:t>
            </a:r>
            <a:endParaRPr lang="en-IN" sz="1400" dirty="0">
              <a:latin typeface="Times New Roman" panose="02020603050405020304" pitchFamily="18" charset="0"/>
              <a:cs typeface="Times New Roman" panose="02020603050405020304" pitchFamily="18" charset="0"/>
            </a:endParaRPr>
          </a:p>
          <a:p>
            <a:pPr algn="r"/>
            <a:endParaRPr lang="en-IN" sz="1400" dirty="0">
              <a:latin typeface="Times New Roman" panose="02020603050405020304" pitchFamily="18" charset="0"/>
              <a:cs typeface="Times New Roman" panose="02020603050405020304" pitchFamily="18" charset="0"/>
            </a:endParaRPr>
          </a:p>
        </p:txBody>
      </p:sp>
      <p:cxnSp>
        <p:nvCxnSpPr>
          <p:cNvPr id="347" name="Straight Connector 346"/>
          <p:cNvCxnSpPr/>
          <p:nvPr/>
        </p:nvCxnSpPr>
        <p:spPr>
          <a:xfrm>
            <a:off x="1447800" y="805216"/>
            <a:ext cx="0" cy="1926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48" name="TextBox 347"/>
          <p:cNvSpPr txBox="1"/>
          <p:nvPr/>
        </p:nvSpPr>
        <p:spPr>
          <a:xfrm>
            <a:off x="334422" y="76200"/>
            <a:ext cx="324128"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A</a:t>
            </a:r>
            <a:endParaRPr lang="en-IN" sz="1500" dirty="0">
              <a:latin typeface="Times New Roman" pitchFamily="18" charset="0"/>
              <a:cs typeface="Times New Roman" pitchFamily="18" charset="0"/>
            </a:endParaRPr>
          </a:p>
        </p:txBody>
      </p:sp>
      <p:sp>
        <p:nvSpPr>
          <p:cNvPr id="349" name="TextBox 348"/>
          <p:cNvSpPr txBox="1"/>
          <p:nvPr/>
        </p:nvSpPr>
        <p:spPr>
          <a:xfrm>
            <a:off x="334422" y="3438189"/>
            <a:ext cx="312906"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B</a:t>
            </a:r>
            <a:endParaRPr lang="en-IN" sz="1500" dirty="0">
              <a:latin typeface="Times New Roman" pitchFamily="18" charset="0"/>
              <a:cs typeface="Times New Roman" pitchFamily="18" charset="0"/>
            </a:endParaRPr>
          </a:p>
        </p:txBody>
      </p:sp>
      <p:sp>
        <p:nvSpPr>
          <p:cNvPr id="350" name="TextBox 349"/>
          <p:cNvSpPr txBox="1"/>
          <p:nvPr/>
        </p:nvSpPr>
        <p:spPr>
          <a:xfrm>
            <a:off x="3979205" y="3452685"/>
            <a:ext cx="324128"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C</a:t>
            </a:r>
            <a:endParaRPr lang="en-IN" sz="1500" dirty="0">
              <a:latin typeface="Times New Roman" pitchFamily="18" charset="0"/>
              <a:cs typeface="Times New Roman" pitchFamily="18" charset="0"/>
            </a:endParaRPr>
          </a:p>
        </p:txBody>
      </p:sp>
      <p:sp>
        <p:nvSpPr>
          <p:cNvPr id="351" name="Rectangle 179"/>
          <p:cNvSpPr>
            <a:spLocks noChangeArrowheads="1"/>
          </p:cNvSpPr>
          <p:nvPr/>
        </p:nvSpPr>
        <p:spPr bwMode="auto">
          <a:xfrm>
            <a:off x="4267200" y="3602302"/>
            <a:ext cx="9131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0000"/>
                </a:solidFill>
                <a:effectLst/>
                <a:latin typeface="Times New Roman" pitchFamily="18" charset="0"/>
                <a:cs typeface="Times New Roman" pitchFamily="18" charset="0"/>
              </a:rPr>
              <a:t>GBM IDH Mutant</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52" name="Rectangle 180"/>
          <p:cNvSpPr>
            <a:spLocks noChangeArrowheads="1"/>
          </p:cNvSpPr>
          <p:nvPr/>
        </p:nvSpPr>
        <p:spPr bwMode="auto">
          <a:xfrm>
            <a:off x="6794167" y="3602302"/>
            <a:ext cx="60727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CD00"/>
                </a:solidFill>
                <a:effectLst/>
                <a:latin typeface="Times New Roman" pitchFamily="18" charset="0"/>
                <a:cs typeface="Times New Roman" pitchFamily="18" charset="0"/>
              </a:rPr>
              <a:t>GBM IDH WT</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53" name="Rectangle 352"/>
          <p:cNvSpPr/>
          <p:nvPr/>
        </p:nvSpPr>
        <p:spPr>
          <a:xfrm>
            <a:off x="304800" y="762000"/>
            <a:ext cx="755335" cy="230832"/>
          </a:xfrm>
          <a:prstGeom prst="rect">
            <a:avLst/>
          </a:prstGeom>
        </p:spPr>
        <p:txBody>
          <a:bodyPr wrap="none">
            <a:spAutoFit/>
          </a:bodyPr>
          <a:lstStyle/>
          <a:p>
            <a:r>
              <a:rPr lang="en-IN" sz="900" dirty="0" smtClean="0">
                <a:latin typeface="Times New Roman" pitchFamily="18" charset="0"/>
                <a:cs typeface="Times New Roman" pitchFamily="18" charset="0"/>
              </a:rPr>
              <a:t>cg02629106</a:t>
            </a:r>
            <a:endParaRPr lang="en-IN" sz="900" dirty="0">
              <a:latin typeface="Times New Roman" pitchFamily="18" charset="0"/>
              <a:cs typeface="Times New Roman" pitchFamily="18" charset="0"/>
            </a:endParaRPr>
          </a:p>
        </p:txBody>
      </p:sp>
      <p:sp>
        <p:nvSpPr>
          <p:cNvPr id="354" name="Rectangle 353"/>
          <p:cNvSpPr/>
          <p:nvPr/>
        </p:nvSpPr>
        <p:spPr>
          <a:xfrm>
            <a:off x="304800" y="907864"/>
            <a:ext cx="755335" cy="230832"/>
          </a:xfrm>
          <a:prstGeom prst="rect">
            <a:avLst/>
          </a:prstGeom>
        </p:spPr>
        <p:txBody>
          <a:bodyPr wrap="none">
            <a:spAutoFit/>
          </a:bodyPr>
          <a:lstStyle/>
          <a:p>
            <a:r>
              <a:rPr lang="en-IN" sz="900" dirty="0">
                <a:latin typeface="Times New Roman" pitchFamily="18" charset="0"/>
                <a:cs typeface="Times New Roman" pitchFamily="18" charset="0"/>
              </a:rPr>
              <a:t>cg03539765</a:t>
            </a:r>
          </a:p>
        </p:txBody>
      </p:sp>
      <p:sp>
        <p:nvSpPr>
          <p:cNvPr id="355" name="Rectangle 354"/>
          <p:cNvSpPr/>
          <p:nvPr/>
        </p:nvSpPr>
        <p:spPr>
          <a:xfrm>
            <a:off x="304800" y="1053728"/>
            <a:ext cx="755335" cy="230832"/>
          </a:xfrm>
          <a:prstGeom prst="rect">
            <a:avLst/>
          </a:prstGeom>
        </p:spPr>
        <p:txBody>
          <a:bodyPr wrap="none">
            <a:spAutoFit/>
          </a:bodyPr>
          <a:lstStyle/>
          <a:p>
            <a:r>
              <a:rPr lang="en-IN" sz="900" dirty="0">
                <a:latin typeface="Times New Roman" pitchFamily="18" charset="0"/>
                <a:cs typeface="Times New Roman" pitchFamily="18" charset="0"/>
              </a:rPr>
              <a:t>cg08173692</a:t>
            </a:r>
          </a:p>
        </p:txBody>
      </p:sp>
      <p:sp>
        <p:nvSpPr>
          <p:cNvPr id="356" name="Rectangle 355"/>
          <p:cNvSpPr/>
          <p:nvPr/>
        </p:nvSpPr>
        <p:spPr>
          <a:xfrm>
            <a:off x="304800" y="1199592"/>
            <a:ext cx="755335" cy="230832"/>
          </a:xfrm>
          <a:prstGeom prst="rect">
            <a:avLst/>
          </a:prstGeom>
        </p:spPr>
        <p:txBody>
          <a:bodyPr wrap="none">
            <a:spAutoFit/>
          </a:bodyPr>
          <a:lstStyle/>
          <a:p>
            <a:r>
              <a:rPr lang="en-IN" sz="900" dirty="0">
                <a:latin typeface="Times New Roman" pitchFamily="18" charset="0"/>
                <a:cs typeface="Times New Roman" pitchFamily="18" charset="0"/>
              </a:rPr>
              <a:t>cg10366093</a:t>
            </a:r>
          </a:p>
        </p:txBody>
      </p:sp>
      <p:sp>
        <p:nvSpPr>
          <p:cNvPr id="357" name="Rectangle 356"/>
          <p:cNvSpPr/>
          <p:nvPr/>
        </p:nvSpPr>
        <p:spPr>
          <a:xfrm>
            <a:off x="304800" y="1345456"/>
            <a:ext cx="755335" cy="230832"/>
          </a:xfrm>
          <a:prstGeom prst="rect">
            <a:avLst/>
          </a:prstGeom>
        </p:spPr>
        <p:txBody>
          <a:bodyPr wrap="none">
            <a:spAutoFit/>
          </a:bodyPr>
          <a:lstStyle/>
          <a:p>
            <a:r>
              <a:rPr lang="en-IN" sz="900" dirty="0">
                <a:latin typeface="Times New Roman" pitchFamily="18" charset="0"/>
                <a:cs typeface="Times New Roman" pitchFamily="18" charset="0"/>
              </a:rPr>
              <a:t>cg12662576</a:t>
            </a:r>
          </a:p>
        </p:txBody>
      </p:sp>
      <p:sp>
        <p:nvSpPr>
          <p:cNvPr id="358" name="Rectangle 357"/>
          <p:cNvSpPr/>
          <p:nvPr/>
        </p:nvSpPr>
        <p:spPr>
          <a:xfrm>
            <a:off x="304800" y="1491320"/>
            <a:ext cx="755335" cy="230832"/>
          </a:xfrm>
          <a:prstGeom prst="rect">
            <a:avLst/>
          </a:prstGeom>
        </p:spPr>
        <p:txBody>
          <a:bodyPr wrap="none">
            <a:spAutoFit/>
          </a:bodyPr>
          <a:lstStyle/>
          <a:p>
            <a:r>
              <a:rPr lang="en-IN" sz="900" dirty="0">
                <a:latin typeface="Times New Roman" pitchFamily="18" charset="0"/>
                <a:cs typeface="Times New Roman" pitchFamily="18" charset="0"/>
              </a:rPr>
              <a:t>cg15198101</a:t>
            </a:r>
          </a:p>
        </p:txBody>
      </p:sp>
      <p:sp>
        <p:nvSpPr>
          <p:cNvPr id="359" name="Rectangle 358"/>
          <p:cNvSpPr/>
          <p:nvPr/>
        </p:nvSpPr>
        <p:spPr>
          <a:xfrm>
            <a:off x="304800" y="1637184"/>
            <a:ext cx="755335" cy="230832"/>
          </a:xfrm>
          <a:prstGeom prst="rect">
            <a:avLst/>
          </a:prstGeom>
        </p:spPr>
        <p:txBody>
          <a:bodyPr wrap="none">
            <a:spAutoFit/>
          </a:bodyPr>
          <a:lstStyle/>
          <a:p>
            <a:r>
              <a:rPr lang="en-IN" sz="900" dirty="0">
                <a:latin typeface="Times New Roman" pitchFamily="18" charset="0"/>
                <a:cs typeface="Times New Roman" pitchFamily="18" charset="0"/>
              </a:rPr>
              <a:t>cg15389472</a:t>
            </a:r>
          </a:p>
        </p:txBody>
      </p:sp>
      <p:sp>
        <p:nvSpPr>
          <p:cNvPr id="360" name="Rectangle 359"/>
          <p:cNvSpPr/>
          <p:nvPr/>
        </p:nvSpPr>
        <p:spPr>
          <a:xfrm>
            <a:off x="304800" y="1783048"/>
            <a:ext cx="755335" cy="230832"/>
          </a:xfrm>
          <a:prstGeom prst="rect">
            <a:avLst/>
          </a:prstGeom>
        </p:spPr>
        <p:txBody>
          <a:bodyPr wrap="none">
            <a:spAutoFit/>
          </a:bodyPr>
          <a:lstStyle/>
          <a:p>
            <a:r>
              <a:rPr lang="en-IN" sz="900" dirty="0">
                <a:latin typeface="Times New Roman" pitchFamily="18" charset="0"/>
                <a:cs typeface="Times New Roman" pitchFamily="18" charset="0"/>
              </a:rPr>
              <a:t>cg15454486</a:t>
            </a:r>
          </a:p>
        </p:txBody>
      </p:sp>
      <p:sp>
        <p:nvSpPr>
          <p:cNvPr id="361" name="Rectangle 360"/>
          <p:cNvSpPr/>
          <p:nvPr/>
        </p:nvSpPr>
        <p:spPr>
          <a:xfrm>
            <a:off x="304800" y="1928912"/>
            <a:ext cx="755335" cy="230832"/>
          </a:xfrm>
          <a:prstGeom prst="rect">
            <a:avLst/>
          </a:prstGeom>
        </p:spPr>
        <p:txBody>
          <a:bodyPr wrap="none">
            <a:spAutoFit/>
          </a:bodyPr>
          <a:lstStyle/>
          <a:p>
            <a:r>
              <a:rPr lang="en-IN" sz="900" dirty="0">
                <a:latin typeface="Times New Roman" pitchFamily="18" charset="0"/>
                <a:cs typeface="Times New Roman" pitchFamily="18" charset="0"/>
              </a:rPr>
              <a:t>cg16264705</a:t>
            </a:r>
          </a:p>
        </p:txBody>
      </p:sp>
      <p:sp>
        <p:nvSpPr>
          <p:cNvPr id="362" name="Rectangle 361"/>
          <p:cNvSpPr/>
          <p:nvPr/>
        </p:nvSpPr>
        <p:spPr>
          <a:xfrm>
            <a:off x="304800" y="2074776"/>
            <a:ext cx="755335" cy="230832"/>
          </a:xfrm>
          <a:prstGeom prst="rect">
            <a:avLst/>
          </a:prstGeom>
        </p:spPr>
        <p:txBody>
          <a:bodyPr wrap="none">
            <a:spAutoFit/>
          </a:bodyPr>
          <a:lstStyle/>
          <a:p>
            <a:r>
              <a:rPr lang="en-IN" sz="900" dirty="0">
                <a:latin typeface="Times New Roman" pitchFamily="18" charset="0"/>
                <a:cs typeface="Times New Roman" pitchFamily="18" charset="0"/>
              </a:rPr>
              <a:t>cg16725050</a:t>
            </a:r>
          </a:p>
        </p:txBody>
      </p:sp>
      <p:sp>
        <p:nvSpPr>
          <p:cNvPr id="363" name="Rectangle 362"/>
          <p:cNvSpPr/>
          <p:nvPr/>
        </p:nvSpPr>
        <p:spPr>
          <a:xfrm>
            <a:off x="304800" y="2220640"/>
            <a:ext cx="755335" cy="230832"/>
          </a:xfrm>
          <a:prstGeom prst="rect">
            <a:avLst/>
          </a:prstGeom>
        </p:spPr>
        <p:txBody>
          <a:bodyPr wrap="none">
            <a:spAutoFit/>
          </a:bodyPr>
          <a:lstStyle/>
          <a:p>
            <a:r>
              <a:rPr lang="en-IN" sz="900" dirty="0">
                <a:latin typeface="Times New Roman" pitchFamily="18" charset="0"/>
                <a:cs typeface="Times New Roman" pitchFamily="18" charset="0"/>
              </a:rPr>
              <a:t>cg16917193</a:t>
            </a:r>
          </a:p>
        </p:txBody>
      </p:sp>
      <p:sp>
        <p:nvSpPr>
          <p:cNvPr id="364" name="Rectangle 363"/>
          <p:cNvSpPr/>
          <p:nvPr/>
        </p:nvSpPr>
        <p:spPr>
          <a:xfrm>
            <a:off x="304800" y="2366504"/>
            <a:ext cx="755335" cy="230832"/>
          </a:xfrm>
          <a:prstGeom prst="rect">
            <a:avLst/>
          </a:prstGeom>
        </p:spPr>
        <p:txBody>
          <a:bodyPr wrap="none">
            <a:spAutoFit/>
          </a:bodyPr>
          <a:lstStyle/>
          <a:p>
            <a:r>
              <a:rPr lang="en-IN" sz="900" dirty="0">
                <a:latin typeface="Times New Roman" pitchFamily="18" charset="0"/>
                <a:cs typeface="Times New Roman" pitchFamily="18" charset="0"/>
              </a:rPr>
              <a:t>cg21000447</a:t>
            </a:r>
          </a:p>
        </p:txBody>
      </p:sp>
      <p:sp>
        <p:nvSpPr>
          <p:cNvPr id="365" name="Rectangle 364"/>
          <p:cNvSpPr/>
          <p:nvPr/>
        </p:nvSpPr>
        <p:spPr>
          <a:xfrm>
            <a:off x="304800" y="2512368"/>
            <a:ext cx="755335" cy="230832"/>
          </a:xfrm>
          <a:prstGeom prst="rect">
            <a:avLst/>
          </a:prstGeom>
        </p:spPr>
        <p:txBody>
          <a:bodyPr wrap="none">
            <a:spAutoFit/>
          </a:bodyPr>
          <a:lstStyle/>
          <a:p>
            <a:r>
              <a:rPr lang="en-IN" sz="900" dirty="0">
                <a:latin typeface="Times New Roman" pitchFamily="18" charset="0"/>
                <a:cs typeface="Times New Roman" pitchFamily="18" charset="0"/>
              </a:rPr>
              <a:t>cg25664381</a:t>
            </a:r>
          </a:p>
        </p:txBody>
      </p:sp>
    </p:spTree>
    <p:extLst>
      <p:ext uri="{BB962C8B-B14F-4D97-AF65-F5344CB8AC3E}">
        <p14:creationId xmlns:p14="http://schemas.microsoft.com/office/powerpoint/2010/main" val="17570449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546453" y="0"/>
            <a:ext cx="2597547" cy="523220"/>
          </a:xfrm>
          <a:prstGeom prst="rect">
            <a:avLst/>
          </a:prstGeom>
          <a:noFill/>
        </p:spPr>
        <p:txBody>
          <a:bodyPr wrap="square" rtlCol="0">
            <a:spAutoFit/>
          </a:bodyPr>
          <a:lstStyle/>
          <a:p>
            <a:pPr algn="r"/>
            <a:r>
              <a:rPr lang="en-US" sz="1400" dirty="0" smtClean="0">
                <a:latin typeface="Times New Roman" panose="02020603050405020304" pitchFamily="18" charset="0"/>
                <a:cs typeface="Times New Roman" panose="02020603050405020304" pitchFamily="18" charset="0"/>
              </a:rPr>
              <a:t>Figure S10</a:t>
            </a:r>
          </a:p>
          <a:p>
            <a:pPr algn="r"/>
            <a:r>
              <a:rPr lang="en-US" sz="1400" dirty="0">
                <a:latin typeface="Times New Roman" panose="02020603050405020304" pitchFamily="18" charset="0"/>
                <a:cs typeface="Times New Roman" panose="02020603050405020304" pitchFamily="18" charset="0"/>
              </a:rPr>
              <a:t>Paul and </a:t>
            </a:r>
            <a:r>
              <a:rPr lang="en-US" sz="1400" dirty="0" err="1">
                <a:latin typeface="Times New Roman" panose="02020603050405020304" pitchFamily="18" charset="0"/>
                <a:cs typeface="Times New Roman" panose="02020603050405020304" pitchFamily="18" charset="0"/>
              </a:rPr>
              <a:t>Mondal</a:t>
            </a:r>
            <a:r>
              <a:rPr lang="en-US" sz="1400" dirty="0">
                <a:latin typeface="Times New Roman" panose="02020603050405020304" pitchFamily="18" charset="0"/>
                <a:cs typeface="Times New Roman" panose="02020603050405020304" pitchFamily="18" charset="0"/>
              </a:rPr>
              <a:t> et al., </a:t>
            </a:r>
            <a:r>
              <a:rPr lang="en-US" sz="1400" dirty="0" smtClean="0">
                <a:latin typeface="Times New Roman" panose="02020603050405020304" pitchFamily="18" charset="0"/>
                <a:cs typeface="Times New Roman" panose="02020603050405020304" pitchFamily="18" charset="0"/>
              </a:rPr>
              <a:t>2017</a:t>
            </a:r>
            <a:endParaRPr lang="en-IN" sz="1400" dirty="0">
              <a:latin typeface="Times New Roman" panose="02020603050405020304" pitchFamily="18" charset="0"/>
              <a:cs typeface="Times New Roman" panose="02020603050405020304" pitchFamily="18" charset="0"/>
            </a:endParaRPr>
          </a:p>
        </p:txBody>
      </p:sp>
      <p:pic>
        <p:nvPicPr>
          <p:cNvPr id="3074" name="Picture 2" descr="C:\Users\Admin\AppData\Local\Temp\Rar$DRa0.592\combined HM output"/>
          <p:cNvPicPr>
            <a:picLocks noChangeAspect="1" noChangeArrowheads="1"/>
          </p:cNvPicPr>
          <p:nvPr/>
        </p:nvPicPr>
        <p:blipFill rotWithShape="1">
          <a:blip r:embed="rId3">
            <a:extLst>
              <a:ext uri="{28A0092B-C50C-407E-A947-70E740481C1C}">
                <a14:useLocalDpi xmlns:a14="http://schemas.microsoft.com/office/drawing/2010/main" val="0"/>
              </a:ext>
            </a:extLst>
          </a:blip>
          <a:srcRect t="18133" r="6965" b="57312"/>
          <a:stretch/>
        </p:blipFill>
        <p:spPr bwMode="auto">
          <a:xfrm>
            <a:off x="1404833" y="914400"/>
            <a:ext cx="7514624" cy="1774858"/>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Connector 6"/>
          <p:cNvCxnSpPr/>
          <p:nvPr/>
        </p:nvCxnSpPr>
        <p:spPr>
          <a:xfrm>
            <a:off x="1862033" y="948962"/>
            <a:ext cx="0" cy="1692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6629400" y="2759311"/>
            <a:ext cx="2283794" cy="288689"/>
            <a:chOff x="5146959" y="3810000"/>
            <a:chExt cx="4035231" cy="403053"/>
          </a:xfrm>
        </p:grpSpPr>
        <p:pic>
          <p:nvPicPr>
            <p:cNvPr id="9" name="Picture 2" descr="C:\Users\Admin\AppData\Local\Temp\Rar$DRa0.576\test heat map outpu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12" r="4091" b="98403"/>
            <a:stretch/>
          </p:blipFill>
          <p:spPr bwMode="auto">
            <a:xfrm>
              <a:off x="5333999" y="3810000"/>
              <a:ext cx="3505200" cy="1143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5146959" y="3883851"/>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0.0</a:t>
              </a:r>
              <a:endParaRPr lang="en-IN" sz="900" b="1" dirty="0">
                <a:latin typeface="Times New Roman" pitchFamily="18" charset="0"/>
                <a:cs typeface="Times New Roman" pitchFamily="18" charset="0"/>
              </a:endParaRPr>
            </a:p>
          </p:txBody>
        </p:sp>
        <p:sp>
          <p:nvSpPr>
            <p:cNvPr id="11" name="TextBox 10"/>
            <p:cNvSpPr txBox="1"/>
            <p:nvPr/>
          </p:nvSpPr>
          <p:spPr>
            <a:xfrm>
              <a:off x="6848393" y="3883851"/>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0.5</a:t>
              </a:r>
              <a:endParaRPr lang="en-IN" sz="900" b="1" dirty="0">
                <a:latin typeface="Times New Roman" pitchFamily="18" charset="0"/>
                <a:cs typeface="Times New Roman" pitchFamily="18" charset="0"/>
              </a:endParaRPr>
            </a:p>
          </p:txBody>
        </p:sp>
        <p:sp>
          <p:nvSpPr>
            <p:cNvPr id="12" name="TextBox 11"/>
            <p:cNvSpPr txBox="1"/>
            <p:nvPr/>
          </p:nvSpPr>
          <p:spPr>
            <a:xfrm>
              <a:off x="8600994" y="3890777"/>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1.0</a:t>
              </a:r>
              <a:endParaRPr lang="en-IN" sz="900" b="1" dirty="0">
                <a:latin typeface="Times New Roman" pitchFamily="18" charset="0"/>
                <a:cs typeface="Times New Roman" pitchFamily="18" charset="0"/>
              </a:endParaRPr>
            </a:p>
          </p:txBody>
        </p:sp>
      </p:grpSp>
      <p:sp>
        <p:nvSpPr>
          <p:cNvPr id="2" name="TextBox 1"/>
          <p:cNvSpPr txBox="1"/>
          <p:nvPr/>
        </p:nvSpPr>
        <p:spPr>
          <a:xfrm>
            <a:off x="1323053" y="304800"/>
            <a:ext cx="691380" cy="646331"/>
          </a:xfrm>
          <a:prstGeom prst="rect">
            <a:avLst/>
          </a:prstGeom>
          <a:noFill/>
        </p:spPr>
        <p:txBody>
          <a:bodyPr wrap="square" rtlCol="0">
            <a:spAutoFit/>
          </a:bodyPr>
          <a:lstStyle/>
          <a:p>
            <a:pPr algn="ctr"/>
            <a:r>
              <a:rPr lang="en-US" sz="1200" b="1" dirty="0" smtClean="0">
                <a:latin typeface="Times New Roman" pitchFamily="18" charset="0"/>
                <a:cs typeface="Times New Roman" pitchFamily="18" charset="0"/>
              </a:rPr>
              <a:t>GBM IDH Mutant</a:t>
            </a:r>
            <a:endParaRPr lang="en-IN" sz="1200" b="1" dirty="0">
              <a:latin typeface="Times New Roman" pitchFamily="18" charset="0"/>
              <a:cs typeface="Times New Roman" pitchFamily="18" charset="0"/>
            </a:endParaRPr>
          </a:p>
        </p:txBody>
      </p:sp>
      <p:sp>
        <p:nvSpPr>
          <p:cNvPr id="13" name="TextBox 12"/>
          <p:cNvSpPr txBox="1"/>
          <p:nvPr/>
        </p:nvSpPr>
        <p:spPr>
          <a:xfrm>
            <a:off x="4816193" y="304800"/>
            <a:ext cx="717959" cy="646331"/>
          </a:xfrm>
          <a:prstGeom prst="rect">
            <a:avLst/>
          </a:prstGeom>
          <a:noFill/>
        </p:spPr>
        <p:txBody>
          <a:bodyPr wrap="square" rtlCol="0">
            <a:spAutoFit/>
          </a:bodyPr>
          <a:lstStyle/>
          <a:p>
            <a:pPr algn="ctr"/>
            <a:r>
              <a:rPr lang="en-US" sz="1200" b="1" dirty="0" smtClean="0">
                <a:latin typeface="Times New Roman" pitchFamily="18" charset="0"/>
                <a:cs typeface="Times New Roman" pitchFamily="18" charset="0"/>
              </a:rPr>
              <a:t>GBM IDH WT</a:t>
            </a:r>
            <a:endParaRPr lang="en-IN" sz="1200" b="1" dirty="0">
              <a:latin typeface="Times New Roman" pitchFamily="18" charset="0"/>
              <a:cs typeface="Times New Roman" pitchFamily="18" charset="0"/>
            </a:endParaRPr>
          </a:p>
        </p:txBody>
      </p:sp>
      <p:grpSp>
        <p:nvGrpSpPr>
          <p:cNvPr id="14" name="Group 13"/>
          <p:cNvGrpSpPr/>
          <p:nvPr/>
        </p:nvGrpSpPr>
        <p:grpSpPr>
          <a:xfrm>
            <a:off x="4168501" y="4050268"/>
            <a:ext cx="4709318" cy="2411213"/>
            <a:chOff x="-492223" y="1360463"/>
            <a:chExt cx="9697342" cy="4159276"/>
          </a:xfrm>
        </p:grpSpPr>
        <p:sp>
          <p:nvSpPr>
            <p:cNvPr id="15" name="Rectangle 912"/>
            <p:cNvSpPr>
              <a:spLocks noChangeArrowheads="1"/>
            </p:cNvSpPr>
            <p:nvPr/>
          </p:nvSpPr>
          <p:spPr bwMode="auto">
            <a:xfrm>
              <a:off x="4483101" y="5335589"/>
              <a:ext cx="4619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sample</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6" name="Rectangle 913"/>
            <p:cNvSpPr>
              <a:spLocks noChangeArrowheads="1"/>
            </p:cNvSpPr>
            <p:nvPr/>
          </p:nvSpPr>
          <p:spPr bwMode="auto">
            <a:xfrm rot="16200000">
              <a:off x="-1328041" y="3932077"/>
              <a:ext cx="1855787" cy="184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cross-validated probabilities</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7" name="Line 914"/>
            <p:cNvSpPr>
              <a:spLocks noChangeShapeType="1"/>
            </p:cNvSpPr>
            <p:nvPr/>
          </p:nvSpPr>
          <p:spPr bwMode="auto">
            <a:xfrm>
              <a:off x="750888" y="4949826"/>
              <a:ext cx="75707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 name="Line 915"/>
            <p:cNvSpPr>
              <a:spLocks noChangeShapeType="1"/>
            </p:cNvSpPr>
            <p:nvPr/>
          </p:nvSpPr>
          <p:spPr bwMode="auto">
            <a:xfrm>
              <a:off x="750888" y="49498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 name="Line 916"/>
            <p:cNvSpPr>
              <a:spLocks noChangeShapeType="1"/>
            </p:cNvSpPr>
            <p:nvPr/>
          </p:nvSpPr>
          <p:spPr bwMode="auto">
            <a:xfrm>
              <a:off x="2009776" y="49498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 name="Line 917"/>
            <p:cNvSpPr>
              <a:spLocks noChangeShapeType="1"/>
            </p:cNvSpPr>
            <p:nvPr/>
          </p:nvSpPr>
          <p:spPr bwMode="auto">
            <a:xfrm>
              <a:off x="3275013" y="49498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 name="Line 918"/>
            <p:cNvSpPr>
              <a:spLocks noChangeShapeType="1"/>
            </p:cNvSpPr>
            <p:nvPr/>
          </p:nvSpPr>
          <p:spPr bwMode="auto">
            <a:xfrm>
              <a:off x="4540251" y="49498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 name="Line 919"/>
            <p:cNvSpPr>
              <a:spLocks noChangeShapeType="1"/>
            </p:cNvSpPr>
            <p:nvPr/>
          </p:nvSpPr>
          <p:spPr bwMode="auto">
            <a:xfrm>
              <a:off x="5799138" y="49498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 name="Line 920"/>
            <p:cNvSpPr>
              <a:spLocks noChangeShapeType="1"/>
            </p:cNvSpPr>
            <p:nvPr/>
          </p:nvSpPr>
          <p:spPr bwMode="auto">
            <a:xfrm>
              <a:off x="7064376" y="49498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 name="Line 921"/>
            <p:cNvSpPr>
              <a:spLocks noChangeShapeType="1"/>
            </p:cNvSpPr>
            <p:nvPr/>
          </p:nvSpPr>
          <p:spPr bwMode="auto">
            <a:xfrm>
              <a:off x="8321676" y="49498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 name="Rectangle 922"/>
            <p:cNvSpPr>
              <a:spLocks noChangeArrowheads="1"/>
            </p:cNvSpPr>
            <p:nvPr/>
          </p:nvSpPr>
          <p:spPr bwMode="auto">
            <a:xfrm>
              <a:off x="693738" y="5091114"/>
              <a:ext cx="762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6" name="Rectangle 923"/>
            <p:cNvSpPr>
              <a:spLocks noChangeArrowheads="1"/>
            </p:cNvSpPr>
            <p:nvPr/>
          </p:nvSpPr>
          <p:spPr bwMode="auto">
            <a:xfrm>
              <a:off x="1920876" y="5091114"/>
              <a:ext cx="1539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7" name="Rectangle 924"/>
            <p:cNvSpPr>
              <a:spLocks noChangeArrowheads="1"/>
            </p:cNvSpPr>
            <p:nvPr/>
          </p:nvSpPr>
          <p:spPr bwMode="auto">
            <a:xfrm>
              <a:off x="3186113" y="5091114"/>
              <a:ext cx="1539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40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8" name="Rectangle 925"/>
            <p:cNvSpPr>
              <a:spLocks noChangeArrowheads="1"/>
            </p:cNvSpPr>
            <p:nvPr/>
          </p:nvSpPr>
          <p:spPr bwMode="auto">
            <a:xfrm>
              <a:off x="4451351" y="5091114"/>
              <a:ext cx="1539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60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9" name="Rectangle 926"/>
            <p:cNvSpPr>
              <a:spLocks noChangeArrowheads="1"/>
            </p:cNvSpPr>
            <p:nvPr/>
          </p:nvSpPr>
          <p:spPr bwMode="auto">
            <a:xfrm>
              <a:off x="5710238" y="5091114"/>
              <a:ext cx="1539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80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0" name="Rectangle 927"/>
            <p:cNvSpPr>
              <a:spLocks noChangeArrowheads="1"/>
            </p:cNvSpPr>
            <p:nvPr/>
          </p:nvSpPr>
          <p:spPr bwMode="auto">
            <a:xfrm>
              <a:off x="6942138" y="5091114"/>
              <a:ext cx="2301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1" name="Rectangle 928"/>
            <p:cNvSpPr>
              <a:spLocks noChangeArrowheads="1"/>
            </p:cNvSpPr>
            <p:nvPr/>
          </p:nvSpPr>
          <p:spPr bwMode="auto">
            <a:xfrm>
              <a:off x="8199438" y="5091114"/>
              <a:ext cx="2301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120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2" name="Line 929"/>
            <p:cNvSpPr>
              <a:spLocks noChangeShapeType="1"/>
            </p:cNvSpPr>
            <p:nvPr/>
          </p:nvSpPr>
          <p:spPr bwMode="auto">
            <a:xfrm flipV="1">
              <a:off x="501651" y="1901826"/>
              <a:ext cx="0" cy="2925763"/>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 name="Line 930"/>
            <p:cNvSpPr>
              <a:spLocks noChangeShapeType="1"/>
            </p:cNvSpPr>
            <p:nvPr/>
          </p:nvSpPr>
          <p:spPr bwMode="auto">
            <a:xfrm flipH="1">
              <a:off x="442913" y="4827589"/>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 name="Line 931"/>
            <p:cNvSpPr>
              <a:spLocks noChangeShapeType="1"/>
            </p:cNvSpPr>
            <p:nvPr/>
          </p:nvSpPr>
          <p:spPr bwMode="auto">
            <a:xfrm flipH="1">
              <a:off x="442913" y="4344989"/>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 name="Line 932"/>
            <p:cNvSpPr>
              <a:spLocks noChangeShapeType="1"/>
            </p:cNvSpPr>
            <p:nvPr/>
          </p:nvSpPr>
          <p:spPr bwMode="auto">
            <a:xfrm flipH="1">
              <a:off x="442913" y="3856039"/>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 name="Line 933"/>
            <p:cNvSpPr>
              <a:spLocks noChangeShapeType="1"/>
            </p:cNvSpPr>
            <p:nvPr/>
          </p:nvSpPr>
          <p:spPr bwMode="auto">
            <a:xfrm flipH="1">
              <a:off x="442913" y="3368676"/>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 name="Line 934"/>
            <p:cNvSpPr>
              <a:spLocks noChangeShapeType="1"/>
            </p:cNvSpPr>
            <p:nvPr/>
          </p:nvSpPr>
          <p:spPr bwMode="auto">
            <a:xfrm flipH="1">
              <a:off x="442913" y="2879726"/>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 name="Line 935"/>
            <p:cNvSpPr>
              <a:spLocks noChangeShapeType="1"/>
            </p:cNvSpPr>
            <p:nvPr/>
          </p:nvSpPr>
          <p:spPr bwMode="auto">
            <a:xfrm flipH="1">
              <a:off x="442913" y="2390776"/>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 name="Line 936"/>
            <p:cNvSpPr>
              <a:spLocks noChangeShapeType="1"/>
            </p:cNvSpPr>
            <p:nvPr/>
          </p:nvSpPr>
          <p:spPr bwMode="auto">
            <a:xfrm flipH="1">
              <a:off x="442913" y="1901826"/>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 name="Rectangle 937"/>
            <p:cNvSpPr>
              <a:spLocks noChangeArrowheads="1"/>
            </p:cNvSpPr>
            <p:nvPr/>
          </p:nvSpPr>
          <p:spPr bwMode="auto">
            <a:xfrm rot="16200000">
              <a:off x="88552" y="4711972"/>
              <a:ext cx="192088" cy="184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1" name="Rectangle 938"/>
            <p:cNvSpPr>
              <a:spLocks noChangeArrowheads="1"/>
            </p:cNvSpPr>
            <p:nvPr/>
          </p:nvSpPr>
          <p:spPr bwMode="auto">
            <a:xfrm rot="16200000">
              <a:off x="88552" y="4229371"/>
              <a:ext cx="192088" cy="184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2" name="Rectangle 939"/>
            <p:cNvSpPr>
              <a:spLocks noChangeArrowheads="1"/>
            </p:cNvSpPr>
            <p:nvPr/>
          </p:nvSpPr>
          <p:spPr bwMode="auto">
            <a:xfrm rot="16200000">
              <a:off x="88552" y="3740421"/>
              <a:ext cx="192088" cy="184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3" name="Rectangle 940"/>
            <p:cNvSpPr>
              <a:spLocks noChangeArrowheads="1"/>
            </p:cNvSpPr>
            <p:nvPr/>
          </p:nvSpPr>
          <p:spPr bwMode="auto">
            <a:xfrm rot="16200000">
              <a:off x="88552" y="3253059"/>
              <a:ext cx="192088" cy="184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4" name="Rectangle 941"/>
            <p:cNvSpPr>
              <a:spLocks noChangeArrowheads="1"/>
            </p:cNvSpPr>
            <p:nvPr/>
          </p:nvSpPr>
          <p:spPr bwMode="auto">
            <a:xfrm rot="16200000">
              <a:off x="88552" y="2764109"/>
              <a:ext cx="192088" cy="184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5" name="Rectangle 942"/>
            <p:cNvSpPr>
              <a:spLocks noChangeArrowheads="1"/>
            </p:cNvSpPr>
            <p:nvPr/>
          </p:nvSpPr>
          <p:spPr bwMode="auto">
            <a:xfrm rot="16200000">
              <a:off x="88552" y="2275158"/>
              <a:ext cx="192088" cy="184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1.0</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 name="Line 943"/>
            <p:cNvSpPr>
              <a:spLocks noChangeShapeType="1"/>
            </p:cNvSpPr>
            <p:nvPr/>
          </p:nvSpPr>
          <p:spPr bwMode="auto">
            <a:xfrm flipV="1">
              <a:off x="8886826" y="1901826"/>
              <a:ext cx="0" cy="2925763"/>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 name="Line 944"/>
            <p:cNvSpPr>
              <a:spLocks noChangeShapeType="1"/>
            </p:cNvSpPr>
            <p:nvPr/>
          </p:nvSpPr>
          <p:spPr bwMode="auto">
            <a:xfrm>
              <a:off x="8886826" y="4827589"/>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 name="Line 945"/>
            <p:cNvSpPr>
              <a:spLocks noChangeShapeType="1"/>
            </p:cNvSpPr>
            <p:nvPr/>
          </p:nvSpPr>
          <p:spPr bwMode="auto">
            <a:xfrm>
              <a:off x="8886826" y="4344989"/>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 name="Line 946"/>
            <p:cNvSpPr>
              <a:spLocks noChangeShapeType="1"/>
            </p:cNvSpPr>
            <p:nvPr/>
          </p:nvSpPr>
          <p:spPr bwMode="auto">
            <a:xfrm>
              <a:off x="8886826" y="3856039"/>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 name="Line 947"/>
            <p:cNvSpPr>
              <a:spLocks noChangeShapeType="1"/>
            </p:cNvSpPr>
            <p:nvPr/>
          </p:nvSpPr>
          <p:spPr bwMode="auto">
            <a:xfrm>
              <a:off x="8886826" y="3368676"/>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 name="Line 948"/>
            <p:cNvSpPr>
              <a:spLocks noChangeShapeType="1"/>
            </p:cNvSpPr>
            <p:nvPr/>
          </p:nvSpPr>
          <p:spPr bwMode="auto">
            <a:xfrm>
              <a:off x="8886826" y="2879726"/>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 name="Line 949"/>
            <p:cNvSpPr>
              <a:spLocks noChangeShapeType="1"/>
            </p:cNvSpPr>
            <p:nvPr/>
          </p:nvSpPr>
          <p:spPr bwMode="auto">
            <a:xfrm>
              <a:off x="8886826" y="2390776"/>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 name="Line 950"/>
            <p:cNvSpPr>
              <a:spLocks noChangeShapeType="1"/>
            </p:cNvSpPr>
            <p:nvPr/>
          </p:nvSpPr>
          <p:spPr bwMode="auto">
            <a:xfrm>
              <a:off x="8886826" y="1901826"/>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 name="Rectangle 951"/>
            <p:cNvSpPr>
              <a:spLocks noChangeArrowheads="1"/>
            </p:cNvSpPr>
            <p:nvPr/>
          </p:nvSpPr>
          <p:spPr bwMode="auto">
            <a:xfrm rot="16200000">
              <a:off x="9017000" y="4733926"/>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5" name="Rectangle 952"/>
            <p:cNvSpPr>
              <a:spLocks noChangeArrowheads="1"/>
            </p:cNvSpPr>
            <p:nvPr/>
          </p:nvSpPr>
          <p:spPr bwMode="auto">
            <a:xfrm rot="16200000">
              <a:off x="9017000" y="4251326"/>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6" name="Rectangle 953"/>
            <p:cNvSpPr>
              <a:spLocks noChangeArrowheads="1"/>
            </p:cNvSpPr>
            <p:nvPr/>
          </p:nvSpPr>
          <p:spPr bwMode="auto">
            <a:xfrm rot="16200000">
              <a:off x="9017000" y="3762376"/>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7" name="Rectangle 954"/>
            <p:cNvSpPr>
              <a:spLocks noChangeArrowheads="1"/>
            </p:cNvSpPr>
            <p:nvPr/>
          </p:nvSpPr>
          <p:spPr bwMode="auto">
            <a:xfrm rot="16200000">
              <a:off x="9017000" y="3275014"/>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8" name="Rectangle 955"/>
            <p:cNvSpPr>
              <a:spLocks noChangeArrowheads="1"/>
            </p:cNvSpPr>
            <p:nvPr/>
          </p:nvSpPr>
          <p:spPr bwMode="auto">
            <a:xfrm rot="16200000">
              <a:off x="9017000" y="2786064"/>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9" name="Rectangle 956"/>
            <p:cNvSpPr>
              <a:spLocks noChangeArrowheads="1"/>
            </p:cNvSpPr>
            <p:nvPr/>
          </p:nvSpPr>
          <p:spPr bwMode="auto">
            <a:xfrm rot="16200000">
              <a:off x="9017000" y="2297114"/>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60" name="Oval 958"/>
            <p:cNvSpPr>
              <a:spLocks noChangeArrowheads="1"/>
            </p:cNvSpPr>
            <p:nvPr/>
          </p:nvSpPr>
          <p:spPr bwMode="auto">
            <a:xfrm>
              <a:off x="7969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 name="Oval 959"/>
            <p:cNvSpPr>
              <a:spLocks noChangeArrowheads="1"/>
            </p:cNvSpPr>
            <p:nvPr/>
          </p:nvSpPr>
          <p:spPr bwMode="auto">
            <a:xfrm>
              <a:off x="8540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 name="Oval 960"/>
            <p:cNvSpPr>
              <a:spLocks noChangeArrowheads="1"/>
            </p:cNvSpPr>
            <p:nvPr/>
          </p:nvSpPr>
          <p:spPr bwMode="auto">
            <a:xfrm>
              <a:off x="9175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 name="Oval 961"/>
            <p:cNvSpPr>
              <a:spLocks noChangeArrowheads="1"/>
            </p:cNvSpPr>
            <p:nvPr/>
          </p:nvSpPr>
          <p:spPr bwMode="auto">
            <a:xfrm>
              <a:off x="982663" y="23780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 name="Oval 962"/>
            <p:cNvSpPr>
              <a:spLocks noChangeArrowheads="1"/>
            </p:cNvSpPr>
            <p:nvPr/>
          </p:nvSpPr>
          <p:spPr bwMode="auto">
            <a:xfrm>
              <a:off x="10461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 name="Oval 963"/>
            <p:cNvSpPr>
              <a:spLocks noChangeArrowheads="1"/>
            </p:cNvSpPr>
            <p:nvPr/>
          </p:nvSpPr>
          <p:spPr bwMode="auto">
            <a:xfrm>
              <a:off x="11112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 name="Oval 964"/>
            <p:cNvSpPr>
              <a:spLocks noChangeArrowheads="1"/>
            </p:cNvSpPr>
            <p:nvPr/>
          </p:nvSpPr>
          <p:spPr bwMode="auto">
            <a:xfrm>
              <a:off x="11747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 name="Oval 965"/>
            <p:cNvSpPr>
              <a:spLocks noChangeArrowheads="1"/>
            </p:cNvSpPr>
            <p:nvPr/>
          </p:nvSpPr>
          <p:spPr bwMode="auto">
            <a:xfrm>
              <a:off x="12334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 name="Oval 966"/>
            <p:cNvSpPr>
              <a:spLocks noChangeArrowheads="1"/>
            </p:cNvSpPr>
            <p:nvPr/>
          </p:nvSpPr>
          <p:spPr bwMode="auto">
            <a:xfrm>
              <a:off x="12969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 name="Oval 967"/>
            <p:cNvSpPr>
              <a:spLocks noChangeArrowheads="1"/>
            </p:cNvSpPr>
            <p:nvPr/>
          </p:nvSpPr>
          <p:spPr bwMode="auto">
            <a:xfrm>
              <a:off x="13620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 name="Oval 968"/>
            <p:cNvSpPr>
              <a:spLocks noChangeArrowheads="1"/>
            </p:cNvSpPr>
            <p:nvPr/>
          </p:nvSpPr>
          <p:spPr bwMode="auto">
            <a:xfrm>
              <a:off x="14255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 name="Oval 969"/>
            <p:cNvSpPr>
              <a:spLocks noChangeArrowheads="1"/>
            </p:cNvSpPr>
            <p:nvPr/>
          </p:nvSpPr>
          <p:spPr bwMode="auto">
            <a:xfrm>
              <a:off x="14890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 name="Oval 970"/>
            <p:cNvSpPr>
              <a:spLocks noChangeArrowheads="1"/>
            </p:cNvSpPr>
            <p:nvPr/>
          </p:nvSpPr>
          <p:spPr bwMode="auto">
            <a:xfrm>
              <a:off x="15541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 name="Oval 971"/>
            <p:cNvSpPr>
              <a:spLocks noChangeArrowheads="1"/>
            </p:cNvSpPr>
            <p:nvPr/>
          </p:nvSpPr>
          <p:spPr bwMode="auto">
            <a:xfrm>
              <a:off x="16113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 name="Oval 972"/>
            <p:cNvSpPr>
              <a:spLocks noChangeArrowheads="1"/>
            </p:cNvSpPr>
            <p:nvPr/>
          </p:nvSpPr>
          <p:spPr bwMode="auto">
            <a:xfrm>
              <a:off x="16764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 name="Oval 973"/>
            <p:cNvSpPr>
              <a:spLocks noChangeArrowheads="1"/>
            </p:cNvSpPr>
            <p:nvPr/>
          </p:nvSpPr>
          <p:spPr bwMode="auto">
            <a:xfrm>
              <a:off x="17399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 name="Oval 974"/>
            <p:cNvSpPr>
              <a:spLocks noChangeArrowheads="1"/>
            </p:cNvSpPr>
            <p:nvPr/>
          </p:nvSpPr>
          <p:spPr bwMode="auto">
            <a:xfrm>
              <a:off x="18049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 name="Oval 975"/>
            <p:cNvSpPr>
              <a:spLocks noChangeArrowheads="1"/>
            </p:cNvSpPr>
            <p:nvPr/>
          </p:nvSpPr>
          <p:spPr bwMode="auto">
            <a:xfrm>
              <a:off x="18684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 name="Oval 976"/>
            <p:cNvSpPr>
              <a:spLocks noChangeArrowheads="1"/>
            </p:cNvSpPr>
            <p:nvPr/>
          </p:nvSpPr>
          <p:spPr bwMode="auto">
            <a:xfrm>
              <a:off x="19335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 name="Oval 977"/>
            <p:cNvSpPr>
              <a:spLocks noChangeArrowheads="1"/>
            </p:cNvSpPr>
            <p:nvPr/>
          </p:nvSpPr>
          <p:spPr bwMode="auto">
            <a:xfrm>
              <a:off x="19907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 name="Oval 978"/>
            <p:cNvSpPr>
              <a:spLocks noChangeArrowheads="1"/>
            </p:cNvSpPr>
            <p:nvPr/>
          </p:nvSpPr>
          <p:spPr bwMode="auto">
            <a:xfrm>
              <a:off x="20542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 name="Oval 979"/>
            <p:cNvSpPr>
              <a:spLocks noChangeArrowheads="1"/>
            </p:cNvSpPr>
            <p:nvPr/>
          </p:nvSpPr>
          <p:spPr bwMode="auto">
            <a:xfrm>
              <a:off x="21193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 name="Oval 980"/>
            <p:cNvSpPr>
              <a:spLocks noChangeArrowheads="1"/>
            </p:cNvSpPr>
            <p:nvPr/>
          </p:nvSpPr>
          <p:spPr bwMode="auto">
            <a:xfrm>
              <a:off x="21828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 name="Oval 981"/>
            <p:cNvSpPr>
              <a:spLocks noChangeArrowheads="1"/>
            </p:cNvSpPr>
            <p:nvPr/>
          </p:nvSpPr>
          <p:spPr bwMode="auto">
            <a:xfrm>
              <a:off x="22479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 name="Oval 982"/>
            <p:cNvSpPr>
              <a:spLocks noChangeArrowheads="1"/>
            </p:cNvSpPr>
            <p:nvPr/>
          </p:nvSpPr>
          <p:spPr bwMode="auto">
            <a:xfrm>
              <a:off x="23114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 name="Oval 983"/>
            <p:cNvSpPr>
              <a:spLocks noChangeArrowheads="1"/>
            </p:cNvSpPr>
            <p:nvPr/>
          </p:nvSpPr>
          <p:spPr bwMode="auto">
            <a:xfrm>
              <a:off x="23701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 name="Oval 984"/>
            <p:cNvSpPr>
              <a:spLocks noChangeArrowheads="1"/>
            </p:cNvSpPr>
            <p:nvPr/>
          </p:nvSpPr>
          <p:spPr bwMode="auto">
            <a:xfrm>
              <a:off x="24336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 name="Oval 985"/>
            <p:cNvSpPr>
              <a:spLocks noChangeArrowheads="1"/>
            </p:cNvSpPr>
            <p:nvPr/>
          </p:nvSpPr>
          <p:spPr bwMode="auto">
            <a:xfrm>
              <a:off x="24987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 name="Oval 986"/>
            <p:cNvSpPr>
              <a:spLocks noChangeArrowheads="1"/>
            </p:cNvSpPr>
            <p:nvPr/>
          </p:nvSpPr>
          <p:spPr bwMode="auto">
            <a:xfrm>
              <a:off x="25622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 name="Oval 987"/>
            <p:cNvSpPr>
              <a:spLocks noChangeArrowheads="1"/>
            </p:cNvSpPr>
            <p:nvPr/>
          </p:nvSpPr>
          <p:spPr bwMode="auto">
            <a:xfrm>
              <a:off x="26257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 name="Oval 988"/>
            <p:cNvSpPr>
              <a:spLocks noChangeArrowheads="1"/>
            </p:cNvSpPr>
            <p:nvPr/>
          </p:nvSpPr>
          <p:spPr bwMode="auto">
            <a:xfrm>
              <a:off x="26908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 name="Oval 989"/>
            <p:cNvSpPr>
              <a:spLocks noChangeArrowheads="1"/>
            </p:cNvSpPr>
            <p:nvPr/>
          </p:nvSpPr>
          <p:spPr bwMode="auto">
            <a:xfrm>
              <a:off x="27479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 name="Oval 990"/>
            <p:cNvSpPr>
              <a:spLocks noChangeArrowheads="1"/>
            </p:cNvSpPr>
            <p:nvPr/>
          </p:nvSpPr>
          <p:spPr bwMode="auto">
            <a:xfrm>
              <a:off x="28130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 name="Oval 991"/>
            <p:cNvSpPr>
              <a:spLocks noChangeArrowheads="1"/>
            </p:cNvSpPr>
            <p:nvPr/>
          </p:nvSpPr>
          <p:spPr bwMode="auto">
            <a:xfrm>
              <a:off x="28765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 name="Oval 992"/>
            <p:cNvSpPr>
              <a:spLocks noChangeArrowheads="1"/>
            </p:cNvSpPr>
            <p:nvPr/>
          </p:nvSpPr>
          <p:spPr bwMode="auto">
            <a:xfrm>
              <a:off x="29416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5" name="Oval 993"/>
            <p:cNvSpPr>
              <a:spLocks noChangeArrowheads="1"/>
            </p:cNvSpPr>
            <p:nvPr/>
          </p:nvSpPr>
          <p:spPr bwMode="auto">
            <a:xfrm>
              <a:off x="30051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6" name="Oval 994"/>
            <p:cNvSpPr>
              <a:spLocks noChangeArrowheads="1"/>
            </p:cNvSpPr>
            <p:nvPr/>
          </p:nvSpPr>
          <p:spPr bwMode="auto">
            <a:xfrm>
              <a:off x="30702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7" name="Oval 995"/>
            <p:cNvSpPr>
              <a:spLocks noChangeArrowheads="1"/>
            </p:cNvSpPr>
            <p:nvPr/>
          </p:nvSpPr>
          <p:spPr bwMode="auto">
            <a:xfrm>
              <a:off x="31273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8" name="Oval 996"/>
            <p:cNvSpPr>
              <a:spLocks noChangeArrowheads="1"/>
            </p:cNvSpPr>
            <p:nvPr/>
          </p:nvSpPr>
          <p:spPr bwMode="auto">
            <a:xfrm>
              <a:off x="31908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9" name="Oval 997"/>
            <p:cNvSpPr>
              <a:spLocks noChangeArrowheads="1"/>
            </p:cNvSpPr>
            <p:nvPr/>
          </p:nvSpPr>
          <p:spPr bwMode="auto">
            <a:xfrm>
              <a:off x="32559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0" name="Oval 998"/>
            <p:cNvSpPr>
              <a:spLocks noChangeArrowheads="1"/>
            </p:cNvSpPr>
            <p:nvPr/>
          </p:nvSpPr>
          <p:spPr bwMode="auto">
            <a:xfrm>
              <a:off x="33194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1" name="Oval 999"/>
            <p:cNvSpPr>
              <a:spLocks noChangeArrowheads="1"/>
            </p:cNvSpPr>
            <p:nvPr/>
          </p:nvSpPr>
          <p:spPr bwMode="auto">
            <a:xfrm>
              <a:off x="33845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2" name="Oval 1000"/>
            <p:cNvSpPr>
              <a:spLocks noChangeArrowheads="1"/>
            </p:cNvSpPr>
            <p:nvPr/>
          </p:nvSpPr>
          <p:spPr bwMode="auto">
            <a:xfrm>
              <a:off x="34417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3" name="Oval 1001"/>
            <p:cNvSpPr>
              <a:spLocks noChangeArrowheads="1"/>
            </p:cNvSpPr>
            <p:nvPr/>
          </p:nvSpPr>
          <p:spPr bwMode="auto">
            <a:xfrm>
              <a:off x="35067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4" name="Oval 1002"/>
            <p:cNvSpPr>
              <a:spLocks noChangeArrowheads="1"/>
            </p:cNvSpPr>
            <p:nvPr/>
          </p:nvSpPr>
          <p:spPr bwMode="auto">
            <a:xfrm>
              <a:off x="35702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5" name="Oval 1003"/>
            <p:cNvSpPr>
              <a:spLocks noChangeArrowheads="1"/>
            </p:cNvSpPr>
            <p:nvPr/>
          </p:nvSpPr>
          <p:spPr bwMode="auto">
            <a:xfrm>
              <a:off x="36337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6" name="Oval 1004"/>
            <p:cNvSpPr>
              <a:spLocks noChangeArrowheads="1"/>
            </p:cNvSpPr>
            <p:nvPr/>
          </p:nvSpPr>
          <p:spPr bwMode="auto">
            <a:xfrm>
              <a:off x="36988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7" name="Oval 1005"/>
            <p:cNvSpPr>
              <a:spLocks noChangeArrowheads="1"/>
            </p:cNvSpPr>
            <p:nvPr/>
          </p:nvSpPr>
          <p:spPr bwMode="auto">
            <a:xfrm>
              <a:off x="37623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8" name="Oval 1006"/>
            <p:cNvSpPr>
              <a:spLocks noChangeArrowheads="1"/>
            </p:cNvSpPr>
            <p:nvPr/>
          </p:nvSpPr>
          <p:spPr bwMode="auto">
            <a:xfrm>
              <a:off x="38211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9" name="Oval 1007"/>
            <p:cNvSpPr>
              <a:spLocks noChangeArrowheads="1"/>
            </p:cNvSpPr>
            <p:nvPr/>
          </p:nvSpPr>
          <p:spPr bwMode="auto">
            <a:xfrm>
              <a:off x="38846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0" name="Oval 1008"/>
            <p:cNvSpPr>
              <a:spLocks noChangeArrowheads="1"/>
            </p:cNvSpPr>
            <p:nvPr/>
          </p:nvSpPr>
          <p:spPr bwMode="auto">
            <a:xfrm>
              <a:off x="39497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1" name="Oval 1009"/>
            <p:cNvSpPr>
              <a:spLocks noChangeArrowheads="1"/>
            </p:cNvSpPr>
            <p:nvPr/>
          </p:nvSpPr>
          <p:spPr bwMode="auto">
            <a:xfrm>
              <a:off x="40132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2" name="Oval 1010"/>
            <p:cNvSpPr>
              <a:spLocks noChangeArrowheads="1"/>
            </p:cNvSpPr>
            <p:nvPr/>
          </p:nvSpPr>
          <p:spPr bwMode="auto">
            <a:xfrm>
              <a:off x="40782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3" name="Oval 1011"/>
            <p:cNvSpPr>
              <a:spLocks noChangeArrowheads="1"/>
            </p:cNvSpPr>
            <p:nvPr/>
          </p:nvSpPr>
          <p:spPr bwMode="auto">
            <a:xfrm>
              <a:off x="41417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4" name="Oval 1012"/>
            <p:cNvSpPr>
              <a:spLocks noChangeArrowheads="1"/>
            </p:cNvSpPr>
            <p:nvPr/>
          </p:nvSpPr>
          <p:spPr bwMode="auto">
            <a:xfrm>
              <a:off x="41989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5" name="Oval 1013"/>
            <p:cNvSpPr>
              <a:spLocks noChangeArrowheads="1"/>
            </p:cNvSpPr>
            <p:nvPr/>
          </p:nvSpPr>
          <p:spPr bwMode="auto">
            <a:xfrm>
              <a:off x="42640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6" name="Oval 1014"/>
            <p:cNvSpPr>
              <a:spLocks noChangeArrowheads="1"/>
            </p:cNvSpPr>
            <p:nvPr/>
          </p:nvSpPr>
          <p:spPr bwMode="auto">
            <a:xfrm>
              <a:off x="43275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7" name="Oval 1015"/>
            <p:cNvSpPr>
              <a:spLocks noChangeArrowheads="1"/>
            </p:cNvSpPr>
            <p:nvPr/>
          </p:nvSpPr>
          <p:spPr bwMode="auto">
            <a:xfrm>
              <a:off x="43926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8" name="Oval 1016"/>
            <p:cNvSpPr>
              <a:spLocks noChangeArrowheads="1"/>
            </p:cNvSpPr>
            <p:nvPr/>
          </p:nvSpPr>
          <p:spPr bwMode="auto">
            <a:xfrm>
              <a:off x="44561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9" name="Oval 1017"/>
            <p:cNvSpPr>
              <a:spLocks noChangeArrowheads="1"/>
            </p:cNvSpPr>
            <p:nvPr/>
          </p:nvSpPr>
          <p:spPr bwMode="auto">
            <a:xfrm>
              <a:off x="45212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0" name="Oval 1018"/>
            <p:cNvSpPr>
              <a:spLocks noChangeArrowheads="1"/>
            </p:cNvSpPr>
            <p:nvPr/>
          </p:nvSpPr>
          <p:spPr bwMode="auto">
            <a:xfrm>
              <a:off x="45783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 name="Oval 1019"/>
            <p:cNvSpPr>
              <a:spLocks noChangeArrowheads="1"/>
            </p:cNvSpPr>
            <p:nvPr/>
          </p:nvSpPr>
          <p:spPr bwMode="auto">
            <a:xfrm>
              <a:off x="46434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 name="Oval 1020"/>
            <p:cNvSpPr>
              <a:spLocks noChangeArrowheads="1"/>
            </p:cNvSpPr>
            <p:nvPr/>
          </p:nvSpPr>
          <p:spPr bwMode="auto">
            <a:xfrm>
              <a:off x="47069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 name="Oval 1021"/>
            <p:cNvSpPr>
              <a:spLocks noChangeArrowheads="1"/>
            </p:cNvSpPr>
            <p:nvPr/>
          </p:nvSpPr>
          <p:spPr bwMode="auto">
            <a:xfrm>
              <a:off x="47704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 name="Oval 1022"/>
            <p:cNvSpPr>
              <a:spLocks noChangeArrowheads="1"/>
            </p:cNvSpPr>
            <p:nvPr/>
          </p:nvSpPr>
          <p:spPr bwMode="auto">
            <a:xfrm>
              <a:off x="48355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 name="Oval 1023"/>
            <p:cNvSpPr>
              <a:spLocks noChangeArrowheads="1"/>
            </p:cNvSpPr>
            <p:nvPr/>
          </p:nvSpPr>
          <p:spPr bwMode="auto">
            <a:xfrm>
              <a:off x="48990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 name="Oval 1024"/>
            <p:cNvSpPr>
              <a:spLocks noChangeArrowheads="1"/>
            </p:cNvSpPr>
            <p:nvPr/>
          </p:nvSpPr>
          <p:spPr bwMode="auto">
            <a:xfrm>
              <a:off x="49577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 name="Oval 1025"/>
            <p:cNvSpPr>
              <a:spLocks noChangeArrowheads="1"/>
            </p:cNvSpPr>
            <p:nvPr/>
          </p:nvSpPr>
          <p:spPr bwMode="auto">
            <a:xfrm>
              <a:off x="50212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 name="Oval 1026"/>
            <p:cNvSpPr>
              <a:spLocks noChangeArrowheads="1"/>
            </p:cNvSpPr>
            <p:nvPr/>
          </p:nvSpPr>
          <p:spPr bwMode="auto">
            <a:xfrm>
              <a:off x="50863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 name="Oval 1027"/>
            <p:cNvSpPr>
              <a:spLocks noChangeArrowheads="1"/>
            </p:cNvSpPr>
            <p:nvPr/>
          </p:nvSpPr>
          <p:spPr bwMode="auto">
            <a:xfrm>
              <a:off x="51498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 name="Oval 1028"/>
            <p:cNvSpPr>
              <a:spLocks noChangeArrowheads="1"/>
            </p:cNvSpPr>
            <p:nvPr/>
          </p:nvSpPr>
          <p:spPr bwMode="auto">
            <a:xfrm>
              <a:off x="52149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 name="Oval 1029"/>
            <p:cNvSpPr>
              <a:spLocks noChangeArrowheads="1"/>
            </p:cNvSpPr>
            <p:nvPr/>
          </p:nvSpPr>
          <p:spPr bwMode="auto">
            <a:xfrm>
              <a:off x="52784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 name="Oval 1030"/>
            <p:cNvSpPr>
              <a:spLocks noChangeArrowheads="1"/>
            </p:cNvSpPr>
            <p:nvPr/>
          </p:nvSpPr>
          <p:spPr bwMode="auto">
            <a:xfrm>
              <a:off x="53355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 name="Oval 1031"/>
            <p:cNvSpPr>
              <a:spLocks noChangeArrowheads="1"/>
            </p:cNvSpPr>
            <p:nvPr/>
          </p:nvSpPr>
          <p:spPr bwMode="auto">
            <a:xfrm>
              <a:off x="54006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 name="Oval 1032"/>
            <p:cNvSpPr>
              <a:spLocks noChangeArrowheads="1"/>
            </p:cNvSpPr>
            <p:nvPr/>
          </p:nvSpPr>
          <p:spPr bwMode="auto">
            <a:xfrm>
              <a:off x="54641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 name="Oval 1033"/>
            <p:cNvSpPr>
              <a:spLocks noChangeArrowheads="1"/>
            </p:cNvSpPr>
            <p:nvPr/>
          </p:nvSpPr>
          <p:spPr bwMode="auto">
            <a:xfrm>
              <a:off x="55292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 name="Oval 1034"/>
            <p:cNvSpPr>
              <a:spLocks noChangeArrowheads="1"/>
            </p:cNvSpPr>
            <p:nvPr/>
          </p:nvSpPr>
          <p:spPr bwMode="auto">
            <a:xfrm>
              <a:off x="55927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 name="Oval 1035"/>
            <p:cNvSpPr>
              <a:spLocks noChangeArrowheads="1"/>
            </p:cNvSpPr>
            <p:nvPr/>
          </p:nvSpPr>
          <p:spPr bwMode="auto">
            <a:xfrm>
              <a:off x="56578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 name="Oval 1036"/>
            <p:cNvSpPr>
              <a:spLocks noChangeArrowheads="1"/>
            </p:cNvSpPr>
            <p:nvPr/>
          </p:nvSpPr>
          <p:spPr bwMode="auto">
            <a:xfrm>
              <a:off x="57150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 name="Oval 1037"/>
            <p:cNvSpPr>
              <a:spLocks noChangeArrowheads="1"/>
            </p:cNvSpPr>
            <p:nvPr/>
          </p:nvSpPr>
          <p:spPr bwMode="auto">
            <a:xfrm>
              <a:off x="57800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 name="Oval 1038"/>
            <p:cNvSpPr>
              <a:spLocks noChangeArrowheads="1"/>
            </p:cNvSpPr>
            <p:nvPr/>
          </p:nvSpPr>
          <p:spPr bwMode="auto">
            <a:xfrm>
              <a:off x="58435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 name="Oval 1039"/>
            <p:cNvSpPr>
              <a:spLocks noChangeArrowheads="1"/>
            </p:cNvSpPr>
            <p:nvPr/>
          </p:nvSpPr>
          <p:spPr bwMode="auto">
            <a:xfrm>
              <a:off x="59070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 name="Oval 1040"/>
            <p:cNvSpPr>
              <a:spLocks noChangeArrowheads="1"/>
            </p:cNvSpPr>
            <p:nvPr/>
          </p:nvSpPr>
          <p:spPr bwMode="auto">
            <a:xfrm>
              <a:off x="59721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 name="Oval 1041"/>
            <p:cNvSpPr>
              <a:spLocks noChangeArrowheads="1"/>
            </p:cNvSpPr>
            <p:nvPr/>
          </p:nvSpPr>
          <p:spPr bwMode="auto">
            <a:xfrm>
              <a:off x="60356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 name="Oval 1042"/>
            <p:cNvSpPr>
              <a:spLocks noChangeArrowheads="1"/>
            </p:cNvSpPr>
            <p:nvPr/>
          </p:nvSpPr>
          <p:spPr bwMode="auto">
            <a:xfrm>
              <a:off x="60944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 name="Oval 1043"/>
            <p:cNvSpPr>
              <a:spLocks noChangeArrowheads="1"/>
            </p:cNvSpPr>
            <p:nvPr/>
          </p:nvSpPr>
          <p:spPr bwMode="auto">
            <a:xfrm>
              <a:off x="6157913" y="38179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 name="Oval 1044"/>
            <p:cNvSpPr>
              <a:spLocks noChangeArrowheads="1"/>
            </p:cNvSpPr>
            <p:nvPr/>
          </p:nvSpPr>
          <p:spPr bwMode="auto">
            <a:xfrm>
              <a:off x="62230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 name="Oval 1045"/>
            <p:cNvSpPr>
              <a:spLocks noChangeArrowheads="1"/>
            </p:cNvSpPr>
            <p:nvPr/>
          </p:nvSpPr>
          <p:spPr bwMode="auto">
            <a:xfrm>
              <a:off x="62865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 name="Oval 1046"/>
            <p:cNvSpPr>
              <a:spLocks noChangeArrowheads="1"/>
            </p:cNvSpPr>
            <p:nvPr/>
          </p:nvSpPr>
          <p:spPr bwMode="auto">
            <a:xfrm>
              <a:off x="63515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 name="Oval 1047"/>
            <p:cNvSpPr>
              <a:spLocks noChangeArrowheads="1"/>
            </p:cNvSpPr>
            <p:nvPr/>
          </p:nvSpPr>
          <p:spPr bwMode="auto">
            <a:xfrm>
              <a:off x="64150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 name="Oval 1048"/>
            <p:cNvSpPr>
              <a:spLocks noChangeArrowheads="1"/>
            </p:cNvSpPr>
            <p:nvPr/>
          </p:nvSpPr>
          <p:spPr bwMode="auto">
            <a:xfrm>
              <a:off x="64722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 name="Oval 1049"/>
            <p:cNvSpPr>
              <a:spLocks noChangeArrowheads="1"/>
            </p:cNvSpPr>
            <p:nvPr/>
          </p:nvSpPr>
          <p:spPr bwMode="auto">
            <a:xfrm>
              <a:off x="65373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 name="Oval 1050"/>
            <p:cNvSpPr>
              <a:spLocks noChangeArrowheads="1"/>
            </p:cNvSpPr>
            <p:nvPr/>
          </p:nvSpPr>
          <p:spPr bwMode="auto">
            <a:xfrm>
              <a:off x="66008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 name="Oval 1051"/>
            <p:cNvSpPr>
              <a:spLocks noChangeArrowheads="1"/>
            </p:cNvSpPr>
            <p:nvPr/>
          </p:nvSpPr>
          <p:spPr bwMode="auto">
            <a:xfrm>
              <a:off x="66659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 name="Oval 1052"/>
            <p:cNvSpPr>
              <a:spLocks noChangeArrowheads="1"/>
            </p:cNvSpPr>
            <p:nvPr/>
          </p:nvSpPr>
          <p:spPr bwMode="auto">
            <a:xfrm>
              <a:off x="67294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 name="Oval 1053"/>
            <p:cNvSpPr>
              <a:spLocks noChangeArrowheads="1"/>
            </p:cNvSpPr>
            <p:nvPr/>
          </p:nvSpPr>
          <p:spPr bwMode="auto">
            <a:xfrm>
              <a:off x="67945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 name="Oval 1054"/>
            <p:cNvSpPr>
              <a:spLocks noChangeArrowheads="1"/>
            </p:cNvSpPr>
            <p:nvPr/>
          </p:nvSpPr>
          <p:spPr bwMode="auto">
            <a:xfrm>
              <a:off x="6851651" y="47831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 name="Oval 1055"/>
            <p:cNvSpPr>
              <a:spLocks noChangeArrowheads="1"/>
            </p:cNvSpPr>
            <p:nvPr/>
          </p:nvSpPr>
          <p:spPr bwMode="auto">
            <a:xfrm>
              <a:off x="69151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 name="Oval 1056"/>
            <p:cNvSpPr>
              <a:spLocks noChangeArrowheads="1"/>
            </p:cNvSpPr>
            <p:nvPr/>
          </p:nvSpPr>
          <p:spPr bwMode="auto">
            <a:xfrm>
              <a:off x="69802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 name="Oval 1057"/>
            <p:cNvSpPr>
              <a:spLocks noChangeArrowheads="1"/>
            </p:cNvSpPr>
            <p:nvPr/>
          </p:nvSpPr>
          <p:spPr bwMode="auto">
            <a:xfrm>
              <a:off x="70437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 name="Oval 1058"/>
            <p:cNvSpPr>
              <a:spLocks noChangeArrowheads="1"/>
            </p:cNvSpPr>
            <p:nvPr/>
          </p:nvSpPr>
          <p:spPr bwMode="auto">
            <a:xfrm>
              <a:off x="71088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 name="Oval 1059"/>
            <p:cNvSpPr>
              <a:spLocks noChangeArrowheads="1"/>
            </p:cNvSpPr>
            <p:nvPr/>
          </p:nvSpPr>
          <p:spPr bwMode="auto">
            <a:xfrm>
              <a:off x="71723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 name="Oval 1060"/>
            <p:cNvSpPr>
              <a:spLocks noChangeArrowheads="1"/>
            </p:cNvSpPr>
            <p:nvPr/>
          </p:nvSpPr>
          <p:spPr bwMode="auto">
            <a:xfrm>
              <a:off x="72310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 name="Oval 1061"/>
            <p:cNvSpPr>
              <a:spLocks noChangeArrowheads="1"/>
            </p:cNvSpPr>
            <p:nvPr/>
          </p:nvSpPr>
          <p:spPr bwMode="auto">
            <a:xfrm>
              <a:off x="72945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 name="Oval 1062"/>
            <p:cNvSpPr>
              <a:spLocks noChangeArrowheads="1"/>
            </p:cNvSpPr>
            <p:nvPr/>
          </p:nvSpPr>
          <p:spPr bwMode="auto">
            <a:xfrm>
              <a:off x="73596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 name="Oval 1063"/>
            <p:cNvSpPr>
              <a:spLocks noChangeArrowheads="1"/>
            </p:cNvSpPr>
            <p:nvPr/>
          </p:nvSpPr>
          <p:spPr bwMode="auto">
            <a:xfrm>
              <a:off x="74231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 name="Oval 1064"/>
            <p:cNvSpPr>
              <a:spLocks noChangeArrowheads="1"/>
            </p:cNvSpPr>
            <p:nvPr/>
          </p:nvSpPr>
          <p:spPr bwMode="auto">
            <a:xfrm>
              <a:off x="74866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 name="Oval 1065"/>
            <p:cNvSpPr>
              <a:spLocks noChangeArrowheads="1"/>
            </p:cNvSpPr>
            <p:nvPr/>
          </p:nvSpPr>
          <p:spPr bwMode="auto">
            <a:xfrm>
              <a:off x="75517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 name="Oval 1066"/>
            <p:cNvSpPr>
              <a:spLocks noChangeArrowheads="1"/>
            </p:cNvSpPr>
            <p:nvPr/>
          </p:nvSpPr>
          <p:spPr bwMode="auto">
            <a:xfrm>
              <a:off x="76088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 name="Oval 1067"/>
            <p:cNvSpPr>
              <a:spLocks noChangeArrowheads="1"/>
            </p:cNvSpPr>
            <p:nvPr/>
          </p:nvSpPr>
          <p:spPr bwMode="auto">
            <a:xfrm>
              <a:off x="76739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 name="Oval 1068"/>
            <p:cNvSpPr>
              <a:spLocks noChangeArrowheads="1"/>
            </p:cNvSpPr>
            <p:nvPr/>
          </p:nvSpPr>
          <p:spPr bwMode="auto">
            <a:xfrm>
              <a:off x="77374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 name="Oval 1069"/>
            <p:cNvSpPr>
              <a:spLocks noChangeArrowheads="1"/>
            </p:cNvSpPr>
            <p:nvPr/>
          </p:nvSpPr>
          <p:spPr bwMode="auto">
            <a:xfrm>
              <a:off x="78025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 name="Oval 1070"/>
            <p:cNvSpPr>
              <a:spLocks noChangeArrowheads="1"/>
            </p:cNvSpPr>
            <p:nvPr/>
          </p:nvSpPr>
          <p:spPr bwMode="auto">
            <a:xfrm>
              <a:off x="78660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 name="Oval 1071"/>
            <p:cNvSpPr>
              <a:spLocks noChangeArrowheads="1"/>
            </p:cNvSpPr>
            <p:nvPr/>
          </p:nvSpPr>
          <p:spPr bwMode="auto">
            <a:xfrm>
              <a:off x="793115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 name="Oval 1072"/>
            <p:cNvSpPr>
              <a:spLocks noChangeArrowheads="1"/>
            </p:cNvSpPr>
            <p:nvPr/>
          </p:nvSpPr>
          <p:spPr bwMode="auto">
            <a:xfrm>
              <a:off x="79883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 name="Oval 1073"/>
            <p:cNvSpPr>
              <a:spLocks noChangeArrowheads="1"/>
            </p:cNvSpPr>
            <p:nvPr/>
          </p:nvSpPr>
          <p:spPr bwMode="auto">
            <a:xfrm>
              <a:off x="80518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 name="Oval 1074"/>
            <p:cNvSpPr>
              <a:spLocks noChangeArrowheads="1"/>
            </p:cNvSpPr>
            <p:nvPr/>
          </p:nvSpPr>
          <p:spPr bwMode="auto">
            <a:xfrm>
              <a:off x="81168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7" name="Oval 1075"/>
            <p:cNvSpPr>
              <a:spLocks noChangeArrowheads="1"/>
            </p:cNvSpPr>
            <p:nvPr/>
          </p:nvSpPr>
          <p:spPr bwMode="auto">
            <a:xfrm>
              <a:off x="81803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8" name="Oval 1076"/>
            <p:cNvSpPr>
              <a:spLocks noChangeArrowheads="1"/>
            </p:cNvSpPr>
            <p:nvPr/>
          </p:nvSpPr>
          <p:spPr bwMode="auto">
            <a:xfrm>
              <a:off x="824547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9" name="Oval 1077"/>
            <p:cNvSpPr>
              <a:spLocks noChangeArrowheads="1"/>
            </p:cNvSpPr>
            <p:nvPr/>
          </p:nvSpPr>
          <p:spPr bwMode="auto">
            <a:xfrm>
              <a:off x="8302626"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0" name="Oval 1078"/>
            <p:cNvSpPr>
              <a:spLocks noChangeArrowheads="1"/>
            </p:cNvSpPr>
            <p:nvPr/>
          </p:nvSpPr>
          <p:spPr bwMode="auto">
            <a:xfrm>
              <a:off x="83677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1" name="Oval 1079"/>
            <p:cNvSpPr>
              <a:spLocks noChangeArrowheads="1"/>
            </p:cNvSpPr>
            <p:nvPr/>
          </p:nvSpPr>
          <p:spPr bwMode="auto">
            <a:xfrm>
              <a:off x="84312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2" name="Oval 1080"/>
            <p:cNvSpPr>
              <a:spLocks noChangeArrowheads="1"/>
            </p:cNvSpPr>
            <p:nvPr/>
          </p:nvSpPr>
          <p:spPr bwMode="auto">
            <a:xfrm>
              <a:off x="84963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3" name="Oval 1081"/>
            <p:cNvSpPr>
              <a:spLocks noChangeArrowheads="1"/>
            </p:cNvSpPr>
            <p:nvPr/>
          </p:nvSpPr>
          <p:spPr bwMode="auto">
            <a:xfrm>
              <a:off x="8559801"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4" name="Oval 1082"/>
            <p:cNvSpPr>
              <a:spLocks noChangeArrowheads="1"/>
            </p:cNvSpPr>
            <p:nvPr/>
          </p:nvSpPr>
          <p:spPr bwMode="auto">
            <a:xfrm>
              <a:off x="796926"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5" name="Oval 1083"/>
            <p:cNvSpPr>
              <a:spLocks noChangeArrowheads="1"/>
            </p:cNvSpPr>
            <p:nvPr/>
          </p:nvSpPr>
          <p:spPr bwMode="auto">
            <a:xfrm>
              <a:off x="854076"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6" name="Oval 1084"/>
            <p:cNvSpPr>
              <a:spLocks noChangeArrowheads="1"/>
            </p:cNvSpPr>
            <p:nvPr/>
          </p:nvSpPr>
          <p:spPr bwMode="auto">
            <a:xfrm>
              <a:off x="917576"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7" name="Oval 1085"/>
            <p:cNvSpPr>
              <a:spLocks noChangeArrowheads="1"/>
            </p:cNvSpPr>
            <p:nvPr/>
          </p:nvSpPr>
          <p:spPr bwMode="auto">
            <a:xfrm>
              <a:off x="98266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8" name="Oval 1086"/>
            <p:cNvSpPr>
              <a:spLocks noChangeArrowheads="1"/>
            </p:cNvSpPr>
            <p:nvPr/>
          </p:nvSpPr>
          <p:spPr bwMode="auto">
            <a:xfrm>
              <a:off x="104616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9" name="Oval 1087"/>
            <p:cNvSpPr>
              <a:spLocks noChangeArrowheads="1"/>
            </p:cNvSpPr>
            <p:nvPr/>
          </p:nvSpPr>
          <p:spPr bwMode="auto">
            <a:xfrm>
              <a:off x="1111251"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0" name="Oval 1088"/>
            <p:cNvSpPr>
              <a:spLocks noChangeArrowheads="1"/>
            </p:cNvSpPr>
            <p:nvPr/>
          </p:nvSpPr>
          <p:spPr bwMode="auto">
            <a:xfrm>
              <a:off x="1174751"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1" name="Oval 1089"/>
            <p:cNvSpPr>
              <a:spLocks noChangeArrowheads="1"/>
            </p:cNvSpPr>
            <p:nvPr/>
          </p:nvSpPr>
          <p:spPr bwMode="auto">
            <a:xfrm>
              <a:off x="12334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2" name="Oval 1090"/>
            <p:cNvSpPr>
              <a:spLocks noChangeArrowheads="1"/>
            </p:cNvSpPr>
            <p:nvPr/>
          </p:nvSpPr>
          <p:spPr bwMode="auto">
            <a:xfrm>
              <a:off x="12969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3" name="Oval 1091"/>
            <p:cNvSpPr>
              <a:spLocks noChangeArrowheads="1"/>
            </p:cNvSpPr>
            <p:nvPr/>
          </p:nvSpPr>
          <p:spPr bwMode="auto">
            <a:xfrm>
              <a:off x="13620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4" name="Oval 1092"/>
            <p:cNvSpPr>
              <a:spLocks noChangeArrowheads="1"/>
            </p:cNvSpPr>
            <p:nvPr/>
          </p:nvSpPr>
          <p:spPr bwMode="auto">
            <a:xfrm>
              <a:off x="14255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5" name="Oval 1093"/>
            <p:cNvSpPr>
              <a:spLocks noChangeArrowheads="1"/>
            </p:cNvSpPr>
            <p:nvPr/>
          </p:nvSpPr>
          <p:spPr bwMode="auto">
            <a:xfrm>
              <a:off x="14890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6" name="Oval 1094"/>
            <p:cNvSpPr>
              <a:spLocks noChangeArrowheads="1"/>
            </p:cNvSpPr>
            <p:nvPr/>
          </p:nvSpPr>
          <p:spPr bwMode="auto">
            <a:xfrm>
              <a:off x="15541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7" name="Oval 1095"/>
            <p:cNvSpPr>
              <a:spLocks noChangeArrowheads="1"/>
            </p:cNvSpPr>
            <p:nvPr/>
          </p:nvSpPr>
          <p:spPr bwMode="auto">
            <a:xfrm>
              <a:off x="16113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8" name="Oval 1096"/>
            <p:cNvSpPr>
              <a:spLocks noChangeArrowheads="1"/>
            </p:cNvSpPr>
            <p:nvPr/>
          </p:nvSpPr>
          <p:spPr bwMode="auto">
            <a:xfrm>
              <a:off x="16764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9" name="Oval 1097"/>
            <p:cNvSpPr>
              <a:spLocks noChangeArrowheads="1"/>
            </p:cNvSpPr>
            <p:nvPr/>
          </p:nvSpPr>
          <p:spPr bwMode="auto">
            <a:xfrm>
              <a:off x="17399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0" name="Oval 1098"/>
            <p:cNvSpPr>
              <a:spLocks noChangeArrowheads="1"/>
            </p:cNvSpPr>
            <p:nvPr/>
          </p:nvSpPr>
          <p:spPr bwMode="auto">
            <a:xfrm>
              <a:off x="18049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1" name="Oval 1099"/>
            <p:cNvSpPr>
              <a:spLocks noChangeArrowheads="1"/>
            </p:cNvSpPr>
            <p:nvPr/>
          </p:nvSpPr>
          <p:spPr bwMode="auto">
            <a:xfrm>
              <a:off x="18684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2" name="Oval 1100"/>
            <p:cNvSpPr>
              <a:spLocks noChangeArrowheads="1"/>
            </p:cNvSpPr>
            <p:nvPr/>
          </p:nvSpPr>
          <p:spPr bwMode="auto">
            <a:xfrm>
              <a:off x="19335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3" name="Oval 1101"/>
            <p:cNvSpPr>
              <a:spLocks noChangeArrowheads="1"/>
            </p:cNvSpPr>
            <p:nvPr/>
          </p:nvSpPr>
          <p:spPr bwMode="auto">
            <a:xfrm>
              <a:off x="199072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4" name="Oval 1102"/>
            <p:cNvSpPr>
              <a:spLocks noChangeArrowheads="1"/>
            </p:cNvSpPr>
            <p:nvPr/>
          </p:nvSpPr>
          <p:spPr bwMode="auto">
            <a:xfrm>
              <a:off x="2054226" y="2378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5" name="Oval 1103"/>
            <p:cNvSpPr>
              <a:spLocks noChangeArrowheads="1"/>
            </p:cNvSpPr>
            <p:nvPr/>
          </p:nvSpPr>
          <p:spPr bwMode="auto">
            <a:xfrm>
              <a:off x="21193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6" name="Oval 1104"/>
            <p:cNvSpPr>
              <a:spLocks noChangeArrowheads="1"/>
            </p:cNvSpPr>
            <p:nvPr/>
          </p:nvSpPr>
          <p:spPr bwMode="auto">
            <a:xfrm>
              <a:off x="21828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7" name="Oval 1105"/>
            <p:cNvSpPr>
              <a:spLocks noChangeArrowheads="1"/>
            </p:cNvSpPr>
            <p:nvPr/>
          </p:nvSpPr>
          <p:spPr bwMode="auto">
            <a:xfrm>
              <a:off x="22479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8" name="Oval 1106"/>
            <p:cNvSpPr>
              <a:spLocks noChangeArrowheads="1"/>
            </p:cNvSpPr>
            <p:nvPr/>
          </p:nvSpPr>
          <p:spPr bwMode="auto">
            <a:xfrm>
              <a:off x="23114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9" name="Oval 1107"/>
            <p:cNvSpPr>
              <a:spLocks noChangeArrowheads="1"/>
            </p:cNvSpPr>
            <p:nvPr/>
          </p:nvSpPr>
          <p:spPr bwMode="auto">
            <a:xfrm>
              <a:off x="23701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0" name="Oval 1108"/>
            <p:cNvSpPr>
              <a:spLocks noChangeArrowheads="1"/>
            </p:cNvSpPr>
            <p:nvPr/>
          </p:nvSpPr>
          <p:spPr bwMode="auto">
            <a:xfrm>
              <a:off x="24336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1" name="Oval 1109"/>
            <p:cNvSpPr>
              <a:spLocks noChangeArrowheads="1"/>
            </p:cNvSpPr>
            <p:nvPr/>
          </p:nvSpPr>
          <p:spPr bwMode="auto">
            <a:xfrm>
              <a:off x="249872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2" name="Oval 1110"/>
            <p:cNvSpPr>
              <a:spLocks noChangeArrowheads="1"/>
            </p:cNvSpPr>
            <p:nvPr/>
          </p:nvSpPr>
          <p:spPr bwMode="auto">
            <a:xfrm>
              <a:off x="256222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3" name="Oval 1111"/>
            <p:cNvSpPr>
              <a:spLocks noChangeArrowheads="1"/>
            </p:cNvSpPr>
            <p:nvPr/>
          </p:nvSpPr>
          <p:spPr bwMode="auto">
            <a:xfrm>
              <a:off x="262572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4" name="Oval 1113"/>
            <p:cNvSpPr>
              <a:spLocks noChangeArrowheads="1"/>
            </p:cNvSpPr>
            <p:nvPr/>
          </p:nvSpPr>
          <p:spPr bwMode="auto">
            <a:xfrm>
              <a:off x="26908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5" name="Oval 1114"/>
            <p:cNvSpPr>
              <a:spLocks noChangeArrowheads="1"/>
            </p:cNvSpPr>
            <p:nvPr/>
          </p:nvSpPr>
          <p:spPr bwMode="auto">
            <a:xfrm>
              <a:off x="27479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6" name="Oval 1115"/>
            <p:cNvSpPr>
              <a:spLocks noChangeArrowheads="1"/>
            </p:cNvSpPr>
            <p:nvPr/>
          </p:nvSpPr>
          <p:spPr bwMode="auto">
            <a:xfrm>
              <a:off x="281305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7" name="Oval 1116"/>
            <p:cNvSpPr>
              <a:spLocks noChangeArrowheads="1"/>
            </p:cNvSpPr>
            <p:nvPr/>
          </p:nvSpPr>
          <p:spPr bwMode="auto">
            <a:xfrm>
              <a:off x="287655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8" name="Oval 1117"/>
            <p:cNvSpPr>
              <a:spLocks noChangeArrowheads="1"/>
            </p:cNvSpPr>
            <p:nvPr/>
          </p:nvSpPr>
          <p:spPr bwMode="auto">
            <a:xfrm>
              <a:off x="29416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9" name="Oval 1118"/>
            <p:cNvSpPr>
              <a:spLocks noChangeArrowheads="1"/>
            </p:cNvSpPr>
            <p:nvPr/>
          </p:nvSpPr>
          <p:spPr bwMode="auto">
            <a:xfrm>
              <a:off x="30051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0" name="Oval 1119"/>
            <p:cNvSpPr>
              <a:spLocks noChangeArrowheads="1"/>
            </p:cNvSpPr>
            <p:nvPr/>
          </p:nvSpPr>
          <p:spPr bwMode="auto">
            <a:xfrm>
              <a:off x="307022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1" name="Oval 1120"/>
            <p:cNvSpPr>
              <a:spLocks noChangeArrowheads="1"/>
            </p:cNvSpPr>
            <p:nvPr/>
          </p:nvSpPr>
          <p:spPr bwMode="auto">
            <a:xfrm>
              <a:off x="31273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2" name="Oval 1121"/>
            <p:cNvSpPr>
              <a:spLocks noChangeArrowheads="1"/>
            </p:cNvSpPr>
            <p:nvPr/>
          </p:nvSpPr>
          <p:spPr bwMode="auto">
            <a:xfrm>
              <a:off x="31908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3" name="Oval 1122"/>
            <p:cNvSpPr>
              <a:spLocks noChangeArrowheads="1"/>
            </p:cNvSpPr>
            <p:nvPr/>
          </p:nvSpPr>
          <p:spPr bwMode="auto">
            <a:xfrm>
              <a:off x="32559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4" name="Oval 1123"/>
            <p:cNvSpPr>
              <a:spLocks noChangeArrowheads="1"/>
            </p:cNvSpPr>
            <p:nvPr/>
          </p:nvSpPr>
          <p:spPr bwMode="auto">
            <a:xfrm>
              <a:off x="33194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5" name="Oval 1124"/>
            <p:cNvSpPr>
              <a:spLocks noChangeArrowheads="1"/>
            </p:cNvSpPr>
            <p:nvPr/>
          </p:nvSpPr>
          <p:spPr bwMode="auto">
            <a:xfrm>
              <a:off x="338455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6" name="Oval 1125"/>
            <p:cNvSpPr>
              <a:spLocks noChangeArrowheads="1"/>
            </p:cNvSpPr>
            <p:nvPr/>
          </p:nvSpPr>
          <p:spPr bwMode="auto">
            <a:xfrm>
              <a:off x="34417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7" name="Oval 1126"/>
            <p:cNvSpPr>
              <a:spLocks noChangeArrowheads="1"/>
            </p:cNvSpPr>
            <p:nvPr/>
          </p:nvSpPr>
          <p:spPr bwMode="auto">
            <a:xfrm>
              <a:off x="35067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8" name="Oval 1127"/>
            <p:cNvSpPr>
              <a:spLocks noChangeArrowheads="1"/>
            </p:cNvSpPr>
            <p:nvPr/>
          </p:nvSpPr>
          <p:spPr bwMode="auto">
            <a:xfrm>
              <a:off x="35702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9" name="Oval 1128"/>
            <p:cNvSpPr>
              <a:spLocks noChangeArrowheads="1"/>
            </p:cNvSpPr>
            <p:nvPr/>
          </p:nvSpPr>
          <p:spPr bwMode="auto">
            <a:xfrm>
              <a:off x="36337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0" name="Oval 1129"/>
            <p:cNvSpPr>
              <a:spLocks noChangeArrowheads="1"/>
            </p:cNvSpPr>
            <p:nvPr/>
          </p:nvSpPr>
          <p:spPr bwMode="auto">
            <a:xfrm>
              <a:off x="36988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1" name="Oval 1130"/>
            <p:cNvSpPr>
              <a:spLocks noChangeArrowheads="1"/>
            </p:cNvSpPr>
            <p:nvPr/>
          </p:nvSpPr>
          <p:spPr bwMode="auto">
            <a:xfrm>
              <a:off x="37623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2" name="Oval 1131"/>
            <p:cNvSpPr>
              <a:spLocks noChangeArrowheads="1"/>
            </p:cNvSpPr>
            <p:nvPr/>
          </p:nvSpPr>
          <p:spPr bwMode="auto">
            <a:xfrm>
              <a:off x="38211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3" name="Oval 1132"/>
            <p:cNvSpPr>
              <a:spLocks noChangeArrowheads="1"/>
            </p:cNvSpPr>
            <p:nvPr/>
          </p:nvSpPr>
          <p:spPr bwMode="auto">
            <a:xfrm>
              <a:off x="38846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4" name="Oval 1133"/>
            <p:cNvSpPr>
              <a:spLocks noChangeArrowheads="1"/>
            </p:cNvSpPr>
            <p:nvPr/>
          </p:nvSpPr>
          <p:spPr bwMode="auto">
            <a:xfrm>
              <a:off x="39497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5" name="Oval 1134"/>
            <p:cNvSpPr>
              <a:spLocks noChangeArrowheads="1"/>
            </p:cNvSpPr>
            <p:nvPr/>
          </p:nvSpPr>
          <p:spPr bwMode="auto">
            <a:xfrm>
              <a:off x="40132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6" name="Oval 1135"/>
            <p:cNvSpPr>
              <a:spLocks noChangeArrowheads="1"/>
            </p:cNvSpPr>
            <p:nvPr/>
          </p:nvSpPr>
          <p:spPr bwMode="auto">
            <a:xfrm>
              <a:off x="40782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7" name="Oval 1136"/>
            <p:cNvSpPr>
              <a:spLocks noChangeArrowheads="1"/>
            </p:cNvSpPr>
            <p:nvPr/>
          </p:nvSpPr>
          <p:spPr bwMode="auto">
            <a:xfrm>
              <a:off x="41417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8" name="Oval 1137"/>
            <p:cNvSpPr>
              <a:spLocks noChangeArrowheads="1"/>
            </p:cNvSpPr>
            <p:nvPr/>
          </p:nvSpPr>
          <p:spPr bwMode="auto">
            <a:xfrm>
              <a:off x="41989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9" name="Oval 1138"/>
            <p:cNvSpPr>
              <a:spLocks noChangeArrowheads="1"/>
            </p:cNvSpPr>
            <p:nvPr/>
          </p:nvSpPr>
          <p:spPr bwMode="auto">
            <a:xfrm>
              <a:off x="426402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0" name="Oval 1139"/>
            <p:cNvSpPr>
              <a:spLocks noChangeArrowheads="1"/>
            </p:cNvSpPr>
            <p:nvPr/>
          </p:nvSpPr>
          <p:spPr bwMode="auto">
            <a:xfrm>
              <a:off x="432752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1" name="Oval 1140"/>
            <p:cNvSpPr>
              <a:spLocks noChangeArrowheads="1"/>
            </p:cNvSpPr>
            <p:nvPr/>
          </p:nvSpPr>
          <p:spPr bwMode="auto">
            <a:xfrm>
              <a:off x="43926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2" name="Oval 1141"/>
            <p:cNvSpPr>
              <a:spLocks noChangeArrowheads="1"/>
            </p:cNvSpPr>
            <p:nvPr/>
          </p:nvSpPr>
          <p:spPr bwMode="auto">
            <a:xfrm>
              <a:off x="44561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3" name="Oval 1142"/>
            <p:cNvSpPr>
              <a:spLocks noChangeArrowheads="1"/>
            </p:cNvSpPr>
            <p:nvPr/>
          </p:nvSpPr>
          <p:spPr bwMode="auto">
            <a:xfrm>
              <a:off x="45212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4" name="Oval 1143"/>
            <p:cNvSpPr>
              <a:spLocks noChangeArrowheads="1"/>
            </p:cNvSpPr>
            <p:nvPr/>
          </p:nvSpPr>
          <p:spPr bwMode="auto">
            <a:xfrm>
              <a:off x="457835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5" name="Oval 1144"/>
            <p:cNvSpPr>
              <a:spLocks noChangeArrowheads="1"/>
            </p:cNvSpPr>
            <p:nvPr/>
          </p:nvSpPr>
          <p:spPr bwMode="auto">
            <a:xfrm>
              <a:off x="46434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6" name="Oval 1145"/>
            <p:cNvSpPr>
              <a:spLocks noChangeArrowheads="1"/>
            </p:cNvSpPr>
            <p:nvPr/>
          </p:nvSpPr>
          <p:spPr bwMode="auto">
            <a:xfrm>
              <a:off x="47069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7" name="Oval 1146"/>
            <p:cNvSpPr>
              <a:spLocks noChangeArrowheads="1"/>
            </p:cNvSpPr>
            <p:nvPr/>
          </p:nvSpPr>
          <p:spPr bwMode="auto">
            <a:xfrm>
              <a:off x="47704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8" name="Oval 1147"/>
            <p:cNvSpPr>
              <a:spLocks noChangeArrowheads="1"/>
            </p:cNvSpPr>
            <p:nvPr/>
          </p:nvSpPr>
          <p:spPr bwMode="auto">
            <a:xfrm>
              <a:off x="483552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9" name="Oval 1148"/>
            <p:cNvSpPr>
              <a:spLocks noChangeArrowheads="1"/>
            </p:cNvSpPr>
            <p:nvPr/>
          </p:nvSpPr>
          <p:spPr bwMode="auto">
            <a:xfrm>
              <a:off x="489902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0" name="Oval 1149"/>
            <p:cNvSpPr>
              <a:spLocks noChangeArrowheads="1"/>
            </p:cNvSpPr>
            <p:nvPr/>
          </p:nvSpPr>
          <p:spPr bwMode="auto">
            <a:xfrm>
              <a:off x="49577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1" name="Oval 1150"/>
            <p:cNvSpPr>
              <a:spLocks noChangeArrowheads="1"/>
            </p:cNvSpPr>
            <p:nvPr/>
          </p:nvSpPr>
          <p:spPr bwMode="auto">
            <a:xfrm>
              <a:off x="50212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2" name="Oval 1151"/>
            <p:cNvSpPr>
              <a:spLocks noChangeArrowheads="1"/>
            </p:cNvSpPr>
            <p:nvPr/>
          </p:nvSpPr>
          <p:spPr bwMode="auto">
            <a:xfrm>
              <a:off x="508635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3" name="Oval 1152"/>
            <p:cNvSpPr>
              <a:spLocks noChangeArrowheads="1"/>
            </p:cNvSpPr>
            <p:nvPr/>
          </p:nvSpPr>
          <p:spPr bwMode="auto">
            <a:xfrm>
              <a:off x="514985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4" name="Oval 1153"/>
            <p:cNvSpPr>
              <a:spLocks noChangeArrowheads="1"/>
            </p:cNvSpPr>
            <p:nvPr/>
          </p:nvSpPr>
          <p:spPr bwMode="auto">
            <a:xfrm>
              <a:off x="52149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5" name="Oval 1154"/>
            <p:cNvSpPr>
              <a:spLocks noChangeArrowheads="1"/>
            </p:cNvSpPr>
            <p:nvPr/>
          </p:nvSpPr>
          <p:spPr bwMode="auto">
            <a:xfrm>
              <a:off x="52784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6" name="Oval 1155"/>
            <p:cNvSpPr>
              <a:spLocks noChangeArrowheads="1"/>
            </p:cNvSpPr>
            <p:nvPr/>
          </p:nvSpPr>
          <p:spPr bwMode="auto">
            <a:xfrm>
              <a:off x="53355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7" name="Oval 1156"/>
            <p:cNvSpPr>
              <a:spLocks noChangeArrowheads="1"/>
            </p:cNvSpPr>
            <p:nvPr/>
          </p:nvSpPr>
          <p:spPr bwMode="auto">
            <a:xfrm>
              <a:off x="54006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8" name="Oval 1157"/>
            <p:cNvSpPr>
              <a:spLocks noChangeArrowheads="1"/>
            </p:cNvSpPr>
            <p:nvPr/>
          </p:nvSpPr>
          <p:spPr bwMode="auto">
            <a:xfrm>
              <a:off x="54641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9" name="Oval 1158"/>
            <p:cNvSpPr>
              <a:spLocks noChangeArrowheads="1"/>
            </p:cNvSpPr>
            <p:nvPr/>
          </p:nvSpPr>
          <p:spPr bwMode="auto">
            <a:xfrm>
              <a:off x="55292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0" name="Oval 1159"/>
            <p:cNvSpPr>
              <a:spLocks noChangeArrowheads="1"/>
            </p:cNvSpPr>
            <p:nvPr/>
          </p:nvSpPr>
          <p:spPr bwMode="auto">
            <a:xfrm>
              <a:off x="55927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1" name="Oval 1160"/>
            <p:cNvSpPr>
              <a:spLocks noChangeArrowheads="1"/>
            </p:cNvSpPr>
            <p:nvPr/>
          </p:nvSpPr>
          <p:spPr bwMode="auto">
            <a:xfrm>
              <a:off x="565785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2" name="Oval 1161"/>
            <p:cNvSpPr>
              <a:spLocks noChangeArrowheads="1"/>
            </p:cNvSpPr>
            <p:nvPr/>
          </p:nvSpPr>
          <p:spPr bwMode="auto">
            <a:xfrm>
              <a:off x="57150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3" name="Oval 1162"/>
            <p:cNvSpPr>
              <a:spLocks noChangeArrowheads="1"/>
            </p:cNvSpPr>
            <p:nvPr/>
          </p:nvSpPr>
          <p:spPr bwMode="auto">
            <a:xfrm>
              <a:off x="57800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4" name="Oval 1163"/>
            <p:cNvSpPr>
              <a:spLocks noChangeArrowheads="1"/>
            </p:cNvSpPr>
            <p:nvPr/>
          </p:nvSpPr>
          <p:spPr bwMode="auto">
            <a:xfrm>
              <a:off x="58435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5" name="Oval 1164"/>
            <p:cNvSpPr>
              <a:spLocks noChangeArrowheads="1"/>
            </p:cNvSpPr>
            <p:nvPr/>
          </p:nvSpPr>
          <p:spPr bwMode="auto">
            <a:xfrm>
              <a:off x="59070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6" name="Oval 1165"/>
            <p:cNvSpPr>
              <a:spLocks noChangeArrowheads="1"/>
            </p:cNvSpPr>
            <p:nvPr/>
          </p:nvSpPr>
          <p:spPr bwMode="auto">
            <a:xfrm>
              <a:off x="59721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7" name="Oval 1166"/>
            <p:cNvSpPr>
              <a:spLocks noChangeArrowheads="1"/>
            </p:cNvSpPr>
            <p:nvPr/>
          </p:nvSpPr>
          <p:spPr bwMode="auto">
            <a:xfrm>
              <a:off x="60356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8" name="Oval 1167"/>
            <p:cNvSpPr>
              <a:spLocks noChangeArrowheads="1"/>
            </p:cNvSpPr>
            <p:nvPr/>
          </p:nvSpPr>
          <p:spPr bwMode="auto">
            <a:xfrm>
              <a:off x="60944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9" name="Oval 1168"/>
            <p:cNvSpPr>
              <a:spLocks noChangeArrowheads="1"/>
            </p:cNvSpPr>
            <p:nvPr/>
          </p:nvSpPr>
          <p:spPr bwMode="auto">
            <a:xfrm>
              <a:off x="6157913" y="33607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0" name="Oval 1169"/>
            <p:cNvSpPr>
              <a:spLocks noChangeArrowheads="1"/>
            </p:cNvSpPr>
            <p:nvPr/>
          </p:nvSpPr>
          <p:spPr bwMode="auto">
            <a:xfrm>
              <a:off x="62230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1" name="Oval 1170"/>
            <p:cNvSpPr>
              <a:spLocks noChangeArrowheads="1"/>
            </p:cNvSpPr>
            <p:nvPr/>
          </p:nvSpPr>
          <p:spPr bwMode="auto">
            <a:xfrm>
              <a:off x="62865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2" name="Oval 1171"/>
            <p:cNvSpPr>
              <a:spLocks noChangeArrowheads="1"/>
            </p:cNvSpPr>
            <p:nvPr/>
          </p:nvSpPr>
          <p:spPr bwMode="auto">
            <a:xfrm>
              <a:off x="63515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3" name="Oval 1172"/>
            <p:cNvSpPr>
              <a:spLocks noChangeArrowheads="1"/>
            </p:cNvSpPr>
            <p:nvPr/>
          </p:nvSpPr>
          <p:spPr bwMode="auto">
            <a:xfrm>
              <a:off x="64150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4" name="Oval 1173"/>
            <p:cNvSpPr>
              <a:spLocks noChangeArrowheads="1"/>
            </p:cNvSpPr>
            <p:nvPr/>
          </p:nvSpPr>
          <p:spPr bwMode="auto">
            <a:xfrm>
              <a:off x="64722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5" name="Oval 1174"/>
            <p:cNvSpPr>
              <a:spLocks noChangeArrowheads="1"/>
            </p:cNvSpPr>
            <p:nvPr/>
          </p:nvSpPr>
          <p:spPr bwMode="auto">
            <a:xfrm>
              <a:off x="653732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6" name="Oval 1175"/>
            <p:cNvSpPr>
              <a:spLocks noChangeArrowheads="1"/>
            </p:cNvSpPr>
            <p:nvPr/>
          </p:nvSpPr>
          <p:spPr bwMode="auto">
            <a:xfrm>
              <a:off x="660082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7" name="Oval 1176"/>
            <p:cNvSpPr>
              <a:spLocks noChangeArrowheads="1"/>
            </p:cNvSpPr>
            <p:nvPr/>
          </p:nvSpPr>
          <p:spPr bwMode="auto">
            <a:xfrm>
              <a:off x="66659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8" name="Oval 1177"/>
            <p:cNvSpPr>
              <a:spLocks noChangeArrowheads="1"/>
            </p:cNvSpPr>
            <p:nvPr/>
          </p:nvSpPr>
          <p:spPr bwMode="auto">
            <a:xfrm>
              <a:off x="67294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9" name="Oval 1178"/>
            <p:cNvSpPr>
              <a:spLocks noChangeArrowheads="1"/>
            </p:cNvSpPr>
            <p:nvPr/>
          </p:nvSpPr>
          <p:spPr bwMode="auto">
            <a:xfrm>
              <a:off x="67945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0" name="Oval 1179"/>
            <p:cNvSpPr>
              <a:spLocks noChangeArrowheads="1"/>
            </p:cNvSpPr>
            <p:nvPr/>
          </p:nvSpPr>
          <p:spPr bwMode="auto">
            <a:xfrm>
              <a:off x="6851651" y="2403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1" name="Oval 1180"/>
            <p:cNvSpPr>
              <a:spLocks noChangeArrowheads="1"/>
            </p:cNvSpPr>
            <p:nvPr/>
          </p:nvSpPr>
          <p:spPr bwMode="auto">
            <a:xfrm>
              <a:off x="691515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2" name="Oval 1181"/>
            <p:cNvSpPr>
              <a:spLocks noChangeArrowheads="1"/>
            </p:cNvSpPr>
            <p:nvPr/>
          </p:nvSpPr>
          <p:spPr bwMode="auto">
            <a:xfrm>
              <a:off x="69802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3" name="Oval 1182"/>
            <p:cNvSpPr>
              <a:spLocks noChangeArrowheads="1"/>
            </p:cNvSpPr>
            <p:nvPr/>
          </p:nvSpPr>
          <p:spPr bwMode="auto">
            <a:xfrm>
              <a:off x="70437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4" name="Oval 1183"/>
            <p:cNvSpPr>
              <a:spLocks noChangeArrowheads="1"/>
            </p:cNvSpPr>
            <p:nvPr/>
          </p:nvSpPr>
          <p:spPr bwMode="auto">
            <a:xfrm>
              <a:off x="710882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5" name="Oval 1184"/>
            <p:cNvSpPr>
              <a:spLocks noChangeArrowheads="1"/>
            </p:cNvSpPr>
            <p:nvPr/>
          </p:nvSpPr>
          <p:spPr bwMode="auto">
            <a:xfrm>
              <a:off x="717232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6" name="Oval 1185"/>
            <p:cNvSpPr>
              <a:spLocks noChangeArrowheads="1"/>
            </p:cNvSpPr>
            <p:nvPr/>
          </p:nvSpPr>
          <p:spPr bwMode="auto">
            <a:xfrm>
              <a:off x="72310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7" name="Oval 1186"/>
            <p:cNvSpPr>
              <a:spLocks noChangeArrowheads="1"/>
            </p:cNvSpPr>
            <p:nvPr/>
          </p:nvSpPr>
          <p:spPr bwMode="auto">
            <a:xfrm>
              <a:off x="72945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8" name="Oval 1187"/>
            <p:cNvSpPr>
              <a:spLocks noChangeArrowheads="1"/>
            </p:cNvSpPr>
            <p:nvPr/>
          </p:nvSpPr>
          <p:spPr bwMode="auto">
            <a:xfrm>
              <a:off x="735965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9" name="Oval 1188"/>
            <p:cNvSpPr>
              <a:spLocks noChangeArrowheads="1"/>
            </p:cNvSpPr>
            <p:nvPr/>
          </p:nvSpPr>
          <p:spPr bwMode="auto">
            <a:xfrm>
              <a:off x="742315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0" name="Oval 1189"/>
            <p:cNvSpPr>
              <a:spLocks noChangeArrowheads="1"/>
            </p:cNvSpPr>
            <p:nvPr/>
          </p:nvSpPr>
          <p:spPr bwMode="auto">
            <a:xfrm>
              <a:off x="748665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1" name="Oval 1190"/>
            <p:cNvSpPr>
              <a:spLocks noChangeArrowheads="1"/>
            </p:cNvSpPr>
            <p:nvPr/>
          </p:nvSpPr>
          <p:spPr bwMode="auto">
            <a:xfrm>
              <a:off x="75517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2" name="Oval 1191"/>
            <p:cNvSpPr>
              <a:spLocks noChangeArrowheads="1"/>
            </p:cNvSpPr>
            <p:nvPr/>
          </p:nvSpPr>
          <p:spPr bwMode="auto">
            <a:xfrm>
              <a:off x="76088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3" name="Oval 1192"/>
            <p:cNvSpPr>
              <a:spLocks noChangeArrowheads="1"/>
            </p:cNvSpPr>
            <p:nvPr/>
          </p:nvSpPr>
          <p:spPr bwMode="auto">
            <a:xfrm>
              <a:off x="76739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4" name="Oval 1193"/>
            <p:cNvSpPr>
              <a:spLocks noChangeArrowheads="1"/>
            </p:cNvSpPr>
            <p:nvPr/>
          </p:nvSpPr>
          <p:spPr bwMode="auto">
            <a:xfrm>
              <a:off x="77374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5" name="Oval 1194"/>
            <p:cNvSpPr>
              <a:spLocks noChangeArrowheads="1"/>
            </p:cNvSpPr>
            <p:nvPr/>
          </p:nvSpPr>
          <p:spPr bwMode="auto">
            <a:xfrm>
              <a:off x="78025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6" name="Oval 1195"/>
            <p:cNvSpPr>
              <a:spLocks noChangeArrowheads="1"/>
            </p:cNvSpPr>
            <p:nvPr/>
          </p:nvSpPr>
          <p:spPr bwMode="auto">
            <a:xfrm>
              <a:off x="78660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7" name="Oval 1196"/>
            <p:cNvSpPr>
              <a:spLocks noChangeArrowheads="1"/>
            </p:cNvSpPr>
            <p:nvPr/>
          </p:nvSpPr>
          <p:spPr bwMode="auto">
            <a:xfrm>
              <a:off x="7931151" y="2378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8" name="Oval 1197"/>
            <p:cNvSpPr>
              <a:spLocks noChangeArrowheads="1"/>
            </p:cNvSpPr>
            <p:nvPr/>
          </p:nvSpPr>
          <p:spPr bwMode="auto">
            <a:xfrm>
              <a:off x="79883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9" name="Oval 1198"/>
            <p:cNvSpPr>
              <a:spLocks noChangeArrowheads="1"/>
            </p:cNvSpPr>
            <p:nvPr/>
          </p:nvSpPr>
          <p:spPr bwMode="auto">
            <a:xfrm>
              <a:off x="80518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0" name="Oval 1199"/>
            <p:cNvSpPr>
              <a:spLocks noChangeArrowheads="1"/>
            </p:cNvSpPr>
            <p:nvPr/>
          </p:nvSpPr>
          <p:spPr bwMode="auto">
            <a:xfrm>
              <a:off x="81168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1" name="Oval 1200"/>
            <p:cNvSpPr>
              <a:spLocks noChangeArrowheads="1"/>
            </p:cNvSpPr>
            <p:nvPr/>
          </p:nvSpPr>
          <p:spPr bwMode="auto">
            <a:xfrm>
              <a:off x="81803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2" name="Oval 1201"/>
            <p:cNvSpPr>
              <a:spLocks noChangeArrowheads="1"/>
            </p:cNvSpPr>
            <p:nvPr/>
          </p:nvSpPr>
          <p:spPr bwMode="auto">
            <a:xfrm>
              <a:off x="824547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3" name="Oval 1202"/>
            <p:cNvSpPr>
              <a:spLocks noChangeArrowheads="1"/>
            </p:cNvSpPr>
            <p:nvPr/>
          </p:nvSpPr>
          <p:spPr bwMode="auto">
            <a:xfrm>
              <a:off x="8302626"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4" name="Oval 1203"/>
            <p:cNvSpPr>
              <a:spLocks noChangeArrowheads="1"/>
            </p:cNvSpPr>
            <p:nvPr/>
          </p:nvSpPr>
          <p:spPr bwMode="auto">
            <a:xfrm>
              <a:off x="83677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5" name="Oval 1204"/>
            <p:cNvSpPr>
              <a:spLocks noChangeArrowheads="1"/>
            </p:cNvSpPr>
            <p:nvPr/>
          </p:nvSpPr>
          <p:spPr bwMode="auto">
            <a:xfrm>
              <a:off x="84312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6" name="Oval 1205"/>
            <p:cNvSpPr>
              <a:spLocks noChangeArrowheads="1"/>
            </p:cNvSpPr>
            <p:nvPr/>
          </p:nvSpPr>
          <p:spPr bwMode="auto">
            <a:xfrm>
              <a:off x="84963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7" name="Oval 1206"/>
            <p:cNvSpPr>
              <a:spLocks noChangeArrowheads="1"/>
            </p:cNvSpPr>
            <p:nvPr/>
          </p:nvSpPr>
          <p:spPr bwMode="auto">
            <a:xfrm>
              <a:off x="8559801"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8" name="Freeform 1207"/>
            <p:cNvSpPr>
              <a:spLocks noEditPoints="1"/>
            </p:cNvSpPr>
            <p:nvPr/>
          </p:nvSpPr>
          <p:spPr bwMode="auto">
            <a:xfrm>
              <a:off x="1220788" y="2276578"/>
              <a:ext cx="0" cy="2670257"/>
            </a:xfrm>
            <a:custGeom>
              <a:avLst/>
              <a:gdLst>
                <a:gd name="T0" fmla="*/ 484 h 488"/>
                <a:gd name="T1" fmla="*/ 476 h 488"/>
                <a:gd name="T2" fmla="*/ 468 h 488"/>
                <a:gd name="T3" fmla="*/ 460 h 488"/>
                <a:gd name="T4" fmla="*/ 452 h 488"/>
                <a:gd name="T5" fmla="*/ 444 h 488"/>
                <a:gd name="T6" fmla="*/ 436 h 488"/>
                <a:gd name="T7" fmla="*/ 428 h 488"/>
                <a:gd name="T8" fmla="*/ 420 h 488"/>
                <a:gd name="T9" fmla="*/ 412 h 488"/>
                <a:gd name="T10" fmla="*/ 404 h 488"/>
                <a:gd name="T11" fmla="*/ 396 h 488"/>
                <a:gd name="T12" fmla="*/ 388 h 488"/>
                <a:gd name="T13" fmla="*/ 380 h 488"/>
                <a:gd name="T14" fmla="*/ 372 h 488"/>
                <a:gd name="T15" fmla="*/ 364 h 488"/>
                <a:gd name="T16" fmla="*/ 356 h 488"/>
                <a:gd name="T17" fmla="*/ 348 h 488"/>
                <a:gd name="T18" fmla="*/ 340 h 488"/>
                <a:gd name="T19" fmla="*/ 332 h 488"/>
                <a:gd name="T20" fmla="*/ 324 h 488"/>
                <a:gd name="T21" fmla="*/ 316 h 488"/>
                <a:gd name="T22" fmla="*/ 308 h 488"/>
                <a:gd name="T23" fmla="*/ 300 h 488"/>
                <a:gd name="T24" fmla="*/ 292 h 488"/>
                <a:gd name="T25" fmla="*/ 284 h 488"/>
                <a:gd name="T26" fmla="*/ 276 h 488"/>
                <a:gd name="T27" fmla="*/ 268 h 488"/>
                <a:gd name="T28" fmla="*/ 260 h 488"/>
                <a:gd name="T29" fmla="*/ 252 h 488"/>
                <a:gd name="T30" fmla="*/ 244 h 488"/>
                <a:gd name="T31" fmla="*/ 236 h 488"/>
                <a:gd name="T32" fmla="*/ 228 h 488"/>
                <a:gd name="T33" fmla="*/ 220 h 488"/>
                <a:gd name="T34" fmla="*/ 212 h 488"/>
                <a:gd name="T35" fmla="*/ 204 h 488"/>
                <a:gd name="T36" fmla="*/ 196 h 488"/>
                <a:gd name="T37" fmla="*/ 188 h 488"/>
                <a:gd name="T38" fmla="*/ 180 h 488"/>
                <a:gd name="T39" fmla="*/ 172 h 488"/>
                <a:gd name="T40" fmla="*/ 164 h 488"/>
                <a:gd name="T41" fmla="*/ 156 h 488"/>
                <a:gd name="T42" fmla="*/ 148 h 488"/>
                <a:gd name="T43" fmla="*/ 140 h 488"/>
                <a:gd name="T44" fmla="*/ 132 h 488"/>
                <a:gd name="T45" fmla="*/ 124 h 488"/>
                <a:gd name="T46" fmla="*/ 116 h 488"/>
                <a:gd name="T47" fmla="*/ 108 h 488"/>
                <a:gd name="T48" fmla="*/ 100 h 488"/>
                <a:gd name="T49" fmla="*/ 92 h 488"/>
                <a:gd name="T50" fmla="*/ 84 h 488"/>
                <a:gd name="T51" fmla="*/ 76 h 488"/>
                <a:gd name="T52" fmla="*/ 68 h 488"/>
                <a:gd name="T53" fmla="*/ 60 h 488"/>
                <a:gd name="T54" fmla="*/ 52 h 488"/>
                <a:gd name="T55" fmla="*/ 44 h 488"/>
                <a:gd name="T56" fmla="*/ 36 h 488"/>
                <a:gd name="T57" fmla="*/ 28 h 488"/>
                <a:gd name="T58" fmla="*/ 20 h 488"/>
                <a:gd name="T59" fmla="*/ 12 h 488"/>
                <a:gd name="T60" fmla="*/ 4 h 488"/>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 ang="0">
                  <a:pos x="0" y="T32"/>
                </a:cxn>
                <a:cxn ang="0">
                  <a:pos x="0" y="T33"/>
                </a:cxn>
                <a:cxn ang="0">
                  <a:pos x="0" y="T34"/>
                </a:cxn>
                <a:cxn ang="0">
                  <a:pos x="0" y="T35"/>
                </a:cxn>
                <a:cxn ang="0">
                  <a:pos x="0" y="T36"/>
                </a:cxn>
                <a:cxn ang="0">
                  <a:pos x="0" y="T37"/>
                </a:cxn>
                <a:cxn ang="0">
                  <a:pos x="0" y="T38"/>
                </a:cxn>
                <a:cxn ang="0">
                  <a:pos x="0" y="T39"/>
                </a:cxn>
                <a:cxn ang="0">
                  <a:pos x="0" y="T40"/>
                </a:cxn>
                <a:cxn ang="0">
                  <a:pos x="0" y="T41"/>
                </a:cxn>
                <a:cxn ang="0">
                  <a:pos x="0" y="T42"/>
                </a:cxn>
                <a:cxn ang="0">
                  <a:pos x="0" y="T43"/>
                </a:cxn>
                <a:cxn ang="0">
                  <a:pos x="0" y="T44"/>
                </a:cxn>
                <a:cxn ang="0">
                  <a:pos x="0" y="T45"/>
                </a:cxn>
                <a:cxn ang="0">
                  <a:pos x="0" y="T46"/>
                </a:cxn>
                <a:cxn ang="0">
                  <a:pos x="0" y="T47"/>
                </a:cxn>
                <a:cxn ang="0">
                  <a:pos x="0" y="T48"/>
                </a:cxn>
                <a:cxn ang="0">
                  <a:pos x="0" y="T49"/>
                </a:cxn>
                <a:cxn ang="0">
                  <a:pos x="0" y="T50"/>
                </a:cxn>
                <a:cxn ang="0">
                  <a:pos x="0" y="T51"/>
                </a:cxn>
                <a:cxn ang="0">
                  <a:pos x="0" y="T52"/>
                </a:cxn>
                <a:cxn ang="0">
                  <a:pos x="0" y="T53"/>
                </a:cxn>
                <a:cxn ang="0">
                  <a:pos x="0" y="T54"/>
                </a:cxn>
                <a:cxn ang="0">
                  <a:pos x="0" y="T55"/>
                </a:cxn>
                <a:cxn ang="0">
                  <a:pos x="0" y="T56"/>
                </a:cxn>
                <a:cxn ang="0">
                  <a:pos x="0" y="T57"/>
                </a:cxn>
                <a:cxn ang="0">
                  <a:pos x="0" y="T58"/>
                </a:cxn>
                <a:cxn ang="0">
                  <a:pos x="0" y="T59"/>
                </a:cxn>
                <a:cxn ang="0">
                  <a:pos x="0" y="T60"/>
                </a:cxn>
              </a:cxnLst>
              <a:rect l="0" t="0" r="r" b="b"/>
              <a:pathLst>
                <a:path h="488">
                  <a:moveTo>
                    <a:pt x="0" y="484"/>
                  </a:moveTo>
                  <a:lnTo>
                    <a:pt x="0" y="480"/>
                  </a:lnTo>
                  <a:moveTo>
                    <a:pt x="0" y="476"/>
                  </a:moveTo>
                  <a:lnTo>
                    <a:pt x="0" y="472"/>
                  </a:lnTo>
                  <a:moveTo>
                    <a:pt x="0" y="468"/>
                  </a:moveTo>
                  <a:lnTo>
                    <a:pt x="0" y="464"/>
                  </a:lnTo>
                  <a:moveTo>
                    <a:pt x="0" y="460"/>
                  </a:moveTo>
                  <a:lnTo>
                    <a:pt x="0" y="456"/>
                  </a:lnTo>
                  <a:moveTo>
                    <a:pt x="0" y="452"/>
                  </a:moveTo>
                  <a:lnTo>
                    <a:pt x="0" y="448"/>
                  </a:lnTo>
                  <a:moveTo>
                    <a:pt x="0" y="444"/>
                  </a:moveTo>
                  <a:lnTo>
                    <a:pt x="0" y="440"/>
                  </a:lnTo>
                  <a:moveTo>
                    <a:pt x="0" y="436"/>
                  </a:moveTo>
                  <a:lnTo>
                    <a:pt x="0" y="432"/>
                  </a:lnTo>
                  <a:moveTo>
                    <a:pt x="0" y="428"/>
                  </a:moveTo>
                  <a:lnTo>
                    <a:pt x="0" y="424"/>
                  </a:lnTo>
                  <a:moveTo>
                    <a:pt x="0" y="420"/>
                  </a:moveTo>
                  <a:lnTo>
                    <a:pt x="0" y="416"/>
                  </a:lnTo>
                  <a:moveTo>
                    <a:pt x="0" y="412"/>
                  </a:moveTo>
                  <a:lnTo>
                    <a:pt x="0" y="408"/>
                  </a:lnTo>
                  <a:moveTo>
                    <a:pt x="0" y="404"/>
                  </a:moveTo>
                  <a:lnTo>
                    <a:pt x="0" y="400"/>
                  </a:lnTo>
                  <a:moveTo>
                    <a:pt x="0" y="396"/>
                  </a:moveTo>
                  <a:lnTo>
                    <a:pt x="0" y="392"/>
                  </a:lnTo>
                  <a:moveTo>
                    <a:pt x="0" y="388"/>
                  </a:moveTo>
                  <a:lnTo>
                    <a:pt x="0" y="384"/>
                  </a:lnTo>
                  <a:moveTo>
                    <a:pt x="0" y="380"/>
                  </a:moveTo>
                  <a:lnTo>
                    <a:pt x="0" y="376"/>
                  </a:lnTo>
                  <a:moveTo>
                    <a:pt x="0" y="372"/>
                  </a:moveTo>
                  <a:lnTo>
                    <a:pt x="0" y="368"/>
                  </a:lnTo>
                  <a:moveTo>
                    <a:pt x="0" y="364"/>
                  </a:moveTo>
                  <a:lnTo>
                    <a:pt x="0" y="360"/>
                  </a:lnTo>
                  <a:moveTo>
                    <a:pt x="0" y="356"/>
                  </a:moveTo>
                  <a:lnTo>
                    <a:pt x="0" y="352"/>
                  </a:lnTo>
                  <a:moveTo>
                    <a:pt x="0" y="348"/>
                  </a:moveTo>
                  <a:lnTo>
                    <a:pt x="0" y="344"/>
                  </a:lnTo>
                  <a:moveTo>
                    <a:pt x="0" y="340"/>
                  </a:moveTo>
                  <a:lnTo>
                    <a:pt x="0" y="336"/>
                  </a:lnTo>
                  <a:moveTo>
                    <a:pt x="0" y="332"/>
                  </a:moveTo>
                  <a:lnTo>
                    <a:pt x="0" y="328"/>
                  </a:lnTo>
                  <a:moveTo>
                    <a:pt x="0" y="324"/>
                  </a:moveTo>
                  <a:lnTo>
                    <a:pt x="0" y="320"/>
                  </a:lnTo>
                  <a:moveTo>
                    <a:pt x="0" y="316"/>
                  </a:moveTo>
                  <a:lnTo>
                    <a:pt x="0" y="312"/>
                  </a:lnTo>
                  <a:moveTo>
                    <a:pt x="0" y="308"/>
                  </a:moveTo>
                  <a:lnTo>
                    <a:pt x="0" y="304"/>
                  </a:lnTo>
                  <a:moveTo>
                    <a:pt x="0" y="300"/>
                  </a:moveTo>
                  <a:lnTo>
                    <a:pt x="0" y="296"/>
                  </a:lnTo>
                  <a:moveTo>
                    <a:pt x="0" y="292"/>
                  </a:moveTo>
                  <a:lnTo>
                    <a:pt x="0" y="288"/>
                  </a:lnTo>
                  <a:moveTo>
                    <a:pt x="0" y="284"/>
                  </a:moveTo>
                  <a:lnTo>
                    <a:pt x="0" y="280"/>
                  </a:lnTo>
                  <a:moveTo>
                    <a:pt x="0" y="276"/>
                  </a:moveTo>
                  <a:lnTo>
                    <a:pt x="0" y="272"/>
                  </a:lnTo>
                  <a:moveTo>
                    <a:pt x="0" y="268"/>
                  </a:moveTo>
                  <a:lnTo>
                    <a:pt x="0" y="264"/>
                  </a:lnTo>
                  <a:moveTo>
                    <a:pt x="0" y="260"/>
                  </a:moveTo>
                  <a:lnTo>
                    <a:pt x="0" y="256"/>
                  </a:lnTo>
                  <a:moveTo>
                    <a:pt x="0" y="252"/>
                  </a:moveTo>
                  <a:lnTo>
                    <a:pt x="0" y="248"/>
                  </a:lnTo>
                  <a:moveTo>
                    <a:pt x="0" y="244"/>
                  </a:moveTo>
                  <a:lnTo>
                    <a:pt x="0" y="240"/>
                  </a:lnTo>
                  <a:moveTo>
                    <a:pt x="0" y="236"/>
                  </a:moveTo>
                  <a:lnTo>
                    <a:pt x="0" y="232"/>
                  </a:lnTo>
                  <a:moveTo>
                    <a:pt x="0" y="228"/>
                  </a:moveTo>
                  <a:lnTo>
                    <a:pt x="0" y="224"/>
                  </a:lnTo>
                  <a:moveTo>
                    <a:pt x="0" y="220"/>
                  </a:moveTo>
                  <a:lnTo>
                    <a:pt x="0" y="216"/>
                  </a:lnTo>
                  <a:moveTo>
                    <a:pt x="0" y="212"/>
                  </a:moveTo>
                  <a:lnTo>
                    <a:pt x="0" y="208"/>
                  </a:lnTo>
                  <a:moveTo>
                    <a:pt x="0" y="204"/>
                  </a:moveTo>
                  <a:lnTo>
                    <a:pt x="0" y="200"/>
                  </a:lnTo>
                  <a:moveTo>
                    <a:pt x="0" y="196"/>
                  </a:moveTo>
                  <a:lnTo>
                    <a:pt x="0" y="192"/>
                  </a:lnTo>
                  <a:moveTo>
                    <a:pt x="0" y="188"/>
                  </a:moveTo>
                  <a:lnTo>
                    <a:pt x="0" y="184"/>
                  </a:lnTo>
                  <a:moveTo>
                    <a:pt x="0" y="180"/>
                  </a:moveTo>
                  <a:lnTo>
                    <a:pt x="0" y="176"/>
                  </a:lnTo>
                  <a:moveTo>
                    <a:pt x="0" y="172"/>
                  </a:moveTo>
                  <a:lnTo>
                    <a:pt x="0" y="168"/>
                  </a:lnTo>
                  <a:moveTo>
                    <a:pt x="0" y="164"/>
                  </a:moveTo>
                  <a:lnTo>
                    <a:pt x="0" y="160"/>
                  </a:lnTo>
                  <a:moveTo>
                    <a:pt x="0" y="156"/>
                  </a:moveTo>
                  <a:lnTo>
                    <a:pt x="0" y="152"/>
                  </a:lnTo>
                  <a:moveTo>
                    <a:pt x="0" y="148"/>
                  </a:moveTo>
                  <a:lnTo>
                    <a:pt x="0" y="144"/>
                  </a:lnTo>
                  <a:moveTo>
                    <a:pt x="0" y="140"/>
                  </a:moveTo>
                  <a:lnTo>
                    <a:pt x="0" y="136"/>
                  </a:lnTo>
                  <a:moveTo>
                    <a:pt x="0" y="132"/>
                  </a:moveTo>
                  <a:lnTo>
                    <a:pt x="0" y="128"/>
                  </a:lnTo>
                  <a:moveTo>
                    <a:pt x="0" y="124"/>
                  </a:moveTo>
                  <a:lnTo>
                    <a:pt x="0" y="120"/>
                  </a:lnTo>
                  <a:moveTo>
                    <a:pt x="0" y="116"/>
                  </a:moveTo>
                  <a:lnTo>
                    <a:pt x="0" y="112"/>
                  </a:lnTo>
                  <a:moveTo>
                    <a:pt x="0" y="108"/>
                  </a:moveTo>
                  <a:lnTo>
                    <a:pt x="0" y="104"/>
                  </a:lnTo>
                  <a:moveTo>
                    <a:pt x="0" y="100"/>
                  </a:moveTo>
                  <a:lnTo>
                    <a:pt x="0" y="96"/>
                  </a:lnTo>
                  <a:moveTo>
                    <a:pt x="0" y="92"/>
                  </a:moveTo>
                  <a:lnTo>
                    <a:pt x="0" y="88"/>
                  </a:lnTo>
                  <a:moveTo>
                    <a:pt x="0" y="84"/>
                  </a:moveTo>
                  <a:lnTo>
                    <a:pt x="0" y="80"/>
                  </a:lnTo>
                  <a:moveTo>
                    <a:pt x="0" y="76"/>
                  </a:moveTo>
                  <a:lnTo>
                    <a:pt x="0" y="72"/>
                  </a:lnTo>
                  <a:moveTo>
                    <a:pt x="0" y="68"/>
                  </a:moveTo>
                  <a:lnTo>
                    <a:pt x="0" y="64"/>
                  </a:lnTo>
                  <a:moveTo>
                    <a:pt x="0" y="60"/>
                  </a:moveTo>
                  <a:lnTo>
                    <a:pt x="0" y="56"/>
                  </a:lnTo>
                  <a:moveTo>
                    <a:pt x="0" y="52"/>
                  </a:moveTo>
                  <a:lnTo>
                    <a:pt x="0" y="48"/>
                  </a:lnTo>
                  <a:moveTo>
                    <a:pt x="0" y="44"/>
                  </a:moveTo>
                  <a:lnTo>
                    <a:pt x="0" y="40"/>
                  </a:lnTo>
                  <a:moveTo>
                    <a:pt x="0" y="36"/>
                  </a:moveTo>
                  <a:lnTo>
                    <a:pt x="0" y="32"/>
                  </a:lnTo>
                  <a:moveTo>
                    <a:pt x="0" y="28"/>
                  </a:moveTo>
                  <a:lnTo>
                    <a:pt x="0" y="24"/>
                  </a:lnTo>
                  <a:moveTo>
                    <a:pt x="0" y="20"/>
                  </a:moveTo>
                  <a:lnTo>
                    <a:pt x="0" y="16"/>
                  </a:lnTo>
                  <a:moveTo>
                    <a:pt x="0" y="12"/>
                  </a:moveTo>
                  <a:lnTo>
                    <a:pt x="0" y="8"/>
                  </a:lnTo>
                  <a:moveTo>
                    <a:pt x="0" y="4"/>
                  </a:moveTo>
                </a:path>
              </a:pathLst>
            </a:custGeom>
            <a:noFill/>
            <a:ln w="4"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9" name="Rectangle 1208"/>
            <p:cNvSpPr>
              <a:spLocks noChangeArrowheads="1"/>
            </p:cNvSpPr>
            <p:nvPr/>
          </p:nvSpPr>
          <p:spPr bwMode="auto">
            <a:xfrm>
              <a:off x="338655" y="1360463"/>
              <a:ext cx="1880157" cy="63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GBM IDH Mutant</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10" name="Rectangle 1209"/>
            <p:cNvSpPr>
              <a:spLocks noChangeArrowheads="1"/>
            </p:cNvSpPr>
            <p:nvPr/>
          </p:nvSpPr>
          <p:spPr bwMode="auto">
            <a:xfrm>
              <a:off x="4768562" y="1360463"/>
              <a:ext cx="1583025" cy="63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CD00"/>
                  </a:solidFill>
                  <a:effectLst/>
                  <a:latin typeface="Times New Roman" pitchFamily="18" charset="0"/>
                  <a:cs typeface="Times New Roman" pitchFamily="18" charset="0"/>
                </a:rPr>
                <a:t>GBM IDH WT</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nvGrpSpPr>
            <p:cNvPr id="311" name="Group 310"/>
            <p:cNvGrpSpPr/>
            <p:nvPr/>
          </p:nvGrpSpPr>
          <p:grpSpPr>
            <a:xfrm flipV="1">
              <a:off x="752166" y="2171700"/>
              <a:ext cx="7570788" cy="58738"/>
              <a:chOff x="903288" y="5102226"/>
              <a:chExt cx="7570788" cy="58738"/>
            </a:xfrm>
          </p:grpSpPr>
          <p:sp>
            <p:nvSpPr>
              <p:cNvPr id="312" name="Line 914"/>
              <p:cNvSpPr>
                <a:spLocks noChangeShapeType="1"/>
              </p:cNvSpPr>
              <p:nvPr/>
            </p:nvSpPr>
            <p:spPr bwMode="auto">
              <a:xfrm>
                <a:off x="903288" y="5102226"/>
                <a:ext cx="75707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3" name="Line 915"/>
              <p:cNvSpPr>
                <a:spLocks noChangeShapeType="1"/>
              </p:cNvSpPr>
              <p:nvPr/>
            </p:nvSpPr>
            <p:spPr bwMode="auto">
              <a:xfrm>
                <a:off x="903288" y="51022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4" name="Line 916"/>
              <p:cNvSpPr>
                <a:spLocks noChangeShapeType="1"/>
              </p:cNvSpPr>
              <p:nvPr/>
            </p:nvSpPr>
            <p:spPr bwMode="auto">
              <a:xfrm>
                <a:off x="2162176" y="51022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5" name="Line 917"/>
              <p:cNvSpPr>
                <a:spLocks noChangeShapeType="1"/>
              </p:cNvSpPr>
              <p:nvPr/>
            </p:nvSpPr>
            <p:spPr bwMode="auto">
              <a:xfrm>
                <a:off x="3427413" y="51022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6" name="Line 918"/>
              <p:cNvSpPr>
                <a:spLocks noChangeShapeType="1"/>
              </p:cNvSpPr>
              <p:nvPr/>
            </p:nvSpPr>
            <p:spPr bwMode="auto">
              <a:xfrm>
                <a:off x="4692651" y="51022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7" name="Line 919"/>
              <p:cNvSpPr>
                <a:spLocks noChangeShapeType="1"/>
              </p:cNvSpPr>
              <p:nvPr/>
            </p:nvSpPr>
            <p:spPr bwMode="auto">
              <a:xfrm>
                <a:off x="5951538" y="51022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8" name="Line 920"/>
              <p:cNvSpPr>
                <a:spLocks noChangeShapeType="1"/>
              </p:cNvSpPr>
              <p:nvPr/>
            </p:nvSpPr>
            <p:spPr bwMode="auto">
              <a:xfrm>
                <a:off x="7216776" y="51022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9" name="Line 921"/>
              <p:cNvSpPr>
                <a:spLocks noChangeShapeType="1"/>
              </p:cNvSpPr>
              <p:nvPr/>
            </p:nvSpPr>
            <p:spPr bwMode="auto">
              <a:xfrm>
                <a:off x="8474076" y="51022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grpSp>
      </p:grpSp>
      <p:grpSp>
        <p:nvGrpSpPr>
          <p:cNvPr id="320" name="Group 1214"/>
          <p:cNvGrpSpPr>
            <a:grpSpLocks noChangeAspect="1"/>
          </p:cNvGrpSpPr>
          <p:nvPr/>
        </p:nvGrpSpPr>
        <p:grpSpPr bwMode="auto">
          <a:xfrm>
            <a:off x="840455" y="4174213"/>
            <a:ext cx="2891092" cy="2378987"/>
            <a:chOff x="1034" y="595"/>
            <a:chExt cx="3704" cy="3379"/>
          </a:xfrm>
        </p:grpSpPr>
        <p:grpSp>
          <p:nvGrpSpPr>
            <p:cNvPr id="321" name="Group 1415"/>
            <p:cNvGrpSpPr>
              <a:grpSpLocks/>
            </p:cNvGrpSpPr>
            <p:nvPr/>
          </p:nvGrpSpPr>
          <p:grpSpPr bwMode="auto">
            <a:xfrm>
              <a:off x="1816" y="985"/>
              <a:ext cx="2029" cy="2320"/>
              <a:chOff x="1816" y="985"/>
              <a:chExt cx="2029" cy="2320"/>
            </a:xfrm>
          </p:grpSpPr>
          <p:sp>
            <p:nvSpPr>
              <p:cNvPr id="401" name="Freeform 1215"/>
              <p:cNvSpPr>
                <a:spLocks/>
              </p:cNvSpPr>
              <p:nvPr/>
            </p:nvSpPr>
            <p:spPr bwMode="auto">
              <a:xfrm>
                <a:off x="1839" y="189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2" name="Freeform 1216"/>
              <p:cNvSpPr>
                <a:spLocks/>
              </p:cNvSpPr>
              <p:nvPr/>
            </p:nvSpPr>
            <p:spPr bwMode="auto">
              <a:xfrm>
                <a:off x="1839" y="189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3" name="Freeform 1217"/>
              <p:cNvSpPr>
                <a:spLocks/>
              </p:cNvSpPr>
              <p:nvPr/>
            </p:nvSpPr>
            <p:spPr bwMode="auto">
              <a:xfrm>
                <a:off x="2022" y="186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4" name="Freeform 1218"/>
              <p:cNvSpPr>
                <a:spLocks/>
              </p:cNvSpPr>
              <p:nvPr/>
            </p:nvSpPr>
            <p:spPr bwMode="auto">
              <a:xfrm>
                <a:off x="2022" y="186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5" name="Freeform 1219"/>
              <p:cNvSpPr>
                <a:spLocks/>
              </p:cNvSpPr>
              <p:nvPr/>
            </p:nvSpPr>
            <p:spPr bwMode="auto">
              <a:xfrm>
                <a:off x="2037" y="168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6" name="Freeform 1220"/>
              <p:cNvSpPr>
                <a:spLocks/>
              </p:cNvSpPr>
              <p:nvPr/>
            </p:nvSpPr>
            <p:spPr bwMode="auto">
              <a:xfrm>
                <a:off x="2037" y="168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7" name="Freeform 1221"/>
              <p:cNvSpPr>
                <a:spLocks/>
              </p:cNvSpPr>
              <p:nvPr/>
            </p:nvSpPr>
            <p:spPr bwMode="auto">
              <a:xfrm>
                <a:off x="2136" y="1305"/>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8" name="Freeform 1222"/>
              <p:cNvSpPr>
                <a:spLocks/>
              </p:cNvSpPr>
              <p:nvPr/>
            </p:nvSpPr>
            <p:spPr bwMode="auto">
              <a:xfrm>
                <a:off x="2136" y="1305"/>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9" name="Freeform 1223"/>
              <p:cNvSpPr>
                <a:spLocks/>
              </p:cNvSpPr>
              <p:nvPr/>
            </p:nvSpPr>
            <p:spPr bwMode="auto">
              <a:xfrm>
                <a:off x="1961" y="1817"/>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0" name="Freeform 1224"/>
              <p:cNvSpPr>
                <a:spLocks/>
              </p:cNvSpPr>
              <p:nvPr/>
            </p:nvSpPr>
            <p:spPr bwMode="auto">
              <a:xfrm>
                <a:off x="1961" y="1817"/>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1" name="Freeform 1225"/>
              <p:cNvSpPr>
                <a:spLocks/>
              </p:cNvSpPr>
              <p:nvPr/>
            </p:nvSpPr>
            <p:spPr bwMode="auto">
              <a:xfrm>
                <a:off x="1923" y="196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2" name="Freeform 1226"/>
              <p:cNvSpPr>
                <a:spLocks/>
              </p:cNvSpPr>
              <p:nvPr/>
            </p:nvSpPr>
            <p:spPr bwMode="auto">
              <a:xfrm>
                <a:off x="1923" y="196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3" name="Freeform 1227"/>
              <p:cNvSpPr>
                <a:spLocks/>
              </p:cNvSpPr>
              <p:nvPr/>
            </p:nvSpPr>
            <p:spPr bwMode="auto">
              <a:xfrm>
                <a:off x="2174" y="2030"/>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4" name="Freeform 1228"/>
              <p:cNvSpPr>
                <a:spLocks/>
              </p:cNvSpPr>
              <p:nvPr/>
            </p:nvSpPr>
            <p:spPr bwMode="auto">
              <a:xfrm>
                <a:off x="2174" y="2030"/>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5" name="Freeform 1229"/>
              <p:cNvSpPr>
                <a:spLocks/>
              </p:cNvSpPr>
              <p:nvPr/>
            </p:nvSpPr>
            <p:spPr bwMode="auto">
              <a:xfrm>
                <a:off x="2037" y="1504"/>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6" name="Freeform 1230"/>
              <p:cNvSpPr>
                <a:spLocks/>
              </p:cNvSpPr>
              <p:nvPr/>
            </p:nvSpPr>
            <p:spPr bwMode="auto">
              <a:xfrm>
                <a:off x="2037" y="1504"/>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7" name="Freeform 1231"/>
              <p:cNvSpPr>
                <a:spLocks/>
              </p:cNvSpPr>
              <p:nvPr/>
            </p:nvSpPr>
            <p:spPr bwMode="auto">
              <a:xfrm>
                <a:off x="1968" y="1817"/>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8" name="Freeform 1232"/>
              <p:cNvSpPr>
                <a:spLocks/>
              </p:cNvSpPr>
              <p:nvPr/>
            </p:nvSpPr>
            <p:spPr bwMode="auto">
              <a:xfrm>
                <a:off x="1968" y="1817"/>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9" name="Freeform 1233"/>
              <p:cNvSpPr>
                <a:spLocks/>
              </p:cNvSpPr>
              <p:nvPr/>
            </p:nvSpPr>
            <p:spPr bwMode="auto">
              <a:xfrm>
                <a:off x="1938" y="181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0" name="Freeform 1234"/>
              <p:cNvSpPr>
                <a:spLocks/>
              </p:cNvSpPr>
              <p:nvPr/>
            </p:nvSpPr>
            <p:spPr bwMode="auto">
              <a:xfrm>
                <a:off x="1938" y="181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1" name="Freeform 1235"/>
              <p:cNvSpPr>
                <a:spLocks/>
              </p:cNvSpPr>
              <p:nvPr/>
            </p:nvSpPr>
            <p:spPr bwMode="auto">
              <a:xfrm>
                <a:off x="1999" y="1404"/>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2" name="Freeform 1236"/>
              <p:cNvSpPr>
                <a:spLocks/>
              </p:cNvSpPr>
              <p:nvPr/>
            </p:nvSpPr>
            <p:spPr bwMode="auto">
              <a:xfrm>
                <a:off x="1999" y="1404"/>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3" name="Freeform 1237"/>
              <p:cNvSpPr>
                <a:spLocks/>
              </p:cNvSpPr>
              <p:nvPr/>
            </p:nvSpPr>
            <p:spPr bwMode="auto">
              <a:xfrm>
                <a:off x="2006" y="2145"/>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4" name="Freeform 1238"/>
              <p:cNvSpPr>
                <a:spLocks/>
              </p:cNvSpPr>
              <p:nvPr/>
            </p:nvSpPr>
            <p:spPr bwMode="auto">
              <a:xfrm>
                <a:off x="2006" y="2145"/>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5" name="Freeform 1239"/>
              <p:cNvSpPr>
                <a:spLocks/>
              </p:cNvSpPr>
              <p:nvPr/>
            </p:nvSpPr>
            <p:spPr bwMode="auto">
              <a:xfrm>
                <a:off x="2365" y="1717"/>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6" name="Freeform 1240"/>
              <p:cNvSpPr>
                <a:spLocks/>
              </p:cNvSpPr>
              <p:nvPr/>
            </p:nvSpPr>
            <p:spPr bwMode="auto">
              <a:xfrm>
                <a:off x="2365" y="1717"/>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7" name="Freeform 1241"/>
              <p:cNvSpPr>
                <a:spLocks/>
              </p:cNvSpPr>
              <p:nvPr/>
            </p:nvSpPr>
            <p:spPr bwMode="auto">
              <a:xfrm>
                <a:off x="2510" y="2916"/>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8" name="Freeform 1242"/>
              <p:cNvSpPr>
                <a:spLocks/>
              </p:cNvSpPr>
              <p:nvPr/>
            </p:nvSpPr>
            <p:spPr bwMode="auto">
              <a:xfrm>
                <a:off x="2510" y="2916"/>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9" name="Freeform 1243"/>
              <p:cNvSpPr>
                <a:spLocks/>
              </p:cNvSpPr>
              <p:nvPr/>
            </p:nvSpPr>
            <p:spPr bwMode="auto">
              <a:xfrm>
                <a:off x="1999" y="20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0" name="Freeform 1244"/>
              <p:cNvSpPr>
                <a:spLocks/>
              </p:cNvSpPr>
              <p:nvPr/>
            </p:nvSpPr>
            <p:spPr bwMode="auto">
              <a:xfrm>
                <a:off x="1999" y="20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1" name="Freeform 1245"/>
              <p:cNvSpPr>
                <a:spLocks/>
              </p:cNvSpPr>
              <p:nvPr/>
            </p:nvSpPr>
            <p:spPr bwMode="auto">
              <a:xfrm>
                <a:off x="2327" y="155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2" name="Freeform 1246"/>
              <p:cNvSpPr>
                <a:spLocks/>
              </p:cNvSpPr>
              <p:nvPr/>
            </p:nvSpPr>
            <p:spPr bwMode="auto">
              <a:xfrm>
                <a:off x="2327" y="155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3" name="Freeform 1247"/>
              <p:cNvSpPr>
                <a:spLocks/>
              </p:cNvSpPr>
              <p:nvPr/>
            </p:nvSpPr>
            <p:spPr bwMode="auto">
              <a:xfrm>
                <a:off x="2090" y="2175"/>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4" name="Freeform 1248"/>
              <p:cNvSpPr>
                <a:spLocks/>
              </p:cNvSpPr>
              <p:nvPr/>
            </p:nvSpPr>
            <p:spPr bwMode="auto">
              <a:xfrm>
                <a:off x="2090" y="2175"/>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5" name="Freeform 1249"/>
              <p:cNvSpPr>
                <a:spLocks/>
              </p:cNvSpPr>
              <p:nvPr/>
            </p:nvSpPr>
            <p:spPr bwMode="auto">
              <a:xfrm>
                <a:off x="2052" y="3244"/>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6" name="Freeform 1250"/>
              <p:cNvSpPr>
                <a:spLocks/>
              </p:cNvSpPr>
              <p:nvPr/>
            </p:nvSpPr>
            <p:spPr bwMode="auto">
              <a:xfrm>
                <a:off x="2052" y="324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7" name="Freeform 1251"/>
              <p:cNvSpPr>
                <a:spLocks/>
              </p:cNvSpPr>
              <p:nvPr/>
            </p:nvSpPr>
            <p:spPr bwMode="auto">
              <a:xfrm>
                <a:off x="1892" y="2107"/>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8" name="Freeform 1252"/>
              <p:cNvSpPr>
                <a:spLocks/>
              </p:cNvSpPr>
              <p:nvPr/>
            </p:nvSpPr>
            <p:spPr bwMode="auto">
              <a:xfrm>
                <a:off x="1892" y="2107"/>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9" name="Freeform 1253"/>
              <p:cNvSpPr>
                <a:spLocks/>
              </p:cNvSpPr>
              <p:nvPr/>
            </p:nvSpPr>
            <p:spPr bwMode="auto">
              <a:xfrm>
                <a:off x="2304" y="233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0" name="Freeform 1254"/>
              <p:cNvSpPr>
                <a:spLocks/>
              </p:cNvSpPr>
              <p:nvPr/>
            </p:nvSpPr>
            <p:spPr bwMode="auto">
              <a:xfrm>
                <a:off x="2304" y="233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1" name="Freeform 1255"/>
              <p:cNvSpPr>
                <a:spLocks/>
              </p:cNvSpPr>
              <p:nvPr/>
            </p:nvSpPr>
            <p:spPr bwMode="auto">
              <a:xfrm>
                <a:off x="2060" y="204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2" name="Freeform 1256"/>
              <p:cNvSpPr>
                <a:spLocks/>
              </p:cNvSpPr>
              <p:nvPr/>
            </p:nvSpPr>
            <p:spPr bwMode="auto">
              <a:xfrm>
                <a:off x="2060" y="204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3" name="Freeform 1257"/>
              <p:cNvSpPr>
                <a:spLocks/>
              </p:cNvSpPr>
              <p:nvPr/>
            </p:nvSpPr>
            <p:spPr bwMode="auto">
              <a:xfrm>
                <a:off x="1892" y="215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4" name="Freeform 1258"/>
              <p:cNvSpPr>
                <a:spLocks/>
              </p:cNvSpPr>
              <p:nvPr/>
            </p:nvSpPr>
            <p:spPr bwMode="auto">
              <a:xfrm>
                <a:off x="1892" y="215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5" name="Freeform 1259"/>
              <p:cNvSpPr>
                <a:spLocks/>
              </p:cNvSpPr>
              <p:nvPr/>
            </p:nvSpPr>
            <p:spPr bwMode="auto">
              <a:xfrm>
                <a:off x="2060" y="1725"/>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6" name="Freeform 1260"/>
              <p:cNvSpPr>
                <a:spLocks/>
              </p:cNvSpPr>
              <p:nvPr/>
            </p:nvSpPr>
            <p:spPr bwMode="auto">
              <a:xfrm>
                <a:off x="2060" y="1725"/>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7" name="Freeform 1261"/>
              <p:cNvSpPr>
                <a:spLocks/>
              </p:cNvSpPr>
              <p:nvPr/>
            </p:nvSpPr>
            <p:spPr bwMode="auto">
              <a:xfrm>
                <a:off x="1839" y="198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8" name="Freeform 1262"/>
              <p:cNvSpPr>
                <a:spLocks/>
              </p:cNvSpPr>
              <p:nvPr/>
            </p:nvSpPr>
            <p:spPr bwMode="auto">
              <a:xfrm>
                <a:off x="1839" y="198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9" name="Freeform 1263"/>
              <p:cNvSpPr>
                <a:spLocks/>
              </p:cNvSpPr>
              <p:nvPr/>
            </p:nvSpPr>
            <p:spPr bwMode="auto">
              <a:xfrm>
                <a:off x="1984" y="162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0" name="Freeform 1264"/>
              <p:cNvSpPr>
                <a:spLocks/>
              </p:cNvSpPr>
              <p:nvPr/>
            </p:nvSpPr>
            <p:spPr bwMode="auto">
              <a:xfrm>
                <a:off x="1984" y="162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1" name="Freeform 1265"/>
              <p:cNvSpPr>
                <a:spLocks/>
              </p:cNvSpPr>
              <p:nvPr/>
            </p:nvSpPr>
            <p:spPr bwMode="auto">
              <a:xfrm>
                <a:off x="1854" y="208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2" name="Freeform 1266"/>
              <p:cNvSpPr>
                <a:spLocks/>
              </p:cNvSpPr>
              <p:nvPr/>
            </p:nvSpPr>
            <p:spPr bwMode="auto">
              <a:xfrm>
                <a:off x="1854" y="208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3" name="Freeform 1267"/>
              <p:cNvSpPr>
                <a:spLocks/>
              </p:cNvSpPr>
              <p:nvPr/>
            </p:nvSpPr>
            <p:spPr bwMode="auto">
              <a:xfrm>
                <a:off x="1945" y="2076"/>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4" name="Freeform 1268"/>
              <p:cNvSpPr>
                <a:spLocks/>
              </p:cNvSpPr>
              <p:nvPr/>
            </p:nvSpPr>
            <p:spPr bwMode="auto">
              <a:xfrm>
                <a:off x="1945" y="2076"/>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5" name="Freeform 1269"/>
              <p:cNvSpPr>
                <a:spLocks/>
              </p:cNvSpPr>
              <p:nvPr/>
            </p:nvSpPr>
            <p:spPr bwMode="auto">
              <a:xfrm>
                <a:off x="1984" y="223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6" name="Freeform 1270"/>
              <p:cNvSpPr>
                <a:spLocks/>
              </p:cNvSpPr>
              <p:nvPr/>
            </p:nvSpPr>
            <p:spPr bwMode="auto">
              <a:xfrm>
                <a:off x="1984" y="223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7" name="Freeform 1271"/>
              <p:cNvSpPr>
                <a:spLocks/>
              </p:cNvSpPr>
              <p:nvPr/>
            </p:nvSpPr>
            <p:spPr bwMode="auto">
              <a:xfrm>
                <a:off x="1991" y="233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8" name="Freeform 1272"/>
              <p:cNvSpPr>
                <a:spLocks/>
              </p:cNvSpPr>
              <p:nvPr/>
            </p:nvSpPr>
            <p:spPr bwMode="auto">
              <a:xfrm>
                <a:off x="1991" y="233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9" name="Freeform 1273"/>
              <p:cNvSpPr>
                <a:spLocks/>
              </p:cNvSpPr>
              <p:nvPr/>
            </p:nvSpPr>
            <p:spPr bwMode="auto">
              <a:xfrm>
                <a:off x="2174" y="1901"/>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0" name="Freeform 1274"/>
              <p:cNvSpPr>
                <a:spLocks/>
              </p:cNvSpPr>
              <p:nvPr/>
            </p:nvSpPr>
            <p:spPr bwMode="auto">
              <a:xfrm>
                <a:off x="2174" y="1901"/>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1" name="Freeform 1275"/>
              <p:cNvSpPr>
                <a:spLocks/>
              </p:cNvSpPr>
              <p:nvPr/>
            </p:nvSpPr>
            <p:spPr bwMode="auto">
              <a:xfrm>
                <a:off x="1923" y="176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2" name="Freeform 1276"/>
              <p:cNvSpPr>
                <a:spLocks/>
              </p:cNvSpPr>
              <p:nvPr/>
            </p:nvSpPr>
            <p:spPr bwMode="auto">
              <a:xfrm>
                <a:off x="1923" y="176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3" name="Freeform 1277"/>
              <p:cNvSpPr>
                <a:spLocks/>
              </p:cNvSpPr>
              <p:nvPr/>
            </p:nvSpPr>
            <p:spPr bwMode="auto">
              <a:xfrm>
                <a:off x="1816" y="183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4" name="Freeform 1278"/>
              <p:cNvSpPr>
                <a:spLocks/>
              </p:cNvSpPr>
              <p:nvPr/>
            </p:nvSpPr>
            <p:spPr bwMode="auto">
              <a:xfrm>
                <a:off x="1816" y="183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5" name="Freeform 1279"/>
              <p:cNvSpPr>
                <a:spLocks/>
              </p:cNvSpPr>
              <p:nvPr/>
            </p:nvSpPr>
            <p:spPr bwMode="auto">
              <a:xfrm>
                <a:off x="1968" y="2099"/>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6" name="Freeform 1280"/>
              <p:cNvSpPr>
                <a:spLocks/>
              </p:cNvSpPr>
              <p:nvPr/>
            </p:nvSpPr>
            <p:spPr bwMode="auto">
              <a:xfrm>
                <a:off x="1968" y="2099"/>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7" name="Freeform 1281"/>
              <p:cNvSpPr>
                <a:spLocks/>
              </p:cNvSpPr>
              <p:nvPr/>
            </p:nvSpPr>
            <p:spPr bwMode="auto">
              <a:xfrm>
                <a:off x="2014" y="183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8" name="Freeform 1282"/>
              <p:cNvSpPr>
                <a:spLocks/>
              </p:cNvSpPr>
              <p:nvPr/>
            </p:nvSpPr>
            <p:spPr bwMode="auto">
              <a:xfrm>
                <a:off x="2014" y="183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9" name="Freeform 1283"/>
              <p:cNvSpPr>
                <a:spLocks/>
              </p:cNvSpPr>
              <p:nvPr/>
            </p:nvSpPr>
            <p:spPr bwMode="auto">
              <a:xfrm>
                <a:off x="1938" y="2458"/>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0" name="Freeform 1284"/>
              <p:cNvSpPr>
                <a:spLocks/>
              </p:cNvSpPr>
              <p:nvPr/>
            </p:nvSpPr>
            <p:spPr bwMode="auto">
              <a:xfrm>
                <a:off x="1938" y="2458"/>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1" name="Freeform 1285"/>
              <p:cNvSpPr>
                <a:spLocks/>
              </p:cNvSpPr>
              <p:nvPr/>
            </p:nvSpPr>
            <p:spPr bwMode="auto">
              <a:xfrm>
                <a:off x="2266" y="985"/>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2" name="Freeform 1286"/>
              <p:cNvSpPr>
                <a:spLocks/>
              </p:cNvSpPr>
              <p:nvPr/>
            </p:nvSpPr>
            <p:spPr bwMode="auto">
              <a:xfrm>
                <a:off x="2266" y="985"/>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3" name="Freeform 1287"/>
              <p:cNvSpPr>
                <a:spLocks/>
              </p:cNvSpPr>
              <p:nvPr/>
            </p:nvSpPr>
            <p:spPr bwMode="auto">
              <a:xfrm>
                <a:off x="2090" y="1618"/>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4" name="Freeform 1288"/>
              <p:cNvSpPr>
                <a:spLocks/>
              </p:cNvSpPr>
              <p:nvPr/>
            </p:nvSpPr>
            <p:spPr bwMode="auto">
              <a:xfrm>
                <a:off x="2090" y="1618"/>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5" name="Freeform 1289"/>
              <p:cNvSpPr>
                <a:spLocks/>
              </p:cNvSpPr>
              <p:nvPr/>
            </p:nvSpPr>
            <p:spPr bwMode="auto">
              <a:xfrm>
                <a:off x="2159" y="1557"/>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6" name="Freeform 1290"/>
              <p:cNvSpPr>
                <a:spLocks/>
              </p:cNvSpPr>
              <p:nvPr/>
            </p:nvSpPr>
            <p:spPr bwMode="auto">
              <a:xfrm>
                <a:off x="2159" y="1557"/>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7" name="Freeform 1291"/>
              <p:cNvSpPr>
                <a:spLocks/>
              </p:cNvSpPr>
              <p:nvPr/>
            </p:nvSpPr>
            <p:spPr bwMode="auto">
              <a:xfrm>
                <a:off x="2075" y="2168"/>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8" name="Freeform 1292"/>
              <p:cNvSpPr>
                <a:spLocks/>
              </p:cNvSpPr>
              <p:nvPr/>
            </p:nvSpPr>
            <p:spPr bwMode="auto">
              <a:xfrm>
                <a:off x="2075" y="2168"/>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9" name="Freeform 1293"/>
              <p:cNvSpPr>
                <a:spLocks/>
              </p:cNvSpPr>
              <p:nvPr/>
            </p:nvSpPr>
            <p:spPr bwMode="auto">
              <a:xfrm>
                <a:off x="1839" y="1923"/>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0" name="Freeform 1294"/>
              <p:cNvSpPr>
                <a:spLocks/>
              </p:cNvSpPr>
              <p:nvPr/>
            </p:nvSpPr>
            <p:spPr bwMode="auto">
              <a:xfrm>
                <a:off x="1839" y="1923"/>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1" name="Freeform 1295"/>
              <p:cNvSpPr>
                <a:spLocks/>
              </p:cNvSpPr>
              <p:nvPr/>
            </p:nvSpPr>
            <p:spPr bwMode="auto">
              <a:xfrm>
                <a:off x="2121" y="147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2" name="Freeform 1296"/>
              <p:cNvSpPr>
                <a:spLocks/>
              </p:cNvSpPr>
              <p:nvPr/>
            </p:nvSpPr>
            <p:spPr bwMode="auto">
              <a:xfrm>
                <a:off x="2121" y="147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3" name="Freeform 1297"/>
              <p:cNvSpPr>
                <a:spLocks/>
              </p:cNvSpPr>
              <p:nvPr/>
            </p:nvSpPr>
            <p:spPr bwMode="auto">
              <a:xfrm>
                <a:off x="2388" y="2198"/>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4" name="Freeform 1298"/>
              <p:cNvSpPr>
                <a:spLocks/>
              </p:cNvSpPr>
              <p:nvPr/>
            </p:nvSpPr>
            <p:spPr bwMode="auto">
              <a:xfrm>
                <a:off x="2388" y="2198"/>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5" name="Freeform 1299"/>
              <p:cNvSpPr>
                <a:spLocks/>
              </p:cNvSpPr>
              <p:nvPr/>
            </p:nvSpPr>
            <p:spPr bwMode="auto">
              <a:xfrm>
                <a:off x="1861" y="1870"/>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6" name="Freeform 1300"/>
              <p:cNvSpPr>
                <a:spLocks/>
              </p:cNvSpPr>
              <p:nvPr/>
            </p:nvSpPr>
            <p:spPr bwMode="auto">
              <a:xfrm>
                <a:off x="1861" y="1870"/>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7" name="Freeform 1301"/>
              <p:cNvSpPr>
                <a:spLocks/>
              </p:cNvSpPr>
              <p:nvPr/>
            </p:nvSpPr>
            <p:spPr bwMode="auto">
              <a:xfrm>
                <a:off x="2289" y="235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8" name="Freeform 1302"/>
              <p:cNvSpPr>
                <a:spLocks/>
              </p:cNvSpPr>
              <p:nvPr/>
            </p:nvSpPr>
            <p:spPr bwMode="auto">
              <a:xfrm>
                <a:off x="2289" y="235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9" name="Freeform 1303"/>
              <p:cNvSpPr>
                <a:spLocks/>
              </p:cNvSpPr>
              <p:nvPr/>
            </p:nvSpPr>
            <p:spPr bwMode="auto">
              <a:xfrm>
                <a:off x="2151" y="1320"/>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90" name="Freeform 1304"/>
              <p:cNvSpPr>
                <a:spLocks/>
              </p:cNvSpPr>
              <p:nvPr/>
            </p:nvSpPr>
            <p:spPr bwMode="auto">
              <a:xfrm>
                <a:off x="2151" y="1320"/>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91" name="Freeform 1305"/>
              <p:cNvSpPr>
                <a:spLocks/>
              </p:cNvSpPr>
              <p:nvPr/>
            </p:nvSpPr>
            <p:spPr bwMode="auto">
              <a:xfrm>
                <a:off x="2098" y="2275"/>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92" name="Freeform 1306"/>
              <p:cNvSpPr>
                <a:spLocks/>
              </p:cNvSpPr>
              <p:nvPr/>
            </p:nvSpPr>
            <p:spPr bwMode="auto">
              <a:xfrm>
                <a:off x="2098" y="2275"/>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93" name="Freeform 1307"/>
              <p:cNvSpPr>
                <a:spLocks/>
              </p:cNvSpPr>
              <p:nvPr/>
            </p:nvSpPr>
            <p:spPr bwMode="auto">
              <a:xfrm>
                <a:off x="2022" y="2381"/>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94" name="Freeform 1308"/>
              <p:cNvSpPr>
                <a:spLocks/>
              </p:cNvSpPr>
              <p:nvPr/>
            </p:nvSpPr>
            <p:spPr bwMode="auto">
              <a:xfrm>
                <a:off x="2022" y="2381"/>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95" name="Freeform 1309"/>
              <p:cNvSpPr>
                <a:spLocks/>
              </p:cNvSpPr>
              <p:nvPr/>
            </p:nvSpPr>
            <p:spPr bwMode="auto">
              <a:xfrm>
                <a:off x="1961" y="2061"/>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96" name="Freeform 1310"/>
              <p:cNvSpPr>
                <a:spLocks/>
              </p:cNvSpPr>
              <p:nvPr/>
            </p:nvSpPr>
            <p:spPr bwMode="auto">
              <a:xfrm>
                <a:off x="1961" y="2061"/>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97" name="Freeform 1311"/>
              <p:cNvSpPr>
                <a:spLocks/>
              </p:cNvSpPr>
              <p:nvPr/>
            </p:nvSpPr>
            <p:spPr bwMode="auto">
              <a:xfrm>
                <a:off x="2182" y="2084"/>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98" name="Freeform 1312"/>
              <p:cNvSpPr>
                <a:spLocks/>
              </p:cNvSpPr>
              <p:nvPr/>
            </p:nvSpPr>
            <p:spPr bwMode="auto">
              <a:xfrm>
                <a:off x="2182" y="2084"/>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99" name="Freeform 1313"/>
              <p:cNvSpPr>
                <a:spLocks/>
              </p:cNvSpPr>
              <p:nvPr/>
            </p:nvSpPr>
            <p:spPr bwMode="auto">
              <a:xfrm>
                <a:off x="2220" y="2893"/>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0" name="Freeform 1314"/>
              <p:cNvSpPr>
                <a:spLocks/>
              </p:cNvSpPr>
              <p:nvPr/>
            </p:nvSpPr>
            <p:spPr bwMode="auto">
              <a:xfrm>
                <a:off x="2220" y="2893"/>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1" name="Freeform 1315"/>
              <p:cNvSpPr>
                <a:spLocks/>
              </p:cNvSpPr>
              <p:nvPr/>
            </p:nvSpPr>
            <p:spPr bwMode="auto">
              <a:xfrm>
                <a:off x="2518" y="2252"/>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2" name="Freeform 1316"/>
              <p:cNvSpPr>
                <a:spLocks/>
              </p:cNvSpPr>
              <p:nvPr/>
            </p:nvSpPr>
            <p:spPr bwMode="auto">
              <a:xfrm>
                <a:off x="2518" y="2252"/>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3" name="Freeform 1317"/>
              <p:cNvSpPr>
                <a:spLocks/>
              </p:cNvSpPr>
              <p:nvPr/>
            </p:nvSpPr>
            <p:spPr bwMode="auto">
              <a:xfrm>
                <a:off x="2022" y="1748"/>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4" name="Freeform 1318"/>
              <p:cNvSpPr>
                <a:spLocks/>
              </p:cNvSpPr>
              <p:nvPr/>
            </p:nvSpPr>
            <p:spPr bwMode="auto">
              <a:xfrm>
                <a:off x="2022" y="1748"/>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5" name="Freeform 1319"/>
              <p:cNvSpPr>
                <a:spLocks/>
              </p:cNvSpPr>
              <p:nvPr/>
            </p:nvSpPr>
            <p:spPr bwMode="auto">
              <a:xfrm>
                <a:off x="2174" y="1817"/>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6" name="Freeform 1320"/>
              <p:cNvSpPr>
                <a:spLocks/>
              </p:cNvSpPr>
              <p:nvPr/>
            </p:nvSpPr>
            <p:spPr bwMode="auto">
              <a:xfrm>
                <a:off x="2174" y="181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7" name="Freeform 1321"/>
              <p:cNvSpPr>
                <a:spLocks/>
              </p:cNvSpPr>
              <p:nvPr/>
            </p:nvSpPr>
            <p:spPr bwMode="auto">
              <a:xfrm>
                <a:off x="1953" y="2152"/>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8" name="Freeform 1322"/>
              <p:cNvSpPr>
                <a:spLocks/>
              </p:cNvSpPr>
              <p:nvPr/>
            </p:nvSpPr>
            <p:spPr bwMode="auto">
              <a:xfrm>
                <a:off x="1953" y="2152"/>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9" name="Freeform 1323"/>
              <p:cNvSpPr>
                <a:spLocks/>
              </p:cNvSpPr>
              <p:nvPr/>
            </p:nvSpPr>
            <p:spPr bwMode="auto">
              <a:xfrm>
                <a:off x="1884" y="2137"/>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0" name="Freeform 1324"/>
              <p:cNvSpPr>
                <a:spLocks/>
              </p:cNvSpPr>
              <p:nvPr/>
            </p:nvSpPr>
            <p:spPr bwMode="auto">
              <a:xfrm>
                <a:off x="1884" y="2137"/>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1" name="Freeform 1325"/>
              <p:cNvSpPr>
                <a:spLocks/>
              </p:cNvSpPr>
              <p:nvPr/>
            </p:nvSpPr>
            <p:spPr bwMode="auto">
              <a:xfrm>
                <a:off x="2418" y="2496"/>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2" name="Freeform 1326"/>
              <p:cNvSpPr>
                <a:spLocks/>
              </p:cNvSpPr>
              <p:nvPr/>
            </p:nvSpPr>
            <p:spPr bwMode="auto">
              <a:xfrm>
                <a:off x="2418" y="2496"/>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3" name="Freeform 1327"/>
              <p:cNvSpPr>
                <a:spLocks/>
              </p:cNvSpPr>
              <p:nvPr/>
            </p:nvSpPr>
            <p:spPr bwMode="auto">
              <a:xfrm>
                <a:off x="2167" y="183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4" name="Freeform 1328"/>
              <p:cNvSpPr>
                <a:spLocks/>
              </p:cNvSpPr>
              <p:nvPr/>
            </p:nvSpPr>
            <p:spPr bwMode="auto">
              <a:xfrm>
                <a:off x="2167" y="183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5" name="Freeform 1329"/>
              <p:cNvSpPr>
                <a:spLocks/>
              </p:cNvSpPr>
              <p:nvPr/>
            </p:nvSpPr>
            <p:spPr bwMode="auto">
              <a:xfrm>
                <a:off x="2029" y="1748"/>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6" name="Freeform 1330"/>
              <p:cNvSpPr>
                <a:spLocks/>
              </p:cNvSpPr>
              <p:nvPr/>
            </p:nvSpPr>
            <p:spPr bwMode="auto">
              <a:xfrm>
                <a:off x="2029" y="1748"/>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7" name="Freeform 1331"/>
              <p:cNvSpPr>
                <a:spLocks/>
              </p:cNvSpPr>
              <p:nvPr/>
            </p:nvSpPr>
            <p:spPr bwMode="auto">
              <a:xfrm>
                <a:off x="2090" y="2061"/>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8" name="Freeform 1332"/>
              <p:cNvSpPr>
                <a:spLocks/>
              </p:cNvSpPr>
              <p:nvPr/>
            </p:nvSpPr>
            <p:spPr bwMode="auto">
              <a:xfrm>
                <a:off x="2090" y="2061"/>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9" name="Freeform 1333"/>
              <p:cNvSpPr>
                <a:spLocks/>
              </p:cNvSpPr>
              <p:nvPr/>
            </p:nvSpPr>
            <p:spPr bwMode="auto">
              <a:xfrm>
                <a:off x="3769" y="216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0" name="Freeform 1334"/>
              <p:cNvSpPr>
                <a:spLocks/>
              </p:cNvSpPr>
              <p:nvPr/>
            </p:nvSpPr>
            <p:spPr bwMode="auto">
              <a:xfrm>
                <a:off x="3769" y="216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1" name="Freeform 1335"/>
              <p:cNvSpPr>
                <a:spLocks/>
              </p:cNvSpPr>
              <p:nvPr/>
            </p:nvSpPr>
            <p:spPr bwMode="auto">
              <a:xfrm>
                <a:off x="3586" y="225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2" name="Freeform 1336"/>
              <p:cNvSpPr>
                <a:spLocks/>
              </p:cNvSpPr>
              <p:nvPr/>
            </p:nvSpPr>
            <p:spPr bwMode="auto">
              <a:xfrm>
                <a:off x="3586" y="225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3" name="Freeform 1337"/>
              <p:cNvSpPr>
                <a:spLocks/>
              </p:cNvSpPr>
              <p:nvPr/>
            </p:nvSpPr>
            <p:spPr bwMode="auto">
              <a:xfrm>
                <a:off x="3632" y="1969"/>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4" name="Freeform 1338"/>
              <p:cNvSpPr>
                <a:spLocks/>
              </p:cNvSpPr>
              <p:nvPr/>
            </p:nvSpPr>
            <p:spPr bwMode="auto">
              <a:xfrm>
                <a:off x="3632" y="1969"/>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5" name="Freeform 1339"/>
              <p:cNvSpPr>
                <a:spLocks/>
              </p:cNvSpPr>
              <p:nvPr/>
            </p:nvSpPr>
            <p:spPr bwMode="auto">
              <a:xfrm>
                <a:off x="3265" y="2030"/>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6" name="Freeform 1340"/>
              <p:cNvSpPr>
                <a:spLocks/>
              </p:cNvSpPr>
              <p:nvPr/>
            </p:nvSpPr>
            <p:spPr bwMode="auto">
              <a:xfrm>
                <a:off x="3265" y="2030"/>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7" name="Freeform 1341"/>
              <p:cNvSpPr>
                <a:spLocks/>
              </p:cNvSpPr>
              <p:nvPr/>
            </p:nvSpPr>
            <p:spPr bwMode="auto">
              <a:xfrm>
                <a:off x="2289" y="205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8" name="Freeform 1342"/>
              <p:cNvSpPr>
                <a:spLocks/>
              </p:cNvSpPr>
              <p:nvPr/>
            </p:nvSpPr>
            <p:spPr bwMode="auto">
              <a:xfrm>
                <a:off x="2289" y="205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9" name="Freeform 1343"/>
              <p:cNvSpPr>
                <a:spLocks/>
              </p:cNvSpPr>
              <p:nvPr/>
            </p:nvSpPr>
            <p:spPr bwMode="auto">
              <a:xfrm>
                <a:off x="1877" y="197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0" name="Freeform 1344"/>
              <p:cNvSpPr>
                <a:spLocks/>
              </p:cNvSpPr>
              <p:nvPr/>
            </p:nvSpPr>
            <p:spPr bwMode="auto">
              <a:xfrm>
                <a:off x="1877" y="197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1" name="Freeform 1345"/>
              <p:cNvSpPr>
                <a:spLocks/>
              </p:cNvSpPr>
              <p:nvPr/>
            </p:nvSpPr>
            <p:spPr bwMode="auto">
              <a:xfrm>
                <a:off x="1961" y="177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2" name="Freeform 1346"/>
              <p:cNvSpPr>
                <a:spLocks/>
              </p:cNvSpPr>
              <p:nvPr/>
            </p:nvSpPr>
            <p:spPr bwMode="auto">
              <a:xfrm>
                <a:off x="1961" y="177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3" name="Freeform 1347"/>
              <p:cNvSpPr>
                <a:spLocks/>
              </p:cNvSpPr>
              <p:nvPr/>
            </p:nvSpPr>
            <p:spPr bwMode="auto">
              <a:xfrm>
                <a:off x="2037" y="191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4" name="Freeform 1348"/>
              <p:cNvSpPr>
                <a:spLocks/>
              </p:cNvSpPr>
              <p:nvPr/>
            </p:nvSpPr>
            <p:spPr bwMode="auto">
              <a:xfrm>
                <a:off x="2037" y="191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5" name="Freeform 1349"/>
              <p:cNvSpPr>
                <a:spLocks/>
              </p:cNvSpPr>
              <p:nvPr/>
            </p:nvSpPr>
            <p:spPr bwMode="auto">
              <a:xfrm>
                <a:off x="1945" y="229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6" name="Freeform 1350"/>
              <p:cNvSpPr>
                <a:spLocks/>
              </p:cNvSpPr>
              <p:nvPr/>
            </p:nvSpPr>
            <p:spPr bwMode="auto">
              <a:xfrm>
                <a:off x="1945" y="229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7" name="Freeform 1351"/>
              <p:cNvSpPr>
                <a:spLocks/>
              </p:cNvSpPr>
              <p:nvPr/>
            </p:nvSpPr>
            <p:spPr bwMode="auto">
              <a:xfrm>
                <a:off x="2220" y="2542"/>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8" name="Freeform 1352"/>
              <p:cNvSpPr>
                <a:spLocks/>
              </p:cNvSpPr>
              <p:nvPr/>
            </p:nvSpPr>
            <p:spPr bwMode="auto">
              <a:xfrm>
                <a:off x="2220" y="2542"/>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9" name="Freeform 1353"/>
              <p:cNvSpPr>
                <a:spLocks/>
              </p:cNvSpPr>
              <p:nvPr/>
            </p:nvSpPr>
            <p:spPr bwMode="auto">
              <a:xfrm>
                <a:off x="2251" y="180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40" name="Freeform 1354"/>
              <p:cNvSpPr>
                <a:spLocks/>
              </p:cNvSpPr>
              <p:nvPr/>
            </p:nvSpPr>
            <p:spPr bwMode="auto">
              <a:xfrm>
                <a:off x="2251" y="180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41" name="Freeform 1355"/>
              <p:cNvSpPr>
                <a:spLocks/>
              </p:cNvSpPr>
              <p:nvPr/>
            </p:nvSpPr>
            <p:spPr bwMode="auto">
              <a:xfrm>
                <a:off x="2098" y="2381"/>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42" name="Freeform 1356"/>
              <p:cNvSpPr>
                <a:spLocks/>
              </p:cNvSpPr>
              <p:nvPr/>
            </p:nvSpPr>
            <p:spPr bwMode="auto">
              <a:xfrm>
                <a:off x="2098" y="2381"/>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43" name="Freeform 1357"/>
              <p:cNvSpPr>
                <a:spLocks/>
              </p:cNvSpPr>
              <p:nvPr/>
            </p:nvSpPr>
            <p:spPr bwMode="auto">
              <a:xfrm>
                <a:off x="1961" y="2649"/>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44" name="Freeform 1358"/>
              <p:cNvSpPr>
                <a:spLocks/>
              </p:cNvSpPr>
              <p:nvPr/>
            </p:nvSpPr>
            <p:spPr bwMode="auto">
              <a:xfrm>
                <a:off x="1961" y="2649"/>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45" name="Freeform 1359"/>
              <p:cNvSpPr>
                <a:spLocks/>
              </p:cNvSpPr>
              <p:nvPr/>
            </p:nvSpPr>
            <p:spPr bwMode="auto">
              <a:xfrm>
                <a:off x="2045" y="1588"/>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46" name="Freeform 1360"/>
              <p:cNvSpPr>
                <a:spLocks/>
              </p:cNvSpPr>
              <p:nvPr/>
            </p:nvSpPr>
            <p:spPr bwMode="auto">
              <a:xfrm>
                <a:off x="2045" y="1588"/>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47" name="Freeform 1361"/>
              <p:cNvSpPr>
                <a:spLocks/>
              </p:cNvSpPr>
              <p:nvPr/>
            </p:nvSpPr>
            <p:spPr bwMode="auto">
              <a:xfrm>
                <a:off x="1930" y="2015"/>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48" name="Freeform 1362"/>
              <p:cNvSpPr>
                <a:spLocks/>
              </p:cNvSpPr>
              <p:nvPr/>
            </p:nvSpPr>
            <p:spPr bwMode="auto">
              <a:xfrm>
                <a:off x="1930" y="2015"/>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49" name="Freeform 1363"/>
              <p:cNvSpPr>
                <a:spLocks/>
              </p:cNvSpPr>
              <p:nvPr/>
            </p:nvSpPr>
            <p:spPr bwMode="auto">
              <a:xfrm>
                <a:off x="2052" y="2832"/>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50" name="Freeform 1364"/>
              <p:cNvSpPr>
                <a:spLocks/>
              </p:cNvSpPr>
              <p:nvPr/>
            </p:nvSpPr>
            <p:spPr bwMode="auto">
              <a:xfrm>
                <a:off x="2052" y="2832"/>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51" name="Freeform 1365"/>
              <p:cNvSpPr>
                <a:spLocks/>
              </p:cNvSpPr>
              <p:nvPr/>
            </p:nvSpPr>
            <p:spPr bwMode="auto">
              <a:xfrm>
                <a:off x="2220" y="259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52" name="Freeform 1366"/>
              <p:cNvSpPr>
                <a:spLocks/>
              </p:cNvSpPr>
              <p:nvPr/>
            </p:nvSpPr>
            <p:spPr bwMode="auto">
              <a:xfrm>
                <a:off x="2220" y="259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53" name="Freeform 1367"/>
              <p:cNvSpPr>
                <a:spLocks/>
              </p:cNvSpPr>
              <p:nvPr/>
            </p:nvSpPr>
            <p:spPr bwMode="auto">
              <a:xfrm>
                <a:off x="2388" y="180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54" name="Freeform 1368"/>
              <p:cNvSpPr>
                <a:spLocks/>
              </p:cNvSpPr>
              <p:nvPr/>
            </p:nvSpPr>
            <p:spPr bwMode="auto">
              <a:xfrm>
                <a:off x="2388" y="180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55" name="Freeform 1369"/>
              <p:cNvSpPr>
                <a:spLocks/>
              </p:cNvSpPr>
              <p:nvPr/>
            </p:nvSpPr>
            <p:spPr bwMode="auto">
              <a:xfrm>
                <a:off x="2106" y="174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56" name="Freeform 1370"/>
              <p:cNvSpPr>
                <a:spLocks/>
              </p:cNvSpPr>
              <p:nvPr/>
            </p:nvSpPr>
            <p:spPr bwMode="auto">
              <a:xfrm>
                <a:off x="2106" y="174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57" name="Freeform 1371"/>
              <p:cNvSpPr>
                <a:spLocks/>
              </p:cNvSpPr>
              <p:nvPr/>
            </p:nvSpPr>
            <p:spPr bwMode="auto">
              <a:xfrm>
                <a:off x="2365" y="154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58" name="Freeform 1372"/>
              <p:cNvSpPr>
                <a:spLocks/>
              </p:cNvSpPr>
              <p:nvPr/>
            </p:nvSpPr>
            <p:spPr bwMode="auto">
              <a:xfrm>
                <a:off x="2365" y="154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59" name="Freeform 1373"/>
              <p:cNvSpPr>
                <a:spLocks/>
              </p:cNvSpPr>
              <p:nvPr/>
            </p:nvSpPr>
            <p:spPr bwMode="auto">
              <a:xfrm>
                <a:off x="2029" y="2061"/>
                <a:ext cx="69" cy="68"/>
              </a:xfrm>
              <a:custGeom>
                <a:avLst/>
                <a:gdLst>
                  <a:gd name="T0" fmla="*/ 38 w 69"/>
                  <a:gd name="T1" fmla="*/ 0 h 68"/>
                  <a:gd name="T2" fmla="*/ 69 w 69"/>
                  <a:gd name="T3" fmla="*/ 68 h 68"/>
                  <a:gd name="T4" fmla="*/ 0 w 69"/>
                  <a:gd name="T5" fmla="*/ 68 h 68"/>
                  <a:gd name="T6" fmla="*/ 38 w 69"/>
                  <a:gd name="T7" fmla="*/ 0 h 68"/>
                </a:gdLst>
                <a:ahLst/>
                <a:cxnLst>
                  <a:cxn ang="0">
                    <a:pos x="T0" y="T1"/>
                  </a:cxn>
                  <a:cxn ang="0">
                    <a:pos x="T2" y="T3"/>
                  </a:cxn>
                  <a:cxn ang="0">
                    <a:pos x="T4" y="T5"/>
                  </a:cxn>
                  <a:cxn ang="0">
                    <a:pos x="T6" y="T7"/>
                  </a:cxn>
                </a:cxnLst>
                <a:rect l="0" t="0" r="r" b="b"/>
                <a:pathLst>
                  <a:path w="69" h="68">
                    <a:moveTo>
                      <a:pt x="38" y="0"/>
                    </a:moveTo>
                    <a:lnTo>
                      <a:pt x="69"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0" name="Freeform 1374"/>
              <p:cNvSpPr>
                <a:spLocks/>
              </p:cNvSpPr>
              <p:nvPr/>
            </p:nvSpPr>
            <p:spPr bwMode="auto">
              <a:xfrm>
                <a:off x="2029" y="2061"/>
                <a:ext cx="69"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1" name="Freeform 1375"/>
              <p:cNvSpPr>
                <a:spLocks/>
              </p:cNvSpPr>
              <p:nvPr/>
            </p:nvSpPr>
            <p:spPr bwMode="auto">
              <a:xfrm>
                <a:off x="1968" y="1962"/>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2" name="Freeform 1376"/>
              <p:cNvSpPr>
                <a:spLocks/>
              </p:cNvSpPr>
              <p:nvPr/>
            </p:nvSpPr>
            <p:spPr bwMode="auto">
              <a:xfrm>
                <a:off x="1968" y="1962"/>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3" name="Freeform 1377"/>
              <p:cNvSpPr>
                <a:spLocks/>
              </p:cNvSpPr>
              <p:nvPr/>
            </p:nvSpPr>
            <p:spPr bwMode="auto">
              <a:xfrm>
                <a:off x="1900" y="1694"/>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4" name="Freeform 1378"/>
              <p:cNvSpPr>
                <a:spLocks/>
              </p:cNvSpPr>
              <p:nvPr/>
            </p:nvSpPr>
            <p:spPr bwMode="auto">
              <a:xfrm>
                <a:off x="1900" y="1694"/>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5" name="Freeform 1379"/>
              <p:cNvSpPr>
                <a:spLocks/>
              </p:cNvSpPr>
              <p:nvPr/>
            </p:nvSpPr>
            <p:spPr bwMode="auto">
              <a:xfrm>
                <a:off x="2861" y="203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6" name="Freeform 1380"/>
              <p:cNvSpPr>
                <a:spLocks/>
              </p:cNvSpPr>
              <p:nvPr/>
            </p:nvSpPr>
            <p:spPr bwMode="auto">
              <a:xfrm>
                <a:off x="2861" y="203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7" name="Freeform 1381"/>
              <p:cNvSpPr>
                <a:spLocks/>
              </p:cNvSpPr>
              <p:nvPr/>
            </p:nvSpPr>
            <p:spPr bwMode="auto">
              <a:xfrm>
                <a:off x="1938" y="197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8" name="Freeform 1382"/>
              <p:cNvSpPr>
                <a:spLocks/>
              </p:cNvSpPr>
              <p:nvPr/>
            </p:nvSpPr>
            <p:spPr bwMode="auto">
              <a:xfrm>
                <a:off x="1938" y="197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9" name="Freeform 1383"/>
              <p:cNvSpPr>
                <a:spLocks/>
              </p:cNvSpPr>
              <p:nvPr/>
            </p:nvSpPr>
            <p:spPr bwMode="auto">
              <a:xfrm>
                <a:off x="2136" y="193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0" name="Freeform 1384"/>
              <p:cNvSpPr>
                <a:spLocks/>
              </p:cNvSpPr>
              <p:nvPr/>
            </p:nvSpPr>
            <p:spPr bwMode="auto">
              <a:xfrm>
                <a:off x="2136" y="193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1" name="Freeform 1385"/>
              <p:cNvSpPr>
                <a:spLocks/>
              </p:cNvSpPr>
              <p:nvPr/>
            </p:nvSpPr>
            <p:spPr bwMode="auto">
              <a:xfrm>
                <a:off x="3593" y="1504"/>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2" name="Freeform 1386"/>
              <p:cNvSpPr>
                <a:spLocks/>
              </p:cNvSpPr>
              <p:nvPr/>
            </p:nvSpPr>
            <p:spPr bwMode="auto">
              <a:xfrm>
                <a:off x="3593" y="150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3" name="Freeform 1387"/>
              <p:cNvSpPr>
                <a:spLocks/>
              </p:cNvSpPr>
              <p:nvPr/>
            </p:nvSpPr>
            <p:spPr bwMode="auto">
              <a:xfrm>
                <a:off x="1892" y="179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4" name="Freeform 1388"/>
              <p:cNvSpPr>
                <a:spLocks/>
              </p:cNvSpPr>
              <p:nvPr/>
            </p:nvSpPr>
            <p:spPr bwMode="auto">
              <a:xfrm>
                <a:off x="1892" y="179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5" name="Freeform 1389"/>
              <p:cNvSpPr>
                <a:spLocks/>
              </p:cNvSpPr>
              <p:nvPr/>
            </p:nvSpPr>
            <p:spPr bwMode="auto">
              <a:xfrm>
                <a:off x="2258" y="1435"/>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6" name="Freeform 1390"/>
              <p:cNvSpPr>
                <a:spLocks/>
              </p:cNvSpPr>
              <p:nvPr/>
            </p:nvSpPr>
            <p:spPr bwMode="auto">
              <a:xfrm>
                <a:off x="2258" y="1435"/>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7" name="Freeform 1391"/>
              <p:cNvSpPr>
                <a:spLocks/>
              </p:cNvSpPr>
              <p:nvPr/>
            </p:nvSpPr>
            <p:spPr bwMode="auto">
              <a:xfrm>
                <a:off x="2296" y="2313"/>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8" name="Freeform 1392"/>
              <p:cNvSpPr>
                <a:spLocks/>
              </p:cNvSpPr>
              <p:nvPr/>
            </p:nvSpPr>
            <p:spPr bwMode="auto">
              <a:xfrm>
                <a:off x="2296" y="231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9" name="Freeform 1393"/>
              <p:cNvSpPr>
                <a:spLocks/>
              </p:cNvSpPr>
              <p:nvPr/>
            </p:nvSpPr>
            <p:spPr bwMode="auto">
              <a:xfrm>
                <a:off x="2037" y="1404"/>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0" name="Freeform 1394"/>
              <p:cNvSpPr>
                <a:spLocks/>
              </p:cNvSpPr>
              <p:nvPr/>
            </p:nvSpPr>
            <p:spPr bwMode="auto">
              <a:xfrm>
                <a:off x="2037" y="1404"/>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1" name="Freeform 1395"/>
              <p:cNvSpPr>
                <a:spLocks/>
              </p:cNvSpPr>
              <p:nvPr/>
            </p:nvSpPr>
            <p:spPr bwMode="auto">
              <a:xfrm>
                <a:off x="2090" y="255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2" name="Freeform 1396"/>
              <p:cNvSpPr>
                <a:spLocks/>
              </p:cNvSpPr>
              <p:nvPr/>
            </p:nvSpPr>
            <p:spPr bwMode="auto">
              <a:xfrm>
                <a:off x="2090" y="255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3" name="Freeform 1397"/>
              <p:cNvSpPr>
                <a:spLocks/>
              </p:cNvSpPr>
              <p:nvPr/>
            </p:nvSpPr>
            <p:spPr bwMode="auto">
              <a:xfrm>
                <a:off x="1900" y="1946"/>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4" name="Freeform 1398"/>
              <p:cNvSpPr>
                <a:spLocks/>
              </p:cNvSpPr>
              <p:nvPr/>
            </p:nvSpPr>
            <p:spPr bwMode="auto">
              <a:xfrm>
                <a:off x="1900" y="1946"/>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5" name="Freeform 1399"/>
              <p:cNvSpPr>
                <a:spLocks/>
              </p:cNvSpPr>
              <p:nvPr/>
            </p:nvSpPr>
            <p:spPr bwMode="auto">
              <a:xfrm>
                <a:off x="2228" y="2435"/>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6" name="Freeform 1400"/>
              <p:cNvSpPr>
                <a:spLocks/>
              </p:cNvSpPr>
              <p:nvPr/>
            </p:nvSpPr>
            <p:spPr bwMode="auto">
              <a:xfrm>
                <a:off x="2228" y="2435"/>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7" name="Freeform 1401"/>
              <p:cNvSpPr>
                <a:spLocks/>
              </p:cNvSpPr>
              <p:nvPr/>
            </p:nvSpPr>
            <p:spPr bwMode="auto">
              <a:xfrm>
                <a:off x="2655" y="142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8" name="Freeform 1402"/>
              <p:cNvSpPr>
                <a:spLocks/>
              </p:cNvSpPr>
              <p:nvPr/>
            </p:nvSpPr>
            <p:spPr bwMode="auto">
              <a:xfrm>
                <a:off x="2655" y="142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9" name="Freeform 1403"/>
              <p:cNvSpPr>
                <a:spLocks/>
              </p:cNvSpPr>
              <p:nvPr/>
            </p:nvSpPr>
            <p:spPr bwMode="auto">
              <a:xfrm>
                <a:off x="1839" y="184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0" name="Freeform 1404"/>
              <p:cNvSpPr>
                <a:spLocks/>
              </p:cNvSpPr>
              <p:nvPr/>
            </p:nvSpPr>
            <p:spPr bwMode="auto">
              <a:xfrm>
                <a:off x="1839" y="184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1" name="Freeform 1405"/>
              <p:cNvSpPr>
                <a:spLocks/>
              </p:cNvSpPr>
              <p:nvPr/>
            </p:nvSpPr>
            <p:spPr bwMode="auto">
              <a:xfrm>
                <a:off x="1945" y="2114"/>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2" name="Freeform 1406"/>
              <p:cNvSpPr>
                <a:spLocks/>
              </p:cNvSpPr>
              <p:nvPr/>
            </p:nvSpPr>
            <p:spPr bwMode="auto">
              <a:xfrm>
                <a:off x="1945" y="2114"/>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3" name="Freeform 1407"/>
              <p:cNvSpPr>
                <a:spLocks/>
              </p:cNvSpPr>
              <p:nvPr/>
            </p:nvSpPr>
            <p:spPr bwMode="auto">
              <a:xfrm>
                <a:off x="2067" y="2755"/>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4" name="Freeform 1408"/>
              <p:cNvSpPr>
                <a:spLocks/>
              </p:cNvSpPr>
              <p:nvPr/>
            </p:nvSpPr>
            <p:spPr bwMode="auto">
              <a:xfrm>
                <a:off x="2067" y="2755"/>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5" name="Freeform 1409"/>
              <p:cNvSpPr>
                <a:spLocks/>
              </p:cNvSpPr>
              <p:nvPr/>
            </p:nvSpPr>
            <p:spPr bwMode="auto">
              <a:xfrm>
                <a:off x="2052" y="2473"/>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6" name="Freeform 1410"/>
              <p:cNvSpPr>
                <a:spLocks/>
              </p:cNvSpPr>
              <p:nvPr/>
            </p:nvSpPr>
            <p:spPr bwMode="auto">
              <a:xfrm>
                <a:off x="2052" y="247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7" name="Freeform 1411"/>
              <p:cNvSpPr>
                <a:spLocks/>
              </p:cNvSpPr>
              <p:nvPr/>
            </p:nvSpPr>
            <p:spPr bwMode="auto">
              <a:xfrm>
                <a:off x="2266" y="2023"/>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8" name="Freeform 1412"/>
              <p:cNvSpPr>
                <a:spLocks/>
              </p:cNvSpPr>
              <p:nvPr/>
            </p:nvSpPr>
            <p:spPr bwMode="auto">
              <a:xfrm>
                <a:off x="2266" y="2023"/>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9" name="Freeform 1413"/>
              <p:cNvSpPr>
                <a:spLocks/>
              </p:cNvSpPr>
              <p:nvPr/>
            </p:nvSpPr>
            <p:spPr bwMode="auto">
              <a:xfrm>
                <a:off x="1976" y="199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00" name="Freeform 1414"/>
              <p:cNvSpPr>
                <a:spLocks/>
              </p:cNvSpPr>
              <p:nvPr/>
            </p:nvSpPr>
            <p:spPr bwMode="auto">
              <a:xfrm>
                <a:off x="1976" y="199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grpSp>
        <p:sp>
          <p:nvSpPr>
            <p:cNvPr id="322" name="Freeform 1416"/>
            <p:cNvSpPr>
              <a:spLocks/>
            </p:cNvSpPr>
            <p:nvPr/>
          </p:nvSpPr>
          <p:spPr bwMode="auto">
            <a:xfrm>
              <a:off x="2480" y="258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3" name="Freeform 1417"/>
            <p:cNvSpPr>
              <a:spLocks/>
            </p:cNvSpPr>
            <p:nvPr/>
          </p:nvSpPr>
          <p:spPr bwMode="auto">
            <a:xfrm>
              <a:off x="2480" y="258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4" name="Freeform 1418"/>
            <p:cNvSpPr>
              <a:spLocks/>
            </p:cNvSpPr>
            <p:nvPr/>
          </p:nvSpPr>
          <p:spPr bwMode="auto">
            <a:xfrm>
              <a:off x="2510" y="29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5" name="Freeform 1419"/>
            <p:cNvSpPr>
              <a:spLocks/>
            </p:cNvSpPr>
            <p:nvPr/>
          </p:nvSpPr>
          <p:spPr bwMode="auto">
            <a:xfrm>
              <a:off x="2510" y="29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6" name="Freeform 1420"/>
            <p:cNvSpPr>
              <a:spLocks/>
            </p:cNvSpPr>
            <p:nvPr/>
          </p:nvSpPr>
          <p:spPr bwMode="auto">
            <a:xfrm>
              <a:off x="1869" y="2000"/>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7" name="Freeform 1421"/>
            <p:cNvSpPr>
              <a:spLocks/>
            </p:cNvSpPr>
            <p:nvPr/>
          </p:nvSpPr>
          <p:spPr bwMode="auto">
            <a:xfrm>
              <a:off x="1869" y="2000"/>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8" name="Freeform 1422"/>
            <p:cNvSpPr>
              <a:spLocks/>
            </p:cNvSpPr>
            <p:nvPr/>
          </p:nvSpPr>
          <p:spPr bwMode="auto">
            <a:xfrm>
              <a:off x="2083" y="248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9" name="Freeform 1423"/>
            <p:cNvSpPr>
              <a:spLocks/>
            </p:cNvSpPr>
            <p:nvPr/>
          </p:nvSpPr>
          <p:spPr bwMode="auto">
            <a:xfrm>
              <a:off x="2083" y="248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0" name="Freeform 1424"/>
            <p:cNvSpPr>
              <a:spLocks/>
            </p:cNvSpPr>
            <p:nvPr/>
          </p:nvSpPr>
          <p:spPr bwMode="auto">
            <a:xfrm>
              <a:off x="2113" y="2923"/>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1" name="Freeform 1425"/>
            <p:cNvSpPr>
              <a:spLocks/>
            </p:cNvSpPr>
            <p:nvPr/>
          </p:nvSpPr>
          <p:spPr bwMode="auto">
            <a:xfrm>
              <a:off x="2113" y="292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2" name="Freeform 1426"/>
            <p:cNvSpPr>
              <a:spLocks/>
            </p:cNvSpPr>
            <p:nvPr/>
          </p:nvSpPr>
          <p:spPr bwMode="auto">
            <a:xfrm>
              <a:off x="2098" y="299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3" name="Freeform 1427"/>
            <p:cNvSpPr>
              <a:spLocks/>
            </p:cNvSpPr>
            <p:nvPr/>
          </p:nvSpPr>
          <p:spPr bwMode="auto">
            <a:xfrm>
              <a:off x="2098" y="299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4" name="Freeform 1428"/>
            <p:cNvSpPr>
              <a:spLocks/>
            </p:cNvSpPr>
            <p:nvPr/>
          </p:nvSpPr>
          <p:spPr bwMode="auto">
            <a:xfrm>
              <a:off x="1961" y="1885"/>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5" name="Freeform 1429"/>
            <p:cNvSpPr>
              <a:spLocks/>
            </p:cNvSpPr>
            <p:nvPr/>
          </p:nvSpPr>
          <p:spPr bwMode="auto">
            <a:xfrm>
              <a:off x="1961" y="1885"/>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6" name="Freeform 1430"/>
            <p:cNvSpPr>
              <a:spLocks/>
            </p:cNvSpPr>
            <p:nvPr/>
          </p:nvSpPr>
          <p:spPr bwMode="auto">
            <a:xfrm>
              <a:off x="2212" y="2168"/>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7" name="Freeform 1431"/>
            <p:cNvSpPr>
              <a:spLocks/>
            </p:cNvSpPr>
            <p:nvPr/>
          </p:nvSpPr>
          <p:spPr bwMode="auto">
            <a:xfrm>
              <a:off x="2212" y="2168"/>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8" name="Freeform 1432"/>
            <p:cNvSpPr>
              <a:spLocks/>
            </p:cNvSpPr>
            <p:nvPr/>
          </p:nvSpPr>
          <p:spPr bwMode="auto">
            <a:xfrm>
              <a:off x="2052" y="1641"/>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9" name="Freeform 1433"/>
            <p:cNvSpPr>
              <a:spLocks/>
            </p:cNvSpPr>
            <p:nvPr/>
          </p:nvSpPr>
          <p:spPr bwMode="auto">
            <a:xfrm>
              <a:off x="2052" y="1641"/>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0" name="Freeform 1434"/>
            <p:cNvSpPr>
              <a:spLocks/>
            </p:cNvSpPr>
            <p:nvPr/>
          </p:nvSpPr>
          <p:spPr bwMode="auto">
            <a:xfrm>
              <a:off x="2304" y="1328"/>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1" name="Freeform 1435"/>
            <p:cNvSpPr>
              <a:spLocks/>
            </p:cNvSpPr>
            <p:nvPr/>
          </p:nvSpPr>
          <p:spPr bwMode="auto">
            <a:xfrm>
              <a:off x="2304" y="1328"/>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2" name="Freeform 1436"/>
            <p:cNvSpPr>
              <a:spLocks/>
            </p:cNvSpPr>
            <p:nvPr/>
          </p:nvSpPr>
          <p:spPr bwMode="auto">
            <a:xfrm>
              <a:off x="2594" y="129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3" name="Freeform 1437"/>
            <p:cNvSpPr>
              <a:spLocks/>
            </p:cNvSpPr>
            <p:nvPr/>
          </p:nvSpPr>
          <p:spPr bwMode="auto">
            <a:xfrm>
              <a:off x="2594" y="129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4" name="Freeform 1438"/>
            <p:cNvSpPr>
              <a:spLocks/>
            </p:cNvSpPr>
            <p:nvPr/>
          </p:nvSpPr>
          <p:spPr bwMode="auto">
            <a:xfrm>
              <a:off x="2106" y="254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5" name="Freeform 1439"/>
            <p:cNvSpPr>
              <a:spLocks/>
            </p:cNvSpPr>
            <p:nvPr/>
          </p:nvSpPr>
          <p:spPr bwMode="auto">
            <a:xfrm>
              <a:off x="2106" y="254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6" name="Freeform 1440"/>
            <p:cNvSpPr>
              <a:spLocks/>
            </p:cNvSpPr>
            <p:nvPr/>
          </p:nvSpPr>
          <p:spPr bwMode="auto">
            <a:xfrm>
              <a:off x="2090" y="1595"/>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7" name="Freeform 1441"/>
            <p:cNvSpPr>
              <a:spLocks/>
            </p:cNvSpPr>
            <p:nvPr/>
          </p:nvSpPr>
          <p:spPr bwMode="auto">
            <a:xfrm>
              <a:off x="2090" y="1595"/>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8" name="Freeform 1442"/>
            <p:cNvSpPr>
              <a:spLocks/>
            </p:cNvSpPr>
            <p:nvPr/>
          </p:nvSpPr>
          <p:spPr bwMode="auto">
            <a:xfrm>
              <a:off x="2235" y="2389"/>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9" name="Freeform 1443"/>
            <p:cNvSpPr>
              <a:spLocks/>
            </p:cNvSpPr>
            <p:nvPr/>
          </p:nvSpPr>
          <p:spPr bwMode="auto">
            <a:xfrm>
              <a:off x="2235" y="2389"/>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0" name="Freeform 1444"/>
            <p:cNvSpPr>
              <a:spLocks/>
            </p:cNvSpPr>
            <p:nvPr/>
          </p:nvSpPr>
          <p:spPr bwMode="auto">
            <a:xfrm>
              <a:off x="1945" y="1664"/>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1" name="Freeform 1445"/>
            <p:cNvSpPr>
              <a:spLocks/>
            </p:cNvSpPr>
            <p:nvPr/>
          </p:nvSpPr>
          <p:spPr bwMode="auto">
            <a:xfrm>
              <a:off x="1945" y="166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2" name="Freeform 1446"/>
            <p:cNvSpPr>
              <a:spLocks/>
            </p:cNvSpPr>
            <p:nvPr/>
          </p:nvSpPr>
          <p:spPr bwMode="auto">
            <a:xfrm>
              <a:off x="2060" y="2969"/>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3" name="Freeform 1447"/>
            <p:cNvSpPr>
              <a:spLocks/>
            </p:cNvSpPr>
            <p:nvPr/>
          </p:nvSpPr>
          <p:spPr bwMode="auto">
            <a:xfrm>
              <a:off x="2060" y="2969"/>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4" name="Freeform 1448"/>
            <p:cNvSpPr>
              <a:spLocks/>
            </p:cNvSpPr>
            <p:nvPr/>
          </p:nvSpPr>
          <p:spPr bwMode="auto">
            <a:xfrm>
              <a:off x="1991" y="1908"/>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5" name="Freeform 1449"/>
            <p:cNvSpPr>
              <a:spLocks/>
            </p:cNvSpPr>
            <p:nvPr/>
          </p:nvSpPr>
          <p:spPr bwMode="auto">
            <a:xfrm>
              <a:off x="1991" y="1908"/>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6" name="Freeform 1450"/>
            <p:cNvSpPr>
              <a:spLocks/>
            </p:cNvSpPr>
            <p:nvPr/>
          </p:nvSpPr>
          <p:spPr bwMode="auto">
            <a:xfrm>
              <a:off x="2441" y="2801"/>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7" name="Freeform 1451"/>
            <p:cNvSpPr>
              <a:spLocks/>
            </p:cNvSpPr>
            <p:nvPr/>
          </p:nvSpPr>
          <p:spPr bwMode="auto">
            <a:xfrm>
              <a:off x="2441" y="2801"/>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8" name="Freeform 1452"/>
            <p:cNvSpPr>
              <a:spLocks/>
            </p:cNvSpPr>
            <p:nvPr/>
          </p:nvSpPr>
          <p:spPr bwMode="auto">
            <a:xfrm>
              <a:off x="2037" y="257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9" name="Freeform 1453"/>
            <p:cNvSpPr>
              <a:spLocks/>
            </p:cNvSpPr>
            <p:nvPr/>
          </p:nvSpPr>
          <p:spPr bwMode="auto">
            <a:xfrm>
              <a:off x="2037" y="257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0" name="Freeform 1454"/>
            <p:cNvSpPr>
              <a:spLocks/>
            </p:cNvSpPr>
            <p:nvPr/>
          </p:nvSpPr>
          <p:spPr bwMode="auto">
            <a:xfrm>
              <a:off x="2304" y="1885"/>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1" name="Freeform 1455"/>
            <p:cNvSpPr>
              <a:spLocks/>
            </p:cNvSpPr>
            <p:nvPr/>
          </p:nvSpPr>
          <p:spPr bwMode="auto">
            <a:xfrm>
              <a:off x="2304" y="1885"/>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2" name="Freeform 1456"/>
            <p:cNvSpPr>
              <a:spLocks/>
            </p:cNvSpPr>
            <p:nvPr/>
          </p:nvSpPr>
          <p:spPr bwMode="auto">
            <a:xfrm>
              <a:off x="1991" y="2374"/>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3" name="Freeform 1457"/>
            <p:cNvSpPr>
              <a:spLocks/>
            </p:cNvSpPr>
            <p:nvPr/>
          </p:nvSpPr>
          <p:spPr bwMode="auto">
            <a:xfrm>
              <a:off x="1991" y="2374"/>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4" name="Freeform 1458"/>
            <p:cNvSpPr>
              <a:spLocks/>
            </p:cNvSpPr>
            <p:nvPr/>
          </p:nvSpPr>
          <p:spPr bwMode="auto">
            <a:xfrm>
              <a:off x="3944" y="1534"/>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5" name="Freeform 1459"/>
            <p:cNvSpPr>
              <a:spLocks/>
            </p:cNvSpPr>
            <p:nvPr/>
          </p:nvSpPr>
          <p:spPr bwMode="auto">
            <a:xfrm>
              <a:off x="3944" y="1534"/>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6" name="Freeform 1460"/>
            <p:cNvSpPr>
              <a:spLocks/>
            </p:cNvSpPr>
            <p:nvPr/>
          </p:nvSpPr>
          <p:spPr bwMode="auto">
            <a:xfrm>
              <a:off x="3593" y="2381"/>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7" name="Freeform 1461"/>
            <p:cNvSpPr>
              <a:spLocks/>
            </p:cNvSpPr>
            <p:nvPr/>
          </p:nvSpPr>
          <p:spPr bwMode="auto">
            <a:xfrm>
              <a:off x="3593" y="2381"/>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8" name="Freeform 1462"/>
            <p:cNvSpPr>
              <a:spLocks/>
            </p:cNvSpPr>
            <p:nvPr/>
          </p:nvSpPr>
          <p:spPr bwMode="auto">
            <a:xfrm>
              <a:off x="3487" y="2183"/>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9" name="Freeform 1463"/>
            <p:cNvSpPr>
              <a:spLocks/>
            </p:cNvSpPr>
            <p:nvPr/>
          </p:nvSpPr>
          <p:spPr bwMode="auto">
            <a:xfrm>
              <a:off x="3487" y="2183"/>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0" name="Line 1464"/>
            <p:cNvSpPr>
              <a:spLocks noChangeShapeType="1"/>
            </p:cNvSpPr>
            <p:nvPr/>
          </p:nvSpPr>
          <p:spPr bwMode="auto">
            <a:xfrm>
              <a:off x="1442" y="3580"/>
              <a:ext cx="3174"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1" name="Line 1465"/>
            <p:cNvSpPr>
              <a:spLocks noChangeShapeType="1"/>
            </p:cNvSpPr>
            <p:nvPr/>
          </p:nvSpPr>
          <p:spPr bwMode="auto">
            <a:xfrm>
              <a:off x="1442"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2" name="Line 1466"/>
            <p:cNvSpPr>
              <a:spLocks noChangeShapeType="1"/>
            </p:cNvSpPr>
            <p:nvPr/>
          </p:nvSpPr>
          <p:spPr bwMode="auto">
            <a:xfrm>
              <a:off x="2235"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3" name="Line 1467"/>
            <p:cNvSpPr>
              <a:spLocks noChangeShapeType="1"/>
            </p:cNvSpPr>
            <p:nvPr/>
          </p:nvSpPr>
          <p:spPr bwMode="auto">
            <a:xfrm>
              <a:off x="3029"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4" name="Line 1468"/>
            <p:cNvSpPr>
              <a:spLocks noChangeShapeType="1"/>
            </p:cNvSpPr>
            <p:nvPr/>
          </p:nvSpPr>
          <p:spPr bwMode="auto">
            <a:xfrm>
              <a:off x="3822"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5" name="Line 1469"/>
            <p:cNvSpPr>
              <a:spLocks noChangeShapeType="1"/>
            </p:cNvSpPr>
            <p:nvPr/>
          </p:nvSpPr>
          <p:spPr bwMode="auto">
            <a:xfrm>
              <a:off x="4616"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6" name="Rectangle 1470"/>
            <p:cNvSpPr>
              <a:spLocks noChangeArrowheads="1"/>
            </p:cNvSpPr>
            <p:nvPr/>
          </p:nvSpPr>
          <p:spPr bwMode="auto">
            <a:xfrm>
              <a:off x="1355" y="3755"/>
              <a:ext cx="138"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-5</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77" name="Rectangle 1471"/>
            <p:cNvSpPr>
              <a:spLocks noChangeArrowheads="1"/>
            </p:cNvSpPr>
            <p:nvPr/>
          </p:nvSpPr>
          <p:spPr bwMode="auto">
            <a:xfrm>
              <a:off x="2170" y="3755"/>
              <a:ext cx="82"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78" name="Rectangle 1472"/>
            <p:cNvSpPr>
              <a:spLocks noChangeArrowheads="1"/>
            </p:cNvSpPr>
            <p:nvPr/>
          </p:nvSpPr>
          <p:spPr bwMode="auto">
            <a:xfrm>
              <a:off x="2964" y="3755"/>
              <a:ext cx="82"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5</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79" name="Rectangle 1473"/>
            <p:cNvSpPr>
              <a:spLocks noChangeArrowheads="1"/>
            </p:cNvSpPr>
            <p:nvPr/>
          </p:nvSpPr>
          <p:spPr bwMode="auto">
            <a:xfrm>
              <a:off x="3719" y="3755"/>
              <a:ext cx="16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80" name="Rectangle 1474"/>
            <p:cNvSpPr>
              <a:spLocks noChangeArrowheads="1"/>
            </p:cNvSpPr>
            <p:nvPr/>
          </p:nvSpPr>
          <p:spPr bwMode="auto">
            <a:xfrm>
              <a:off x="4513" y="3755"/>
              <a:ext cx="16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15</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81" name="Line 1475"/>
            <p:cNvSpPr>
              <a:spLocks noChangeShapeType="1"/>
            </p:cNvSpPr>
            <p:nvPr/>
          </p:nvSpPr>
          <p:spPr bwMode="auto">
            <a:xfrm flipV="1">
              <a:off x="1312" y="710"/>
              <a:ext cx="0" cy="2755"/>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2" name="Line 1476"/>
            <p:cNvSpPr>
              <a:spLocks noChangeShapeType="1"/>
            </p:cNvSpPr>
            <p:nvPr/>
          </p:nvSpPr>
          <p:spPr bwMode="auto">
            <a:xfrm flipH="1">
              <a:off x="1243" y="3465"/>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3" name="Line 1477"/>
            <p:cNvSpPr>
              <a:spLocks noChangeShapeType="1"/>
            </p:cNvSpPr>
            <p:nvPr/>
          </p:nvSpPr>
          <p:spPr bwMode="auto">
            <a:xfrm flipH="1">
              <a:off x="1243" y="3007"/>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4" name="Line 1478"/>
            <p:cNvSpPr>
              <a:spLocks noChangeShapeType="1"/>
            </p:cNvSpPr>
            <p:nvPr/>
          </p:nvSpPr>
          <p:spPr bwMode="auto">
            <a:xfrm flipH="1">
              <a:off x="1243" y="2549"/>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5" name="Line 1479"/>
            <p:cNvSpPr>
              <a:spLocks noChangeShapeType="1"/>
            </p:cNvSpPr>
            <p:nvPr/>
          </p:nvSpPr>
          <p:spPr bwMode="auto">
            <a:xfrm flipH="1">
              <a:off x="1243" y="2084"/>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6" name="Line 1480"/>
            <p:cNvSpPr>
              <a:spLocks noChangeShapeType="1"/>
            </p:cNvSpPr>
            <p:nvPr/>
          </p:nvSpPr>
          <p:spPr bwMode="auto">
            <a:xfrm flipH="1">
              <a:off x="1243" y="1626"/>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7" name="Line 1481"/>
            <p:cNvSpPr>
              <a:spLocks noChangeShapeType="1"/>
            </p:cNvSpPr>
            <p:nvPr/>
          </p:nvSpPr>
          <p:spPr bwMode="auto">
            <a:xfrm flipH="1">
              <a:off x="1243" y="1168"/>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8" name="Line 1482"/>
            <p:cNvSpPr>
              <a:spLocks noChangeShapeType="1"/>
            </p:cNvSpPr>
            <p:nvPr/>
          </p:nvSpPr>
          <p:spPr bwMode="auto">
            <a:xfrm flipH="1">
              <a:off x="1243" y="710"/>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9" name="Rectangle 1483"/>
            <p:cNvSpPr>
              <a:spLocks noChangeArrowheads="1"/>
            </p:cNvSpPr>
            <p:nvPr/>
          </p:nvSpPr>
          <p:spPr bwMode="auto">
            <a:xfrm rot="16200000">
              <a:off x="1057" y="3365"/>
              <a:ext cx="153"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-3</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90" name="Rectangle 1484"/>
            <p:cNvSpPr>
              <a:spLocks noChangeArrowheads="1"/>
            </p:cNvSpPr>
            <p:nvPr/>
          </p:nvSpPr>
          <p:spPr bwMode="auto">
            <a:xfrm rot="16200000">
              <a:off x="1057" y="2906"/>
              <a:ext cx="153"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91" name="Rectangle 1485"/>
            <p:cNvSpPr>
              <a:spLocks noChangeArrowheads="1"/>
            </p:cNvSpPr>
            <p:nvPr/>
          </p:nvSpPr>
          <p:spPr bwMode="auto">
            <a:xfrm rot="16200000">
              <a:off x="1057" y="2449"/>
              <a:ext cx="153"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92" name="Rectangle 1486"/>
            <p:cNvSpPr>
              <a:spLocks noChangeArrowheads="1"/>
            </p:cNvSpPr>
            <p:nvPr/>
          </p:nvSpPr>
          <p:spPr bwMode="auto">
            <a:xfrm rot="16200000">
              <a:off x="1087" y="1984"/>
              <a:ext cx="91"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93" name="Rectangle 1487"/>
            <p:cNvSpPr>
              <a:spLocks noChangeArrowheads="1"/>
            </p:cNvSpPr>
            <p:nvPr/>
          </p:nvSpPr>
          <p:spPr bwMode="auto">
            <a:xfrm rot="16200000">
              <a:off x="1088" y="1525"/>
              <a:ext cx="91"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94" name="Rectangle 1488"/>
            <p:cNvSpPr>
              <a:spLocks noChangeArrowheads="1"/>
            </p:cNvSpPr>
            <p:nvPr/>
          </p:nvSpPr>
          <p:spPr bwMode="auto">
            <a:xfrm rot="16200000">
              <a:off x="1088" y="1067"/>
              <a:ext cx="91"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95" name="Rectangle 1489"/>
            <p:cNvSpPr>
              <a:spLocks noChangeArrowheads="1"/>
            </p:cNvSpPr>
            <p:nvPr/>
          </p:nvSpPr>
          <p:spPr bwMode="auto">
            <a:xfrm rot="16200000">
              <a:off x="1088" y="610"/>
              <a:ext cx="91"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3</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96" name="Rectangle 1493"/>
            <p:cNvSpPr>
              <a:spLocks noChangeArrowheads="1"/>
            </p:cNvSpPr>
            <p:nvPr/>
          </p:nvSpPr>
          <p:spPr bwMode="auto">
            <a:xfrm>
              <a:off x="1312" y="595"/>
              <a:ext cx="3426" cy="2985"/>
            </a:xfrm>
            <a:prstGeom prst="rect">
              <a:avLst/>
            </a:prstGeom>
            <a:noFill/>
            <a:ln w="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97" name="Freeform 1494"/>
            <p:cNvSpPr>
              <a:spLocks/>
            </p:cNvSpPr>
            <p:nvPr/>
          </p:nvSpPr>
          <p:spPr bwMode="auto">
            <a:xfrm>
              <a:off x="3125" y="1057"/>
              <a:ext cx="92" cy="102"/>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98" name="Freeform 1495"/>
            <p:cNvSpPr>
              <a:spLocks/>
            </p:cNvSpPr>
            <p:nvPr/>
          </p:nvSpPr>
          <p:spPr bwMode="auto">
            <a:xfrm>
              <a:off x="3125" y="810"/>
              <a:ext cx="92" cy="102"/>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99" name="Rectangle 1496"/>
            <p:cNvSpPr>
              <a:spLocks noChangeArrowheads="1"/>
            </p:cNvSpPr>
            <p:nvPr/>
          </p:nvSpPr>
          <p:spPr bwMode="auto">
            <a:xfrm>
              <a:off x="3277" y="1049"/>
              <a:ext cx="1058"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GBM IDH WT</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0" name="Rectangle 1497"/>
            <p:cNvSpPr>
              <a:spLocks noChangeArrowheads="1"/>
            </p:cNvSpPr>
            <p:nvPr/>
          </p:nvSpPr>
          <p:spPr bwMode="auto">
            <a:xfrm>
              <a:off x="3277" y="731"/>
              <a:ext cx="131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GBM IDH</a:t>
              </a:r>
              <a:r>
                <a:rPr kumimoji="0" lang="en-US" sz="1000" b="1" i="0" u="none" strike="noStrike" cap="none" normalizeH="0" dirty="0" smtClean="0">
                  <a:ln>
                    <a:noFill/>
                  </a:ln>
                  <a:solidFill>
                    <a:srgbClr val="000000"/>
                  </a:solidFill>
                  <a:effectLst/>
                  <a:latin typeface="Times New Roman" pitchFamily="18" charset="0"/>
                  <a:cs typeface="Times New Roman" pitchFamily="18" charset="0"/>
                </a:rPr>
                <a:t> </a:t>
              </a: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Mutant</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
        <p:nvSpPr>
          <p:cNvPr id="601" name="Rectangle 560"/>
          <p:cNvSpPr>
            <a:spLocks noChangeArrowheads="1"/>
          </p:cNvSpPr>
          <p:nvPr/>
        </p:nvSpPr>
        <p:spPr bwMode="auto">
          <a:xfrm rot="16200000">
            <a:off x="49350" y="5135636"/>
            <a:ext cx="127438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Principal</a:t>
            </a:r>
            <a:r>
              <a:rPr kumimoji="0" lang="en-US" sz="1000" b="1" i="0" u="none" strike="noStrike" cap="none" normalizeH="0" dirty="0" smtClean="0">
                <a:ln>
                  <a:noFill/>
                </a:ln>
                <a:solidFill>
                  <a:srgbClr val="000000"/>
                </a:solidFill>
                <a:effectLst/>
                <a:latin typeface="Times New Roman" pitchFamily="18" charset="0"/>
                <a:cs typeface="Times New Roman" pitchFamily="18" charset="0"/>
              </a:rPr>
              <a:t> Component </a:t>
            </a: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2</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02" name="Rectangle 560"/>
          <p:cNvSpPr>
            <a:spLocks noChangeArrowheads="1"/>
          </p:cNvSpPr>
          <p:nvPr/>
        </p:nvSpPr>
        <p:spPr bwMode="auto">
          <a:xfrm>
            <a:off x="1565840" y="6627912"/>
            <a:ext cx="127438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Principal</a:t>
            </a:r>
            <a:r>
              <a:rPr kumimoji="0" lang="en-US" sz="1000" b="1" i="0" u="none" strike="noStrike" cap="none" normalizeH="0" dirty="0" smtClean="0">
                <a:ln>
                  <a:noFill/>
                </a:ln>
                <a:solidFill>
                  <a:srgbClr val="000000"/>
                </a:solidFill>
                <a:effectLst/>
                <a:latin typeface="Times New Roman" pitchFamily="18" charset="0"/>
                <a:cs typeface="Times New Roman" pitchFamily="18" charset="0"/>
              </a:rPr>
              <a:t> Component </a:t>
            </a: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1</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03" name="TextBox 602"/>
          <p:cNvSpPr txBox="1"/>
          <p:nvPr/>
        </p:nvSpPr>
        <p:spPr>
          <a:xfrm>
            <a:off x="299086" y="485001"/>
            <a:ext cx="324128"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A</a:t>
            </a:r>
            <a:endParaRPr lang="en-IN" sz="1500" dirty="0">
              <a:latin typeface="Times New Roman" pitchFamily="18" charset="0"/>
              <a:cs typeface="Times New Roman" pitchFamily="18" charset="0"/>
            </a:endParaRPr>
          </a:p>
        </p:txBody>
      </p:sp>
      <p:sp>
        <p:nvSpPr>
          <p:cNvPr id="604" name="TextBox 603"/>
          <p:cNvSpPr txBox="1"/>
          <p:nvPr/>
        </p:nvSpPr>
        <p:spPr>
          <a:xfrm>
            <a:off x="310307" y="3837801"/>
            <a:ext cx="312906"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B</a:t>
            </a:r>
            <a:endParaRPr lang="en-IN" sz="1500" dirty="0">
              <a:latin typeface="Times New Roman" pitchFamily="18" charset="0"/>
              <a:cs typeface="Times New Roman" pitchFamily="18" charset="0"/>
            </a:endParaRPr>
          </a:p>
        </p:txBody>
      </p:sp>
      <p:sp>
        <p:nvSpPr>
          <p:cNvPr id="605" name="TextBox 604"/>
          <p:cNvSpPr txBox="1"/>
          <p:nvPr/>
        </p:nvSpPr>
        <p:spPr>
          <a:xfrm>
            <a:off x="4010647" y="3699301"/>
            <a:ext cx="312906"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C</a:t>
            </a:r>
            <a:endParaRPr lang="en-IN" sz="1500" dirty="0">
              <a:latin typeface="Times New Roman" pitchFamily="18" charset="0"/>
              <a:cs typeface="Times New Roman" pitchFamily="18" charset="0"/>
            </a:endParaRPr>
          </a:p>
        </p:txBody>
      </p:sp>
      <p:sp>
        <p:nvSpPr>
          <p:cNvPr id="3" name="Rectangle 2"/>
          <p:cNvSpPr/>
          <p:nvPr/>
        </p:nvSpPr>
        <p:spPr>
          <a:xfrm>
            <a:off x="798280" y="896954"/>
            <a:ext cx="755335" cy="230832"/>
          </a:xfrm>
          <a:prstGeom prst="rect">
            <a:avLst/>
          </a:prstGeom>
        </p:spPr>
        <p:txBody>
          <a:bodyPr wrap="none">
            <a:spAutoFit/>
          </a:bodyPr>
          <a:lstStyle/>
          <a:p>
            <a:r>
              <a:rPr lang="en-IN" sz="900" dirty="0" smtClean="0">
                <a:latin typeface="Times New Roman" pitchFamily="18" charset="0"/>
                <a:cs typeface="Times New Roman" pitchFamily="18" charset="0"/>
              </a:rPr>
              <a:t>cg02629106</a:t>
            </a:r>
            <a:endParaRPr lang="en-IN" sz="900" dirty="0">
              <a:latin typeface="Times New Roman" pitchFamily="18" charset="0"/>
              <a:cs typeface="Times New Roman" pitchFamily="18" charset="0"/>
            </a:endParaRPr>
          </a:p>
        </p:txBody>
      </p:sp>
      <p:sp>
        <p:nvSpPr>
          <p:cNvPr id="5" name="Rectangle 4"/>
          <p:cNvSpPr/>
          <p:nvPr/>
        </p:nvSpPr>
        <p:spPr>
          <a:xfrm>
            <a:off x="798280" y="1029332"/>
            <a:ext cx="755335" cy="230832"/>
          </a:xfrm>
          <a:prstGeom prst="rect">
            <a:avLst/>
          </a:prstGeom>
        </p:spPr>
        <p:txBody>
          <a:bodyPr wrap="none">
            <a:spAutoFit/>
          </a:bodyPr>
          <a:lstStyle/>
          <a:p>
            <a:r>
              <a:rPr lang="en-IN" sz="900" dirty="0">
                <a:latin typeface="Times New Roman" pitchFamily="18" charset="0"/>
                <a:cs typeface="Times New Roman" pitchFamily="18" charset="0"/>
              </a:rPr>
              <a:t>cg03539765</a:t>
            </a:r>
          </a:p>
        </p:txBody>
      </p:sp>
      <p:sp>
        <p:nvSpPr>
          <p:cNvPr id="3072" name="Rectangle 3071"/>
          <p:cNvSpPr/>
          <p:nvPr/>
        </p:nvSpPr>
        <p:spPr>
          <a:xfrm>
            <a:off x="798280" y="1161710"/>
            <a:ext cx="755335" cy="230832"/>
          </a:xfrm>
          <a:prstGeom prst="rect">
            <a:avLst/>
          </a:prstGeom>
        </p:spPr>
        <p:txBody>
          <a:bodyPr wrap="none">
            <a:spAutoFit/>
          </a:bodyPr>
          <a:lstStyle/>
          <a:p>
            <a:r>
              <a:rPr lang="en-IN" sz="900" dirty="0">
                <a:latin typeface="Times New Roman" pitchFamily="18" charset="0"/>
                <a:cs typeface="Times New Roman" pitchFamily="18" charset="0"/>
              </a:rPr>
              <a:t>cg08173692</a:t>
            </a:r>
          </a:p>
        </p:txBody>
      </p:sp>
      <p:sp>
        <p:nvSpPr>
          <p:cNvPr id="3073" name="Rectangle 3072"/>
          <p:cNvSpPr/>
          <p:nvPr/>
        </p:nvSpPr>
        <p:spPr>
          <a:xfrm>
            <a:off x="798280" y="1294088"/>
            <a:ext cx="755335" cy="230832"/>
          </a:xfrm>
          <a:prstGeom prst="rect">
            <a:avLst/>
          </a:prstGeom>
        </p:spPr>
        <p:txBody>
          <a:bodyPr wrap="none">
            <a:spAutoFit/>
          </a:bodyPr>
          <a:lstStyle/>
          <a:p>
            <a:r>
              <a:rPr lang="en-IN" sz="900" dirty="0">
                <a:latin typeface="Times New Roman" pitchFamily="18" charset="0"/>
                <a:cs typeface="Times New Roman" pitchFamily="18" charset="0"/>
              </a:rPr>
              <a:t>cg10366093</a:t>
            </a:r>
          </a:p>
        </p:txBody>
      </p:sp>
      <p:sp>
        <p:nvSpPr>
          <p:cNvPr id="3075" name="Rectangle 3074"/>
          <p:cNvSpPr/>
          <p:nvPr/>
        </p:nvSpPr>
        <p:spPr>
          <a:xfrm>
            <a:off x="798280" y="1426466"/>
            <a:ext cx="755335" cy="230832"/>
          </a:xfrm>
          <a:prstGeom prst="rect">
            <a:avLst/>
          </a:prstGeom>
        </p:spPr>
        <p:txBody>
          <a:bodyPr wrap="none">
            <a:spAutoFit/>
          </a:bodyPr>
          <a:lstStyle/>
          <a:p>
            <a:r>
              <a:rPr lang="en-IN" sz="900" dirty="0">
                <a:latin typeface="Times New Roman" pitchFamily="18" charset="0"/>
                <a:cs typeface="Times New Roman" pitchFamily="18" charset="0"/>
              </a:rPr>
              <a:t>cg12662576</a:t>
            </a:r>
          </a:p>
        </p:txBody>
      </p:sp>
      <p:sp>
        <p:nvSpPr>
          <p:cNvPr id="3076" name="Rectangle 3075"/>
          <p:cNvSpPr/>
          <p:nvPr/>
        </p:nvSpPr>
        <p:spPr>
          <a:xfrm>
            <a:off x="798280" y="1558844"/>
            <a:ext cx="755335" cy="230832"/>
          </a:xfrm>
          <a:prstGeom prst="rect">
            <a:avLst/>
          </a:prstGeom>
        </p:spPr>
        <p:txBody>
          <a:bodyPr wrap="none">
            <a:spAutoFit/>
          </a:bodyPr>
          <a:lstStyle/>
          <a:p>
            <a:r>
              <a:rPr lang="en-IN" sz="900" dirty="0">
                <a:latin typeface="Times New Roman" pitchFamily="18" charset="0"/>
                <a:cs typeface="Times New Roman" pitchFamily="18" charset="0"/>
              </a:rPr>
              <a:t>cg15198101</a:t>
            </a:r>
          </a:p>
        </p:txBody>
      </p:sp>
      <p:sp>
        <p:nvSpPr>
          <p:cNvPr id="3077" name="Rectangle 3076"/>
          <p:cNvSpPr/>
          <p:nvPr/>
        </p:nvSpPr>
        <p:spPr>
          <a:xfrm>
            <a:off x="798280" y="1691222"/>
            <a:ext cx="755335" cy="230832"/>
          </a:xfrm>
          <a:prstGeom prst="rect">
            <a:avLst/>
          </a:prstGeom>
        </p:spPr>
        <p:txBody>
          <a:bodyPr wrap="none">
            <a:spAutoFit/>
          </a:bodyPr>
          <a:lstStyle/>
          <a:p>
            <a:r>
              <a:rPr lang="en-IN" sz="900" dirty="0">
                <a:latin typeface="Times New Roman" pitchFamily="18" charset="0"/>
                <a:cs typeface="Times New Roman" pitchFamily="18" charset="0"/>
              </a:rPr>
              <a:t>cg15389472</a:t>
            </a:r>
          </a:p>
        </p:txBody>
      </p:sp>
      <p:sp>
        <p:nvSpPr>
          <p:cNvPr id="3078" name="Rectangle 3077"/>
          <p:cNvSpPr/>
          <p:nvPr/>
        </p:nvSpPr>
        <p:spPr>
          <a:xfrm>
            <a:off x="798280" y="1823600"/>
            <a:ext cx="755335" cy="230832"/>
          </a:xfrm>
          <a:prstGeom prst="rect">
            <a:avLst/>
          </a:prstGeom>
        </p:spPr>
        <p:txBody>
          <a:bodyPr wrap="none">
            <a:spAutoFit/>
          </a:bodyPr>
          <a:lstStyle/>
          <a:p>
            <a:r>
              <a:rPr lang="en-IN" sz="900" dirty="0">
                <a:latin typeface="Times New Roman" pitchFamily="18" charset="0"/>
                <a:cs typeface="Times New Roman" pitchFamily="18" charset="0"/>
              </a:rPr>
              <a:t>cg15454486</a:t>
            </a:r>
          </a:p>
        </p:txBody>
      </p:sp>
      <p:sp>
        <p:nvSpPr>
          <p:cNvPr id="3079" name="Rectangle 3078"/>
          <p:cNvSpPr/>
          <p:nvPr/>
        </p:nvSpPr>
        <p:spPr>
          <a:xfrm>
            <a:off x="798280" y="1955978"/>
            <a:ext cx="755335" cy="230832"/>
          </a:xfrm>
          <a:prstGeom prst="rect">
            <a:avLst/>
          </a:prstGeom>
        </p:spPr>
        <p:txBody>
          <a:bodyPr wrap="none">
            <a:spAutoFit/>
          </a:bodyPr>
          <a:lstStyle/>
          <a:p>
            <a:r>
              <a:rPr lang="en-IN" sz="900" dirty="0">
                <a:latin typeface="Times New Roman" pitchFamily="18" charset="0"/>
                <a:cs typeface="Times New Roman" pitchFamily="18" charset="0"/>
              </a:rPr>
              <a:t>cg16264705</a:t>
            </a:r>
          </a:p>
        </p:txBody>
      </p:sp>
      <p:sp>
        <p:nvSpPr>
          <p:cNvPr id="3080" name="Rectangle 3079"/>
          <p:cNvSpPr/>
          <p:nvPr/>
        </p:nvSpPr>
        <p:spPr>
          <a:xfrm>
            <a:off x="798280" y="2088356"/>
            <a:ext cx="755335" cy="230832"/>
          </a:xfrm>
          <a:prstGeom prst="rect">
            <a:avLst/>
          </a:prstGeom>
        </p:spPr>
        <p:txBody>
          <a:bodyPr wrap="none">
            <a:spAutoFit/>
          </a:bodyPr>
          <a:lstStyle/>
          <a:p>
            <a:r>
              <a:rPr lang="en-IN" sz="900" dirty="0">
                <a:latin typeface="Times New Roman" pitchFamily="18" charset="0"/>
                <a:cs typeface="Times New Roman" pitchFamily="18" charset="0"/>
              </a:rPr>
              <a:t>cg16725050</a:t>
            </a:r>
          </a:p>
        </p:txBody>
      </p:sp>
      <p:sp>
        <p:nvSpPr>
          <p:cNvPr id="3081" name="Rectangle 3080"/>
          <p:cNvSpPr/>
          <p:nvPr/>
        </p:nvSpPr>
        <p:spPr>
          <a:xfrm>
            <a:off x="798280" y="2220734"/>
            <a:ext cx="755335" cy="230832"/>
          </a:xfrm>
          <a:prstGeom prst="rect">
            <a:avLst/>
          </a:prstGeom>
        </p:spPr>
        <p:txBody>
          <a:bodyPr wrap="none">
            <a:spAutoFit/>
          </a:bodyPr>
          <a:lstStyle/>
          <a:p>
            <a:r>
              <a:rPr lang="en-IN" sz="900" dirty="0">
                <a:latin typeface="Times New Roman" pitchFamily="18" charset="0"/>
                <a:cs typeface="Times New Roman" pitchFamily="18" charset="0"/>
              </a:rPr>
              <a:t>cg16917193</a:t>
            </a:r>
          </a:p>
        </p:txBody>
      </p:sp>
      <p:sp>
        <p:nvSpPr>
          <p:cNvPr id="3082" name="Rectangle 3081"/>
          <p:cNvSpPr/>
          <p:nvPr/>
        </p:nvSpPr>
        <p:spPr>
          <a:xfrm>
            <a:off x="798280" y="2353112"/>
            <a:ext cx="755335" cy="230832"/>
          </a:xfrm>
          <a:prstGeom prst="rect">
            <a:avLst/>
          </a:prstGeom>
        </p:spPr>
        <p:txBody>
          <a:bodyPr wrap="none">
            <a:spAutoFit/>
          </a:bodyPr>
          <a:lstStyle/>
          <a:p>
            <a:r>
              <a:rPr lang="en-IN" sz="900" dirty="0">
                <a:latin typeface="Times New Roman" pitchFamily="18" charset="0"/>
                <a:cs typeface="Times New Roman" pitchFamily="18" charset="0"/>
              </a:rPr>
              <a:t>cg21000447</a:t>
            </a:r>
          </a:p>
        </p:txBody>
      </p:sp>
      <p:sp>
        <p:nvSpPr>
          <p:cNvPr id="3083" name="Rectangle 3082"/>
          <p:cNvSpPr/>
          <p:nvPr/>
        </p:nvSpPr>
        <p:spPr>
          <a:xfrm>
            <a:off x="798280" y="2485486"/>
            <a:ext cx="755335" cy="230832"/>
          </a:xfrm>
          <a:prstGeom prst="rect">
            <a:avLst/>
          </a:prstGeom>
        </p:spPr>
        <p:txBody>
          <a:bodyPr wrap="none">
            <a:spAutoFit/>
          </a:bodyPr>
          <a:lstStyle/>
          <a:p>
            <a:r>
              <a:rPr lang="en-IN" sz="900" dirty="0">
                <a:latin typeface="Times New Roman" pitchFamily="18" charset="0"/>
                <a:cs typeface="Times New Roman" pitchFamily="18" charset="0"/>
              </a:rPr>
              <a:t>cg25664381</a:t>
            </a:r>
          </a:p>
        </p:txBody>
      </p:sp>
    </p:spTree>
    <p:extLst>
      <p:ext uri="{BB962C8B-B14F-4D97-AF65-F5344CB8AC3E}">
        <p14:creationId xmlns:p14="http://schemas.microsoft.com/office/powerpoint/2010/main" val="10416625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631156" y="-27384"/>
            <a:ext cx="2512844" cy="461665"/>
          </a:xfrm>
          <a:prstGeom prst="rect">
            <a:avLst/>
          </a:prstGeom>
          <a:noFill/>
        </p:spPr>
        <p:txBody>
          <a:bodyPr wrap="square" rtlCol="0">
            <a:spAutoFit/>
          </a:bodyPr>
          <a:lstStyle/>
          <a:p>
            <a:pPr algn="r"/>
            <a:r>
              <a:rPr lang="en-US" sz="1200" dirty="0" smtClean="0">
                <a:latin typeface="Times New Roman" panose="02020603050405020304" pitchFamily="18" charset="0"/>
                <a:cs typeface="Times New Roman" panose="02020603050405020304" pitchFamily="18" charset="0"/>
              </a:rPr>
              <a:t>Figure S1</a:t>
            </a:r>
          </a:p>
          <a:p>
            <a:pPr algn="r"/>
            <a:r>
              <a:rPr lang="en-US" sz="1200" dirty="0">
                <a:latin typeface="Times New Roman" panose="02020603050405020304" pitchFamily="18" charset="0"/>
                <a:cs typeface="Times New Roman" panose="02020603050405020304" pitchFamily="18" charset="0"/>
              </a:rPr>
              <a:t>Paul and </a:t>
            </a:r>
            <a:r>
              <a:rPr lang="en-US" sz="1200" dirty="0" err="1">
                <a:latin typeface="Times New Roman" panose="02020603050405020304" pitchFamily="18" charset="0"/>
                <a:cs typeface="Times New Roman" panose="02020603050405020304" pitchFamily="18" charset="0"/>
              </a:rPr>
              <a:t>Mondal</a:t>
            </a:r>
            <a:r>
              <a:rPr lang="en-US" sz="1200" dirty="0">
                <a:latin typeface="Times New Roman" panose="02020603050405020304" pitchFamily="18" charset="0"/>
                <a:cs typeface="Times New Roman" panose="02020603050405020304" pitchFamily="18" charset="0"/>
              </a:rPr>
              <a:t> et al., </a:t>
            </a:r>
            <a:r>
              <a:rPr lang="en-US" sz="1200" dirty="0" smtClean="0">
                <a:latin typeface="Times New Roman" panose="02020603050405020304" pitchFamily="18" charset="0"/>
                <a:cs typeface="Times New Roman" panose="02020603050405020304" pitchFamily="18" charset="0"/>
              </a:rPr>
              <a:t>2017</a:t>
            </a:r>
            <a:endParaRPr lang="en-IN" sz="1200" dirty="0">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531596483"/>
              </p:ext>
            </p:extLst>
          </p:nvPr>
        </p:nvGraphicFramePr>
        <p:xfrm>
          <a:off x="391896" y="692691"/>
          <a:ext cx="2687215" cy="5631908"/>
        </p:xfrm>
        <a:graphic>
          <a:graphicData uri="http://schemas.openxmlformats.org/drawingml/2006/table">
            <a:tbl>
              <a:tblPr>
                <a:tableStyleId>{5940675A-B579-460E-94D1-54222C63F5DA}</a:tableStyleId>
              </a:tblPr>
              <a:tblGrid>
                <a:gridCol w="454967"/>
                <a:gridCol w="778411"/>
                <a:gridCol w="860478"/>
                <a:gridCol w="593359"/>
              </a:tblGrid>
              <a:tr h="326899">
                <a:tc gridSpan="4">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1" i="0" u="none" strike="noStrike" dirty="0" smtClean="0">
                          <a:solidFill>
                            <a:srgbClr val="000000"/>
                          </a:solidFill>
                          <a:effectLst/>
                          <a:latin typeface="Times New Roman" pitchFamily="18" charset="0"/>
                          <a:cs typeface="Times New Roman" pitchFamily="18" charset="0"/>
                        </a:rPr>
                        <a:t>PAM output for </a:t>
                      </a:r>
                      <a:r>
                        <a:rPr lang="en-IN" sz="1000" b="1" i="0" u="none" strike="noStrike" dirty="0" smtClean="0">
                          <a:solidFill>
                            <a:srgbClr val="000000"/>
                          </a:solidFill>
                          <a:effectLst/>
                          <a:latin typeface="Times New Roman" pitchFamily="18" charset="0"/>
                          <a:cs typeface="Times New Roman" pitchFamily="18" charset="0"/>
                        </a:rPr>
                        <a:t>14-CpG methylation signature to discriminate LGG IDH1 mutant from WT</a:t>
                      </a:r>
                    </a:p>
                  </a:txBody>
                  <a:tcPr marL="4710" marR="4710" marT="4710" marB="0" anchor="b">
                    <a:solidFill>
                      <a:schemeClr val="bg1">
                        <a:lumMod val="85000"/>
                      </a:schemeClr>
                    </a:solidFill>
                  </a:tcPr>
                </a:tc>
                <a:tc hMerge="1">
                  <a:txBody>
                    <a:bodyPr/>
                    <a:lstStyle/>
                    <a:p>
                      <a:pPr algn="ctr" fontAlgn="b"/>
                      <a:endParaRPr lang="en-IN" sz="1000" b="1" i="0" u="none" strike="noStrike" dirty="0">
                        <a:solidFill>
                          <a:srgbClr val="000000"/>
                        </a:solidFill>
                        <a:effectLst/>
                        <a:latin typeface="Times New Roman" pitchFamily="18" charset="0"/>
                        <a:cs typeface="Times New Roman" pitchFamily="18" charset="0"/>
                      </a:endParaRPr>
                    </a:p>
                  </a:txBody>
                  <a:tcPr marL="4710" marR="4710" marT="4710" marB="0" anchor="b">
                    <a:solidFill>
                      <a:schemeClr val="bg1">
                        <a:lumMod val="85000"/>
                      </a:schemeClr>
                    </a:solidFill>
                  </a:tcPr>
                </a:tc>
                <a:tc hMerge="1">
                  <a:txBody>
                    <a:bodyPr/>
                    <a:lstStyle/>
                    <a:p>
                      <a:pPr algn="ctr" fontAlgn="b"/>
                      <a:endParaRPr lang="en-IN" sz="1000" b="1" i="0" u="none" strike="noStrike" dirty="0">
                        <a:solidFill>
                          <a:srgbClr val="000000"/>
                        </a:solidFill>
                        <a:effectLst/>
                        <a:latin typeface="Times New Roman" pitchFamily="18" charset="0"/>
                        <a:cs typeface="Times New Roman" pitchFamily="18" charset="0"/>
                      </a:endParaRPr>
                    </a:p>
                  </a:txBody>
                  <a:tcPr marL="4710" marR="4710" marT="4710" marB="0" anchor="b">
                    <a:solidFill>
                      <a:schemeClr val="bg1">
                        <a:lumMod val="85000"/>
                      </a:schemeClr>
                    </a:solidFill>
                  </a:tcPr>
                </a:tc>
                <a:tc hMerge="1">
                  <a:txBody>
                    <a:bodyPr/>
                    <a:lstStyle/>
                    <a:p>
                      <a:pPr algn="ctr" fontAlgn="b"/>
                      <a:endParaRPr lang="en-IN" sz="1000" b="1" i="0" u="none" strike="noStrike" dirty="0">
                        <a:solidFill>
                          <a:srgbClr val="000000"/>
                        </a:solidFill>
                        <a:effectLst/>
                        <a:latin typeface="Times New Roman" pitchFamily="18" charset="0"/>
                        <a:cs typeface="Times New Roman" pitchFamily="18" charset="0"/>
                      </a:endParaRPr>
                    </a:p>
                  </a:txBody>
                  <a:tcPr marL="4710" marR="4710" marT="4710" marB="0" anchor="b">
                    <a:solidFill>
                      <a:schemeClr val="bg1">
                        <a:lumMod val="85000"/>
                      </a:schemeClr>
                    </a:solidFill>
                  </a:tcPr>
                </a:tc>
              </a:tr>
              <a:tr h="326899">
                <a:tc>
                  <a:txBody>
                    <a:bodyPr/>
                    <a:lstStyle/>
                    <a:p>
                      <a:pPr algn="ctr" fontAlgn="b"/>
                      <a:r>
                        <a:rPr lang="en-IN" sz="1000" b="1" i="0" u="none" strike="noStrike" dirty="0" smtClean="0">
                          <a:solidFill>
                            <a:srgbClr val="000000"/>
                          </a:solidFill>
                          <a:effectLst/>
                          <a:latin typeface="Times New Roman" pitchFamily="18" charset="0"/>
                          <a:cs typeface="Times New Roman" pitchFamily="18" charset="0"/>
                        </a:rPr>
                        <a:t>S R No.</a:t>
                      </a:r>
                      <a:endParaRPr lang="en-IN" sz="1000" b="1" i="0" u="none" strike="noStrike" dirty="0">
                        <a:solidFill>
                          <a:srgbClr val="000000"/>
                        </a:solidFill>
                        <a:effectLst/>
                        <a:latin typeface="Times New Roman" pitchFamily="18" charset="0"/>
                        <a:cs typeface="Times New Roman" pitchFamily="18" charset="0"/>
                      </a:endParaRPr>
                    </a:p>
                  </a:txBody>
                  <a:tcPr marL="4710" marR="4710" marT="4710" marB="0" anchor="b">
                    <a:solidFill>
                      <a:schemeClr val="bg1">
                        <a:lumMod val="85000"/>
                      </a:schemeClr>
                    </a:solidFill>
                  </a:tcPr>
                </a:tc>
                <a:tc>
                  <a:txBody>
                    <a:bodyPr/>
                    <a:lstStyle/>
                    <a:p>
                      <a:pPr algn="ctr" fontAlgn="b"/>
                      <a:r>
                        <a:rPr lang="en-IN" sz="1000" b="1" u="none" strike="noStrike" dirty="0">
                          <a:effectLst/>
                          <a:latin typeface="Times New Roman" pitchFamily="18" charset="0"/>
                          <a:cs typeface="Times New Roman" pitchFamily="18" charset="0"/>
                        </a:rPr>
                        <a:t>T</a:t>
                      </a:r>
                      <a:r>
                        <a:rPr lang="en-IN" sz="1000" b="1" u="none" strike="noStrike" dirty="0" smtClean="0">
                          <a:effectLst/>
                          <a:latin typeface="Times New Roman" pitchFamily="18" charset="0"/>
                          <a:cs typeface="Times New Roman" pitchFamily="18" charset="0"/>
                        </a:rPr>
                        <a:t>hreshold</a:t>
                      </a:r>
                      <a:endParaRPr lang="en-IN" sz="1000" b="1" i="0" u="none" strike="noStrike" dirty="0">
                        <a:solidFill>
                          <a:srgbClr val="000000"/>
                        </a:solidFill>
                        <a:effectLst/>
                        <a:latin typeface="Times New Roman" pitchFamily="18" charset="0"/>
                        <a:cs typeface="Times New Roman" pitchFamily="18" charset="0"/>
                      </a:endParaRPr>
                    </a:p>
                  </a:txBody>
                  <a:tcPr marL="4710" marR="4710" marT="4710" marB="0" anchor="b">
                    <a:solidFill>
                      <a:schemeClr val="bg1">
                        <a:lumMod val="85000"/>
                      </a:schemeClr>
                    </a:solidFill>
                  </a:tcPr>
                </a:tc>
                <a:tc>
                  <a:txBody>
                    <a:bodyPr/>
                    <a:lstStyle/>
                    <a:p>
                      <a:pPr algn="ctr" fontAlgn="b"/>
                      <a:r>
                        <a:rPr lang="en-US" sz="1000" b="1" u="none" strike="noStrike" dirty="0" smtClean="0">
                          <a:effectLst/>
                          <a:latin typeface="Times New Roman" pitchFamily="18" charset="0"/>
                          <a:cs typeface="Times New Roman" pitchFamily="18" charset="0"/>
                        </a:rPr>
                        <a:t>No.</a:t>
                      </a:r>
                      <a:r>
                        <a:rPr lang="en-US" sz="1000" b="1" u="none" strike="noStrike" baseline="0" dirty="0" smtClean="0">
                          <a:effectLst/>
                          <a:latin typeface="Times New Roman" pitchFamily="18" charset="0"/>
                          <a:cs typeface="Times New Roman" pitchFamily="18" charset="0"/>
                        </a:rPr>
                        <a:t> of </a:t>
                      </a:r>
                      <a:r>
                        <a:rPr lang="en-US" sz="1000" b="1" u="none" strike="noStrike" baseline="0" dirty="0" err="1" smtClean="0">
                          <a:effectLst/>
                          <a:latin typeface="Times New Roman" pitchFamily="18" charset="0"/>
                          <a:cs typeface="Times New Roman" pitchFamily="18" charset="0"/>
                        </a:rPr>
                        <a:t>CpGs</a:t>
                      </a:r>
                      <a:r>
                        <a:rPr lang="en-US" sz="1000" b="1" u="none" strike="noStrike" baseline="0" dirty="0" smtClean="0">
                          <a:effectLst/>
                          <a:latin typeface="Times New Roman" pitchFamily="18" charset="0"/>
                          <a:cs typeface="Times New Roman" pitchFamily="18" charset="0"/>
                        </a:rPr>
                        <a:t> as signature</a:t>
                      </a:r>
                      <a:endParaRPr lang="en-IN" sz="1000" b="1" i="0" u="none" strike="noStrike" dirty="0">
                        <a:solidFill>
                          <a:srgbClr val="000000"/>
                        </a:solidFill>
                        <a:effectLst/>
                        <a:latin typeface="Times New Roman" pitchFamily="18" charset="0"/>
                        <a:cs typeface="Times New Roman" pitchFamily="18" charset="0"/>
                      </a:endParaRPr>
                    </a:p>
                  </a:txBody>
                  <a:tcPr marL="4710" marR="4710" marT="4710" marB="0" anchor="b">
                    <a:solidFill>
                      <a:schemeClr val="bg1">
                        <a:lumMod val="85000"/>
                      </a:schemeClr>
                    </a:solidFill>
                  </a:tcPr>
                </a:tc>
                <a:tc>
                  <a:txBody>
                    <a:bodyPr/>
                    <a:lstStyle/>
                    <a:p>
                      <a:pPr algn="ctr" fontAlgn="b"/>
                      <a:r>
                        <a:rPr lang="en-US" sz="1000" b="1" u="none" strike="noStrike" dirty="0" smtClean="0">
                          <a:effectLst/>
                          <a:latin typeface="Times New Roman" pitchFamily="18" charset="0"/>
                          <a:cs typeface="Times New Roman" pitchFamily="18" charset="0"/>
                        </a:rPr>
                        <a:t>Errors</a:t>
                      </a:r>
                      <a:endParaRPr lang="en-IN" sz="1000" b="1" i="0" u="none" strike="noStrike" dirty="0">
                        <a:solidFill>
                          <a:srgbClr val="000000"/>
                        </a:solidFill>
                        <a:effectLst/>
                        <a:latin typeface="Times New Roman" pitchFamily="18" charset="0"/>
                        <a:cs typeface="Times New Roman" pitchFamily="18" charset="0"/>
                      </a:endParaRPr>
                    </a:p>
                  </a:txBody>
                  <a:tcPr marL="4710" marR="4710" marT="4710" marB="0" anchor="b">
                    <a:solidFill>
                      <a:schemeClr val="bg1">
                        <a:lumMod val="85000"/>
                      </a:schemeClr>
                    </a:solidFill>
                  </a:tcPr>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1</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0</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9554</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dirty="0">
                          <a:effectLst/>
                          <a:latin typeface="Times New Roman" pitchFamily="18" charset="0"/>
                          <a:cs typeface="Times New Roman" pitchFamily="18" charset="0"/>
                        </a:rPr>
                        <a:t>3</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2</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0.728</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9554</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4</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3</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1.456</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9554</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4</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4</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2.185</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9554</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4</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5</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2.913</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9554</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5</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6</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3.641</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9554</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7</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7</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4.369</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9554</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7</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8</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5.098</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9553</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9</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9</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5.826</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9547</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10</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10</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6.554</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9448</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12</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11</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7.282</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9148</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12</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12</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8.01</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8501</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13</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13</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8.739</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7510</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13</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14</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9.467</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6105</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13</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15</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10.195</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4580</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13</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16</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10.923</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3302</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13</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17</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11.651</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2279</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13</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18</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12.38</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1532</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12</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19</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13.108</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1028</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12</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20</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13.836</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686</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12</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21</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14.564</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454</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12</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22</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15.293</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271</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11</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23</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16.021</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163</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11</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24</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16.749</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102</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10</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25</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17.477</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54</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7</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26</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18.205</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33</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3</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1" i="0" u="none" strike="noStrike" dirty="0" smtClean="0">
                          <a:solidFill>
                            <a:srgbClr val="002060"/>
                          </a:solidFill>
                          <a:effectLst/>
                          <a:latin typeface="Times New Roman" pitchFamily="18" charset="0"/>
                          <a:cs typeface="Times New Roman" pitchFamily="18" charset="0"/>
                        </a:rPr>
                        <a:t>27</a:t>
                      </a:r>
                      <a:endParaRPr lang="en-IN" sz="1000" b="1" i="0" u="none" strike="noStrike" dirty="0">
                        <a:solidFill>
                          <a:srgbClr val="002060"/>
                        </a:solidFill>
                        <a:effectLst/>
                        <a:latin typeface="Times New Roman" pitchFamily="18" charset="0"/>
                        <a:cs typeface="Times New Roman" pitchFamily="18" charset="0"/>
                      </a:endParaRPr>
                    </a:p>
                  </a:txBody>
                  <a:tcPr marL="4710" marR="4710" marT="4710" marB="0" anchor="b">
                    <a:solidFill>
                      <a:srgbClr val="FFFF00"/>
                    </a:solidFill>
                  </a:tcPr>
                </a:tc>
                <a:tc>
                  <a:txBody>
                    <a:bodyPr/>
                    <a:lstStyle/>
                    <a:p>
                      <a:pPr algn="ctr" fontAlgn="b"/>
                      <a:r>
                        <a:rPr lang="en-IN" sz="1000" b="1" u="none" strike="noStrike" dirty="0">
                          <a:solidFill>
                            <a:srgbClr val="002060"/>
                          </a:solidFill>
                          <a:effectLst/>
                          <a:latin typeface="Times New Roman" pitchFamily="18" charset="0"/>
                          <a:cs typeface="Times New Roman" pitchFamily="18" charset="0"/>
                        </a:rPr>
                        <a:t>18.934</a:t>
                      </a:r>
                      <a:endParaRPr lang="en-IN" sz="1000" b="1" i="0" u="none" strike="noStrike" dirty="0">
                        <a:solidFill>
                          <a:srgbClr val="002060"/>
                        </a:solidFill>
                        <a:effectLst/>
                        <a:latin typeface="Times New Roman" pitchFamily="18" charset="0"/>
                        <a:cs typeface="Times New Roman" pitchFamily="18" charset="0"/>
                      </a:endParaRPr>
                    </a:p>
                  </a:txBody>
                  <a:tcPr marL="4710" marR="4710" marT="4710" marB="0" anchor="b">
                    <a:solidFill>
                      <a:srgbClr val="FFFF00"/>
                    </a:solidFill>
                  </a:tcPr>
                </a:tc>
                <a:tc>
                  <a:txBody>
                    <a:bodyPr/>
                    <a:lstStyle/>
                    <a:p>
                      <a:pPr algn="ctr" fontAlgn="b"/>
                      <a:r>
                        <a:rPr lang="en-IN" sz="1000" b="1" u="none" strike="noStrike" dirty="0">
                          <a:solidFill>
                            <a:srgbClr val="002060"/>
                          </a:solidFill>
                          <a:effectLst/>
                          <a:latin typeface="Times New Roman" pitchFamily="18" charset="0"/>
                          <a:cs typeface="Times New Roman" pitchFamily="18" charset="0"/>
                        </a:rPr>
                        <a:t>14</a:t>
                      </a:r>
                      <a:endParaRPr lang="en-IN" sz="1000" b="1" i="0" u="none" strike="noStrike" dirty="0">
                        <a:solidFill>
                          <a:srgbClr val="002060"/>
                        </a:solidFill>
                        <a:effectLst/>
                        <a:latin typeface="Times New Roman" pitchFamily="18" charset="0"/>
                        <a:cs typeface="Times New Roman" pitchFamily="18" charset="0"/>
                      </a:endParaRPr>
                    </a:p>
                  </a:txBody>
                  <a:tcPr marL="4710" marR="4710" marT="4710" marB="0" anchor="b">
                    <a:solidFill>
                      <a:srgbClr val="FFFF00"/>
                    </a:solidFill>
                  </a:tcPr>
                </a:tc>
                <a:tc>
                  <a:txBody>
                    <a:bodyPr/>
                    <a:lstStyle/>
                    <a:p>
                      <a:pPr algn="ctr" fontAlgn="b"/>
                      <a:r>
                        <a:rPr lang="en-IN" sz="1000" b="1" u="none" strike="noStrike" dirty="0">
                          <a:solidFill>
                            <a:srgbClr val="002060"/>
                          </a:solidFill>
                          <a:effectLst/>
                          <a:latin typeface="Times New Roman" pitchFamily="18" charset="0"/>
                          <a:cs typeface="Times New Roman" pitchFamily="18" charset="0"/>
                        </a:rPr>
                        <a:t>0</a:t>
                      </a:r>
                      <a:endParaRPr lang="en-IN" sz="1000" b="1" i="0" u="none" strike="noStrike" dirty="0">
                        <a:solidFill>
                          <a:srgbClr val="002060"/>
                        </a:solidFill>
                        <a:effectLst/>
                        <a:latin typeface="Times New Roman" pitchFamily="18" charset="0"/>
                        <a:cs typeface="Times New Roman" pitchFamily="18" charset="0"/>
                      </a:endParaRPr>
                    </a:p>
                  </a:txBody>
                  <a:tcPr marL="4710" marR="4710" marT="4710" marB="0" anchor="b">
                    <a:solidFill>
                      <a:srgbClr val="FFFF00"/>
                    </a:solidFill>
                  </a:tcPr>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28</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19.662</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6</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13</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29</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20.39</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3</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a:effectLst/>
                          <a:latin typeface="Times New Roman" pitchFamily="18" charset="0"/>
                          <a:cs typeface="Times New Roman" pitchFamily="18" charset="0"/>
                        </a:rPr>
                        <a:t>46</a:t>
                      </a:r>
                      <a:endParaRPr lang="en-IN" sz="1000" b="0" i="0" u="none" strike="noStrike">
                        <a:solidFill>
                          <a:srgbClr val="000000"/>
                        </a:solidFill>
                        <a:effectLst/>
                        <a:latin typeface="Times New Roman" pitchFamily="18" charset="0"/>
                        <a:cs typeface="Times New Roman" pitchFamily="18" charset="0"/>
                      </a:endParaRPr>
                    </a:p>
                  </a:txBody>
                  <a:tcPr marL="4710" marR="4710" marT="4710" marB="0" anchor="b"/>
                </a:tc>
              </a:tr>
              <a:tr h="165937">
                <a:tc>
                  <a:txBody>
                    <a:bodyPr/>
                    <a:lstStyle/>
                    <a:p>
                      <a:pPr algn="ctr" fontAlgn="b"/>
                      <a:r>
                        <a:rPr lang="en-IN" sz="1000" b="0" i="0" u="none" strike="noStrike" dirty="0" smtClean="0">
                          <a:solidFill>
                            <a:srgbClr val="000000"/>
                          </a:solidFill>
                          <a:effectLst/>
                          <a:latin typeface="Times New Roman" pitchFamily="18" charset="0"/>
                          <a:cs typeface="Times New Roman" pitchFamily="18" charset="0"/>
                        </a:rPr>
                        <a:t>30</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dirty="0">
                          <a:effectLst/>
                          <a:latin typeface="Times New Roman" pitchFamily="18" charset="0"/>
                          <a:cs typeface="Times New Roman" pitchFamily="18" charset="0"/>
                        </a:rPr>
                        <a:t>21.118</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dirty="0">
                          <a:effectLst/>
                          <a:latin typeface="Times New Roman" pitchFamily="18" charset="0"/>
                          <a:cs typeface="Times New Roman" pitchFamily="18" charset="0"/>
                        </a:rPr>
                        <a:t>0</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c>
                  <a:txBody>
                    <a:bodyPr/>
                    <a:lstStyle/>
                    <a:p>
                      <a:pPr algn="ctr" fontAlgn="b"/>
                      <a:r>
                        <a:rPr lang="en-IN" sz="1000" u="none" strike="noStrike" dirty="0">
                          <a:effectLst/>
                          <a:latin typeface="Times New Roman" pitchFamily="18" charset="0"/>
                          <a:cs typeface="Times New Roman" pitchFamily="18" charset="0"/>
                        </a:rPr>
                        <a:t>47</a:t>
                      </a:r>
                      <a:endParaRPr lang="en-IN" sz="1000" b="0" i="0" u="none" strike="noStrike" dirty="0">
                        <a:solidFill>
                          <a:srgbClr val="000000"/>
                        </a:solidFill>
                        <a:effectLst/>
                        <a:latin typeface="Times New Roman" pitchFamily="18" charset="0"/>
                        <a:cs typeface="Times New Roman" pitchFamily="18" charset="0"/>
                      </a:endParaRPr>
                    </a:p>
                  </a:txBody>
                  <a:tcPr marL="4710" marR="4710" marT="4710" marB="0" anchor="b"/>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713438913"/>
              </p:ext>
            </p:extLst>
          </p:nvPr>
        </p:nvGraphicFramePr>
        <p:xfrm>
          <a:off x="3229486" y="692675"/>
          <a:ext cx="2998699" cy="5631924"/>
        </p:xfrm>
        <a:graphic>
          <a:graphicData uri="http://schemas.openxmlformats.org/drawingml/2006/table">
            <a:tbl>
              <a:tblPr>
                <a:tableStyleId>{5940675A-B579-460E-94D1-54222C63F5DA}</a:tableStyleId>
              </a:tblPr>
              <a:tblGrid>
                <a:gridCol w="615118"/>
                <a:gridCol w="845787"/>
                <a:gridCol w="998511"/>
                <a:gridCol w="539283"/>
              </a:tblGrid>
              <a:tr h="469069">
                <a:tc gridSpan="4">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1" i="0" u="none" strike="noStrike" dirty="0" smtClean="0">
                          <a:solidFill>
                            <a:srgbClr val="000000"/>
                          </a:solidFill>
                          <a:effectLst/>
                          <a:latin typeface="Times New Roman" pitchFamily="18" charset="0"/>
                          <a:cs typeface="Times New Roman" pitchFamily="18" charset="0"/>
                        </a:rPr>
                        <a:t>PAM output for </a:t>
                      </a:r>
                      <a:r>
                        <a:rPr lang="en-IN" sz="1000" b="1" i="0" u="none" strike="noStrike" dirty="0" smtClean="0">
                          <a:solidFill>
                            <a:srgbClr val="000000"/>
                          </a:solidFill>
                          <a:effectLst/>
                          <a:latin typeface="Times New Roman" pitchFamily="18" charset="0"/>
                          <a:cs typeface="Times New Roman" pitchFamily="18" charset="0"/>
                        </a:rPr>
                        <a:t>14-CpG methylation signature to discriminate diffuse</a:t>
                      </a:r>
                      <a:r>
                        <a:rPr lang="en-IN" sz="1000" b="1" i="0" u="none" strike="noStrike" baseline="0" dirty="0" smtClean="0">
                          <a:solidFill>
                            <a:srgbClr val="000000"/>
                          </a:solidFill>
                          <a:effectLst/>
                          <a:latin typeface="Times New Roman" pitchFamily="18" charset="0"/>
                          <a:cs typeface="Times New Roman" pitchFamily="18" charset="0"/>
                        </a:rPr>
                        <a:t> astrocytoma (DA)</a:t>
                      </a:r>
                      <a:r>
                        <a:rPr lang="en-IN" sz="1000" b="1" i="0" u="none" strike="noStrike" dirty="0" smtClean="0">
                          <a:solidFill>
                            <a:srgbClr val="000000"/>
                          </a:solidFill>
                          <a:effectLst/>
                          <a:latin typeface="Times New Roman" pitchFamily="18" charset="0"/>
                          <a:cs typeface="Times New Roman" pitchFamily="18" charset="0"/>
                        </a:rPr>
                        <a:t> from </a:t>
                      </a:r>
                      <a:r>
                        <a:rPr lang="en-IN" sz="1000" b="1" i="0" u="none" strike="noStrike" dirty="0" err="1" smtClean="0">
                          <a:solidFill>
                            <a:srgbClr val="000000"/>
                          </a:solidFill>
                          <a:effectLst/>
                          <a:latin typeface="Times New Roman" pitchFamily="18" charset="0"/>
                          <a:cs typeface="Times New Roman" pitchFamily="18" charset="0"/>
                        </a:rPr>
                        <a:t>oligodendroglioma</a:t>
                      </a:r>
                      <a:r>
                        <a:rPr lang="en-IN" sz="1000" b="1" i="0" u="none" strike="noStrike" baseline="0" dirty="0" smtClean="0">
                          <a:solidFill>
                            <a:srgbClr val="000000"/>
                          </a:solidFill>
                          <a:effectLst/>
                          <a:latin typeface="Times New Roman" pitchFamily="18" charset="0"/>
                          <a:cs typeface="Times New Roman" pitchFamily="18" charset="0"/>
                        </a:rPr>
                        <a:t> (ODG)</a:t>
                      </a:r>
                      <a:endParaRPr lang="en-IN" sz="1000" b="1" i="0" u="none" strike="noStrike" dirty="0" smtClean="0">
                        <a:solidFill>
                          <a:srgbClr val="000000"/>
                        </a:solidFill>
                        <a:effectLst/>
                        <a:latin typeface="Times New Roman" pitchFamily="18" charset="0"/>
                        <a:cs typeface="Times New Roman" pitchFamily="18" charset="0"/>
                      </a:endParaRPr>
                    </a:p>
                  </a:txBody>
                  <a:tcPr marL="7300" marR="7300" marT="7300" marB="0" anchor="b">
                    <a:solidFill>
                      <a:schemeClr val="bg1">
                        <a:lumMod val="85000"/>
                      </a:schemeClr>
                    </a:solidFill>
                  </a:tcPr>
                </a:tc>
                <a:tc hMerge="1">
                  <a:txBody>
                    <a:bodyPr/>
                    <a:lstStyle/>
                    <a:p>
                      <a:pPr algn="ctr" fontAlgn="b"/>
                      <a:endParaRPr lang="en-US" sz="1000" b="1" i="0" u="none" strike="noStrike" dirty="0">
                        <a:solidFill>
                          <a:srgbClr val="000000"/>
                        </a:solidFill>
                        <a:effectLst/>
                        <a:latin typeface="Times New Roman" pitchFamily="18" charset="0"/>
                        <a:cs typeface="Times New Roman" pitchFamily="18" charset="0"/>
                      </a:endParaRPr>
                    </a:p>
                  </a:txBody>
                  <a:tcPr marL="7300" marR="7300" marT="7300" marB="0" anchor="b">
                    <a:solidFill>
                      <a:schemeClr val="bg1">
                        <a:lumMod val="85000"/>
                      </a:schemeClr>
                    </a:solidFill>
                  </a:tcPr>
                </a:tc>
                <a:tc hMerge="1">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IN" sz="1000" b="1" i="0" u="none" strike="noStrike" dirty="0" smtClean="0">
                        <a:solidFill>
                          <a:srgbClr val="000000"/>
                        </a:solidFill>
                        <a:effectLst/>
                        <a:latin typeface="Times New Roman" pitchFamily="18" charset="0"/>
                        <a:cs typeface="Times New Roman" pitchFamily="18" charset="0"/>
                      </a:endParaRPr>
                    </a:p>
                  </a:txBody>
                  <a:tcPr marL="7300" marR="7300" marT="7300" marB="0" anchor="b">
                    <a:solidFill>
                      <a:schemeClr val="bg1">
                        <a:lumMod val="85000"/>
                      </a:schemeClr>
                    </a:solidFill>
                  </a:tcPr>
                </a:tc>
                <a:tc hMerge="1">
                  <a:txBody>
                    <a:bodyPr/>
                    <a:lstStyle/>
                    <a:p>
                      <a:pPr algn="ctr" fontAlgn="b"/>
                      <a:endParaRPr lang="en-US" sz="1000" b="1" i="0" u="none" strike="noStrike" dirty="0">
                        <a:solidFill>
                          <a:srgbClr val="000000"/>
                        </a:solidFill>
                        <a:effectLst/>
                        <a:latin typeface="Times New Roman" pitchFamily="18" charset="0"/>
                        <a:cs typeface="Times New Roman" pitchFamily="18" charset="0"/>
                      </a:endParaRPr>
                    </a:p>
                  </a:txBody>
                  <a:tcPr marL="7300" marR="7300" marT="7300" marB="0" anchor="b">
                    <a:solidFill>
                      <a:schemeClr val="bg1">
                        <a:lumMod val="85000"/>
                      </a:schemeClr>
                    </a:solidFill>
                  </a:tcPr>
                </a:tc>
              </a:tr>
              <a:tr h="325481">
                <a:tc>
                  <a:txBody>
                    <a:bodyPr/>
                    <a:lstStyle/>
                    <a:p>
                      <a:pPr algn="ctr" fontAlgn="b"/>
                      <a:r>
                        <a:rPr lang="en-US" sz="1000" b="1" i="0" u="none" strike="noStrike" dirty="0" smtClean="0">
                          <a:solidFill>
                            <a:srgbClr val="000000"/>
                          </a:solidFill>
                          <a:effectLst/>
                          <a:latin typeface="Times New Roman" pitchFamily="18" charset="0"/>
                          <a:cs typeface="Times New Roman" pitchFamily="18" charset="0"/>
                        </a:rPr>
                        <a:t>S R No.</a:t>
                      </a:r>
                      <a:endParaRPr lang="en-US" sz="1000" b="1" i="0" u="none" strike="noStrike" dirty="0">
                        <a:solidFill>
                          <a:srgbClr val="000000"/>
                        </a:solidFill>
                        <a:effectLst/>
                        <a:latin typeface="Times New Roman" pitchFamily="18" charset="0"/>
                        <a:cs typeface="Times New Roman" pitchFamily="18" charset="0"/>
                      </a:endParaRPr>
                    </a:p>
                  </a:txBody>
                  <a:tcPr marL="7300" marR="7300" marT="7300" marB="0" anchor="b">
                    <a:solidFill>
                      <a:schemeClr val="bg1">
                        <a:lumMod val="85000"/>
                      </a:schemeClr>
                    </a:solidFill>
                  </a:tcPr>
                </a:tc>
                <a:tc>
                  <a:txBody>
                    <a:bodyPr/>
                    <a:lstStyle/>
                    <a:p>
                      <a:pPr algn="ctr" fontAlgn="b"/>
                      <a:r>
                        <a:rPr lang="en-US" sz="1000" b="1" u="none" strike="noStrike" dirty="0">
                          <a:effectLst/>
                          <a:latin typeface="Times New Roman" pitchFamily="18" charset="0"/>
                          <a:cs typeface="Times New Roman" pitchFamily="18" charset="0"/>
                        </a:rPr>
                        <a:t>T</a:t>
                      </a:r>
                      <a:r>
                        <a:rPr lang="en-US" sz="1000" b="1" u="none" strike="noStrike" dirty="0" smtClean="0">
                          <a:effectLst/>
                          <a:latin typeface="Times New Roman" pitchFamily="18" charset="0"/>
                          <a:cs typeface="Times New Roman" pitchFamily="18" charset="0"/>
                        </a:rPr>
                        <a:t>hreshold</a:t>
                      </a:r>
                      <a:endParaRPr lang="en-US" sz="1000" b="1" i="0" u="none" strike="noStrike" dirty="0">
                        <a:solidFill>
                          <a:srgbClr val="000000"/>
                        </a:solidFill>
                        <a:effectLst/>
                        <a:latin typeface="Times New Roman" pitchFamily="18" charset="0"/>
                        <a:cs typeface="Times New Roman" pitchFamily="18" charset="0"/>
                      </a:endParaRPr>
                    </a:p>
                  </a:txBody>
                  <a:tcPr marL="7300" marR="7300" marT="7300" marB="0" anchor="b">
                    <a:solidFill>
                      <a:schemeClr val="bg1">
                        <a:lumMod val="85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1" u="none" strike="noStrike" dirty="0" smtClean="0">
                          <a:effectLst/>
                          <a:latin typeface="Times New Roman" pitchFamily="18" charset="0"/>
                          <a:cs typeface="Times New Roman" pitchFamily="18" charset="0"/>
                        </a:rPr>
                        <a:t>No.</a:t>
                      </a:r>
                      <a:r>
                        <a:rPr lang="en-US" sz="1000" b="1" u="none" strike="noStrike" baseline="0" dirty="0" smtClean="0">
                          <a:effectLst/>
                          <a:latin typeface="Times New Roman" pitchFamily="18" charset="0"/>
                          <a:cs typeface="Times New Roman" pitchFamily="18" charset="0"/>
                        </a:rPr>
                        <a:t> of </a:t>
                      </a:r>
                      <a:r>
                        <a:rPr lang="en-US" sz="1000" b="1" u="none" strike="noStrike" baseline="0" dirty="0" err="1" smtClean="0">
                          <a:effectLst/>
                          <a:latin typeface="Times New Roman" pitchFamily="18" charset="0"/>
                          <a:cs typeface="Times New Roman" pitchFamily="18" charset="0"/>
                        </a:rPr>
                        <a:t>CpGs</a:t>
                      </a:r>
                      <a:r>
                        <a:rPr lang="en-US" sz="1000" b="1" u="none" strike="noStrike" baseline="0" dirty="0" smtClean="0">
                          <a:effectLst/>
                          <a:latin typeface="Times New Roman" pitchFamily="18" charset="0"/>
                          <a:cs typeface="Times New Roman" pitchFamily="18" charset="0"/>
                        </a:rPr>
                        <a:t> as signature</a:t>
                      </a:r>
                      <a:endParaRPr lang="en-IN" sz="1000" b="1" i="0" u="none" strike="noStrike" dirty="0" smtClean="0">
                        <a:solidFill>
                          <a:srgbClr val="000000"/>
                        </a:solidFill>
                        <a:effectLst/>
                        <a:latin typeface="Times New Roman" pitchFamily="18" charset="0"/>
                        <a:cs typeface="Times New Roman" pitchFamily="18" charset="0"/>
                      </a:endParaRPr>
                    </a:p>
                  </a:txBody>
                  <a:tcPr marL="7300" marR="7300" marT="7300" marB="0" anchor="b">
                    <a:solidFill>
                      <a:schemeClr val="bg1">
                        <a:lumMod val="85000"/>
                      </a:schemeClr>
                    </a:solidFill>
                  </a:tcPr>
                </a:tc>
                <a:tc>
                  <a:txBody>
                    <a:bodyPr/>
                    <a:lstStyle/>
                    <a:p>
                      <a:pPr algn="ctr" fontAlgn="b"/>
                      <a:r>
                        <a:rPr lang="en-US" sz="1000" b="1" u="none" strike="noStrike" dirty="0" smtClean="0">
                          <a:effectLst/>
                          <a:latin typeface="Times New Roman" pitchFamily="18" charset="0"/>
                          <a:cs typeface="Times New Roman" pitchFamily="18" charset="0"/>
                        </a:rPr>
                        <a:t>Errors</a:t>
                      </a:r>
                      <a:endParaRPr lang="en-US" sz="1000" b="1" i="0" u="none" strike="noStrike" dirty="0">
                        <a:solidFill>
                          <a:srgbClr val="000000"/>
                        </a:solidFill>
                        <a:effectLst/>
                        <a:latin typeface="Times New Roman" pitchFamily="18" charset="0"/>
                        <a:cs typeface="Times New Roman" pitchFamily="18" charset="0"/>
                      </a:endParaRPr>
                    </a:p>
                  </a:txBody>
                  <a:tcPr marL="7300" marR="7300" marT="7300" marB="0" anchor="b">
                    <a:solidFill>
                      <a:schemeClr val="bg1">
                        <a:lumMod val="85000"/>
                      </a:schemeClr>
                    </a:solidFill>
                  </a:tcPr>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1</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0</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dirty="0">
                          <a:effectLst/>
                          <a:latin typeface="Times New Roman" pitchFamily="18" charset="0"/>
                          <a:cs typeface="Times New Roman" pitchFamily="18" charset="0"/>
                        </a:rPr>
                        <a:t>2817</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3</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2</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0.431</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2817</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3</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0.863</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2817</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4</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1.294</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2817</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5</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1.726</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2817</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6</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2.157</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2817</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7</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2.588</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2816</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dirty="0">
                          <a:effectLst/>
                          <a:latin typeface="Times New Roman" pitchFamily="18" charset="0"/>
                          <a:cs typeface="Times New Roman" pitchFamily="18" charset="0"/>
                        </a:rPr>
                        <a:t>2</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8</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3.02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2795</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9</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3.451</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2689</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10</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3.883</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2377</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11</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4.314</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1861</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12</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4.745</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1298</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13</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5.177</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836</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14</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5.608</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544</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15</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6.039</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347</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dirty="0">
                          <a:effectLst/>
                          <a:latin typeface="Times New Roman" pitchFamily="18" charset="0"/>
                          <a:cs typeface="Times New Roman" pitchFamily="18" charset="0"/>
                        </a:rPr>
                        <a:t>2</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16</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6.471</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229</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17</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6.902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139</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18</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7.334</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91</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19</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7.765</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59</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20</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8.196</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41</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21</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8.628</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29</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22</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9.059</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21</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2</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1" i="0" u="none" strike="noStrike" dirty="0" smtClean="0">
                          <a:solidFill>
                            <a:srgbClr val="002060"/>
                          </a:solidFill>
                          <a:effectLst/>
                          <a:latin typeface="Times New Roman" pitchFamily="18" charset="0"/>
                          <a:cs typeface="Times New Roman" pitchFamily="18" charset="0"/>
                        </a:rPr>
                        <a:t>23</a:t>
                      </a:r>
                      <a:endParaRPr lang="en-US" sz="1000" b="1" i="0" u="none" strike="noStrike" dirty="0">
                        <a:solidFill>
                          <a:srgbClr val="002060"/>
                        </a:solidFill>
                        <a:effectLst/>
                        <a:latin typeface="Times New Roman" pitchFamily="18" charset="0"/>
                        <a:cs typeface="Times New Roman" pitchFamily="18" charset="0"/>
                      </a:endParaRPr>
                    </a:p>
                  </a:txBody>
                  <a:tcPr marL="7300" marR="7300" marT="7300" marB="0" anchor="b">
                    <a:solidFill>
                      <a:srgbClr val="FFFF00"/>
                    </a:solidFill>
                  </a:tcPr>
                </a:tc>
                <a:tc>
                  <a:txBody>
                    <a:bodyPr/>
                    <a:lstStyle/>
                    <a:p>
                      <a:pPr algn="ctr" fontAlgn="b"/>
                      <a:r>
                        <a:rPr lang="en-US" sz="1000" b="1" u="none" strike="noStrike" dirty="0">
                          <a:solidFill>
                            <a:srgbClr val="002060"/>
                          </a:solidFill>
                          <a:effectLst/>
                          <a:latin typeface="Times New Roman" pitchFamily="18" charset="0"/>
                          <a:cs typeface="Times New Roman" pitchFamily="18" charset="0"/>
                        </a:rPr>
                        <a:t>9.491</a:t>
                      </a:r>
                      <a:endParaRPr lang="en-US" sz="1000" b="1" i="0" u="none" strike="noStrike" dirty="0">
                        <a:solidFill>
                          <a:srgbClr val="002060"/>
                        </a:solidFill>
                        <a:effectLst/>
                        <a:latin typeface="Times New Roman" pitchFamily="18" charset="0"/>
                        <a:cs typeface="Times New Roman" pitchFamily="18" charset="0"/>
                      </a:endParaRPr>
                    </a:p>
                  </a:txBody>
                  <a:tcPr marL="7300" marR="7300" marT="7300" marB="0" anchor="b">
                    <a:solidFill>
                      <a:srgbClr val="FFFF00"/>
                    </a:solidFill>
                  </a:tcPr>
                </a:tc>
                <a:tc>
                  <a:txBody>
                    <a:bodyPr/>
                    <a:lstStyle/>
                    <a:p>
                      <a:pPr algn="ctr" fontAlgn="b"/>
                      <a:r>
                        <a:rPr lang="en-US" sz="1000" b="1" u="none" strike="noStrike">
                          <a:solidFill>
                            <a:srgbClr val="002060"/>
                          </a:solidFill>
                          <a:effectLst/>
                          <a:latin typeface="Times New Roman" pitchFamily="18" charset="0"/>
                          <a:cs typeface="Times New Roman" pitchFamily="18" charset="0"/>
                        </a:rPr>
                        <a:t>14</a:t>
                      </a:r>
                      <a:endParaRPr lang="en-US" sz="1000" b="1" i="0" u="none" strike="noStrike">
                        <a:solidFill>
                          <a:srgbClr val="002060"/>
                        </a:solidFill>
                        <a:effectLst/>
                        <a:latin typeface="Times New Roman" pitchFamily="18" charset="0"/>
                        <a:cs typeface="Times New Roman" pitchFamily="18" charset="0"/>
                      </a:endParaRPr>
                    </a:p>
                  </a:txBody>
                  <a:tcPr marL="7300" marR="7300" marT="7300" marB="0" anchor="b">
                    <a:solidFill>
                      <a:srgbClr val="FFFF00"/>
                    </a:solidFill>
                  </a:tcPr>
                </a:tc>
                <a:tc>
                  <a:txBody>
                    <a:bodyPr/>
                    <a:lstStyle/>
                    <a:p>
                      <a:pPr algn="ctr" fontAlgn="b"/>
                      <a:r>
                        <a:rPr lang="en-US" sz="1000" b="1" u="none" strike="noStrike" dirty="0">
                          <a:solidFill>
                            <a:srgbClr val="002060"/>
                          </a:solidFill>
                          <a:effectLst/>
                          <a:latin typeface="Times New Roman" pitchFamily="18" charset="0"/>
                          <a:cs typeface="Times New Roman" pitchFamily="18" charset="0"/>
                        </a:rPr>
                        <a:t>2</a:t>
                      </a:r>
                      <a:endParaRPr lang="en-US" sz="1000" b="1" i="0" u="none" strike="noStrike" dirty="0">
                        <a:solidFill>
                          <a:srgbClr val="002060"/>
                        </a:solidFill>
                        <a:effectLst/>
                        <a:latin typeface="Times New Roman" pitchFamily="18" charset="0"/>
                        <a:cs typeface="Times New Roman" pitchFamily="18" charset="0"/>
                      </a:endParaRPr>
                    </a:p>
                  </a:txBody>
                  <a:tcPr marL="7300" marR="7300" marT="7300" marB="0" anchor="b">
                    <a:solidFill>
                      <a:srgbClr val="FFFF00"/>
                    </a:solidFill>
                  </a:tcPr>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24</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dirty="0">
                          <a:effectLst/>
                          <a:latin typeface="Times New Roman" pitchFamily="18" charset="0"/>
                          <a:cs typeface="Times New Roman" pitchFamily="18" charset="0"/>
                        </a:rPr>
                        <a:t>10.353</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7</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10</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25</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10.785</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4</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58</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26</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11.216</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3</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79</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27</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11.648</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1</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85</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28</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12.079</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1</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a:effectLst/>
                          <a:latin typeface="Times New Roman" pitchFamily="18" charset="0"/>
                          <a:cs typeface="Times New Roman" pitchFamily="18" charset="0"/>
                        </a:rPr>
                        <a:t>86</a:t>
                      </a:r>
                      <a:endParaRPr lang="en-US" sz="1000" b="0" i="0" u="none" strike="noStrike">
                        <a:solidFill>
                          <a:srgbClr val="000000"/>
                        </a:solidFill>
                        <a:effectLst/>
                        <a:latin typeface="Times New Roman" pitchFamily="18" charset="0"/>
                        <a:cs typeface="Times New Roman" pitchFamily="18" charset="0"/>
                      </a:endParaRPr>
                    </a:p>
                  </a:txBody>
                  <a:tcPr marL="7300" marR="7300" marT="7300" marB="0" anchor="b"/>
                </a:tc>
              </a:tr>
              <a:tr h="166806">
                <a:tc>
                  <a:txBody>
                    <a:bodyPr/>
                    <a:lstStyle/>
                    <a:p>
                      <a:pPr algn="ctr" fontAlgn="b"/>
                      <a:r>
                        <a:rPr lang="en-US" sz="1000" b="0" i="0" u="none" strike="noStrike" dirty="0" smtClean="0">
                          <a:solidFill>
                            <a:srgbClr val="000000"/>
                          </a:solidFill>
                          <a:effectLst/>
                          <a:latin typeface="Times New Roman" pitchFamily="18" charset="0"/>
                          <a:cs typeface="Times New Roman" pitchFamily="18" charset="0"/>
                        </a:rPr>
                        <a:t>29</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dirty="0">
                          <a:effectLst/>
                          <a:latin typeface="Times New Roman" pitchFamily="18" charset="0"/>
                          <a:cs typeface="Times New Roman" pitchFamily="18" charset="0"/>
                        </a:rPr>
                        <a:t>12.51</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dirty="0">
                          <a:effectLst/>
                          <a:latin typeface="Times New Roman" pitchFamily="18" charset="0"/>
                          <a:cs typeface="Times New Roman" pitchFamily="18" charset="0"/>
                        </a:rPr>
                        <a:t>0</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c>
                  <a:txBody>
                    <a:bodyPr/>
                    <a:lstStyle/>
                    <a:p>
                      <a:pPr algn="ctr" fontAlgn="b"/>
                      <a:r>
                        <a:rPr lang="en-US" sz="1000" u="none" strike="noStrike" dirty="0">
                          <a:effectLst/>
                          <a:latin typeface="Times New Roman" pitchFamily="18" charset="0"/>
                          <a:cs typeface="Times New Roman" pitchFamily="18" charset="0"/>
                        </a:rPr>
                        <a:t>86</a:t>
                      </a:r>
                      <a:endParaRPr lang="en-US" sz="1000" b="0" i="0" u="none" strike="noStrike" dirty="0">
                        <a:solidFill>
                          <a:srgbClr val="000000"/>
                        </a:solidFill>
                        <a:effectLst/>
                        <a:latin typeface="Times New Roman" pitchFamily="18" charset="0"/>
                        <a:cs typeface="Times New Roman" pitchFamily="18" charset="0"/>
                      </a:endParaRPr>
                    </a:p>
                  </a:txBody>
                  <a:tcPr marL="7300" marR="7300" marT="7300" marB="0" anchor="b"/>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2849015009"/>
              </p:ext>
            </p:extLst>
          </p:nvPr>
        </p:nvGraphicFramePr>
        <p:xfrm>
          <a:off x="6399104" y="692655"/>
          <a:ext cx="2592288" cy="5631944"/>
        </p:xfrm>
        <a:graphic>
          <a:graphicData uri="http://schemas.openxmlformats.org/drawingml/2006/table">
            <a:tbl>
              <a:tblPr>
                <a:tableStyleId>{5940675A-B579-460E-94D1-54222C63F5DA}</a:tableStyleId>
              </a:tblPr>
              <a:tblGrid>
                <a:gridCol w="504056"/>
                <a:gridCol w="792088"/>
                <a:gridCol w="864096"/>
                <a:gridCol w="432048"/>
              </a:tblGrid>
              <a:tr h="324877">
                <a:tc gridSpan="4">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1" i="0" u="none" strike="noStrike" dirty="0" smtClean="0">
                          <a:solidFill>
                            <a:srgbClr val="000000"/>
                          </a:solidFill>
                          <a:effectLst/>
                          <a:latin typeface="Times New Roman" pitchFamily="18" charset="0"/>
                          <a:cs typeface="Times New Roman" pitchFamily="18" charset="0"/>
                        </a:rPr>
                        <a:t>PAM output for </a:t>
                      </a:r>
                      <a:r>
                        <a:rPr lang="en-IN" sz="1000" b="1" i="0" u="none" strike="noStrike" dirty="0" smtClean="0">
                          <a:solidFill>
                            <a:srgbClr val="000000"/>
                          </a:solidFill>
                          <a:effectLst/>
                          <a:latin typeface="Times New Roman" pitchFamily="18" charset="0"/>
                          <a:cs typeface="Times New Roman" pitchFamily="18" charset="0"/>
                        </a:rPr>
                        <a:t>13-CpG methylation signature to discriminate GBM IDH1 mutant from WT</a:t>
                      </a:r>
                    </a:p>
                  </a:txBody>
                  <a:tcPr marL="6974" marR="6974" marT="6974" marB="0" anchor="b">
                    <a:solidFill>
                      <a:schemeClr val="bg1">
                        <a:lumMod val="85000"/>
                      </a:schemeClr>
                    </a:solidFill>
                  </a:tcPr>
                </a:tc>
                <a:tc hMerge="1">
                  <a:txBody>
                    <a:bodyPr/>
                    <a:lstStyle/>
                    <a:p>
                      <a:pPr algn="ctr" fontAlgn="b"/>
                      <a:endParaRPr lang="en-IN" sz="1000" b="1" i="0" u="none" strike="noStrike" dirty="0">
                        <a:solidFill>
                          <a:srgbClr val="000000"/>
                        </a:solidFill>
                        <a:effectLst/>
                        <a:latin typeface="Times New Roman" pitchFamily="18" charset="0"/>
                        <a:cs typeface="Times New Roman" pitchFamily="18" charset="0"/>
                      </a:endParaRPr>
                    </a:p>
                  </a:txBody>
                  <a:tcPr marL="6974" marR="6974" marT="6974" marB="0" anchor="b">
                    <a:solidFill>
                      <a:schemeClr val="bg1">
                        <a:lumMod val="85000"/>
                      </a:schemeClr>
                    </a:solidFill>
                  </a:tcPr>
                </a:tc>
                <a:tc hMerge="1">
                  <a:txBody>
                    <a:bodyPr/>
                    <a:lstStyle/>
                    <a:p>
                      <a:pPr algn="ctr" fontAlgn="b"/>
                      <a:endParaRPr lang="en-IN" sz="1000" b="1" i="0" u="none" strike="noStrike" dirty="0">
                        <a:solidFill>
                          <a:srgbClr val="000000"/>
                        </a:solidFill>
                        <a:effectLst/>
                        <a:latin typeface="Times New Roman" pitchFamily="18" charset="0"/>
                        <a:cs typeface="Times New Roman" pitchFamily="18" charset="0"/>
                      </a:endParaRPr>
                    </a:p>
                  </a:txBody>
                  <a:tcPr marL="6974" marR="6974" marT="6974" marB="0" anchor="b">
                    <a:solidFill>
                      <a:schemeClr val="bg1">
                        <a:lumMod val="85000"/>
                      </a:schemeClr>
                    </a:solidFill>
                  </a:tcPr>
                </a:tc>
                <a:tc hMerge="1">
                  <a:txBody>
                    <a:bodyPr/>
                    <a:lstStyle/>
                    <a:p>
                      <a:pPr algn="ctr" fontAlgn="b"/>
                      <a:endParaRPr lang="en-IN" sz="1000" b="1" i="0" u="none" strike="noStrike" dirty="0">
                        <a:solidFill>
                          <a:srgbClr val="000000"/>
                        </a:solidFill>
                        <a:effectLst/>
                        <a:latin typeface="Times New Roman" pitchFamily="18" charset="0"/>
                        <a:cs typeface="Times New Roman" pitchFamily="18" charset="0"/>
                      </a:endParaRPr>
                    </a:p>
                  </a:txBody>
                  <a:tcPr marL="6974" marR="6974" marT="6974" marB="0" anchor="b">
                    <a:solidFill>
                      <a:schemeClr val="bg1">
                        <a:lumMod val="85000"/>
                      </a:schemeClr>
                    </a:solidFill>
                  </a:tcPr>
                </a:tc>
              </a:tr>
              <a:tr h="324877">
                <a:tc>
                  <a:txBody>
                    <a:bodyPr/>
                    <a:lstStyle/>
                    <a:p>
                      <a:pPr algn="ctr" fontAlgn="b"/>
                      <a:r>
                        <a:rPr lang="en-IN" sz="1000" b="1" u="none" strike="noStrike" dirty="0">
                          <a:effectLst/>
                          <a:latin typeface="Times New Roman" pitchFamily="18" charset="0"/>
                          <a:cs typeface="Times New Roman" pitchFamily="18" charset="0"/>
                        </a:rPr>
                        <a:t>S R No.</a:t>
                      </a:r>
                      <a:endParaRPr lang="en-IN" sz="1000" b="1" i="0" u="none" strike="noStrike" dirty="0">
                        <a:solidFill>
                          <a:srgbClr val="000000"/>
                        </a:solidFill>
                        <a:effectLst/>
                        <a:latin typeface="Times New Roman" pitchFamily="18" charset="0"/>
                        <a:cs typeface="Times New Roman" pitchFamily="18" charset="0"/>
                      </a:endParaRPr>
                    </a:p>
                  </a:txBody>
                  <a:tcPr marL="6974" marR="6974" marT="6974" marB="0" anchor="b">
                    <a:solidFill>
                      <a:schemeClr val="bg1">
                        <a:lumMod val="85000"/>
                      </a:schemeClr>
                    </a:solidFill>
                  </a:tcPr>
                </a:tc>
                <a:tc>
                  <a:txBody>
                    <a:bodyPr/>
                    <a:lstStyle/>
                    <a:p>
                      <a:pPr algn="ctr" fontAlgn="b"/>
                      <a:r>
                        <a:rPr lang="en-IN" sz="1000" b="1" u="none" strike="noStrike">
                          <a:effectLst/>
                          <a:latin typeface="Times New Roman" pitchFamily="18" charset="0"/>
                          <a:cs typeface="Times New Roman" pitchFamily="18" charset="0"/>
                        </a:rPr>
                        <a:t>Threshhold</a:t>
                      </a:r>
                      <a:endParaRPr lang="en-IN" sz="1000" b="1" i="0" u="none" strike="noStrike">
                        <a:solidFill>
                          <a:srgbClr val="000000"/>
                        </a:solidFill>
                        <a:effectLst/>
                        <a:latin typeface="Times New Roman" pitchFamily="18" charset="0"/>
                        <a:cs typeface="Times New Roman" pitchFamily="18" charset="0"/>
                      </a:endParaRPr>
                    </a:p>
                  </a:txBody>
                  <a:tcPr marL="6974" marR="6974" marT="6974" marB="0" anchor="b">
                    <a:solidFill>
                      <a:schemeClr val="bg1">
                        <a:lumMod val="85000"/>
                      </a:schemeClr>
                    </a:solidFill>
                  </a:tcPr>
                </a:tc>
                <a:tc>
                  <a:txBody>
                    <a:bodyPr/>
                    <a:lstStyle/>
                    <a:p>
                      <a:pPr algn="ctr" fontAlgn="b"/>
                      <a:r>
                        <a:rPr lang="en-IN" sz="1000" b="1" u="none" strike="noStrike">
                          <a:effectLst/>
                          <a:latin typeface="Times New Roman" pitchFamily="18" charset="0"/>
                          <a:cs typeface="Times New Roman" pitchFamily="18" charset="0"/>
                        </a:rPr>
                        <a:t>No. of CpGs as signature</a:t>
                      </a:r>
                      <a:endParaRPr lang="en-IN" sz="1000" b="1" i="0" u="none" strike="noStrike">
                        <a:solidFill>
                          <a:srgbClr val="000000"/>
                        </a:solidFill>
                        <a:effectLst/>
                        <a:latin typeface="Times New Roman" pitchFamily="18" charset="0"/>
                        <a:cs typeface="Times New Roman" pitchFamily="18" charset="0"/>
                      </a:endParaRPr>
                    </a:p>
                  </a:txBody>
                  <a:tcPr marL="6974" marR="6974" marT="6974" marB="0" anchor="b">
                    <a:solidFill>
                      <a:schemeClr val="bg1">
                        <a:lumMod val="85000"/>
                      </a:schemeClr>
                    </a:solidFill>
                  </a:tcPr>
                </a:tc>
                <a:tc>
                  <a:txBody>
                    <a:bodyPr/>
                    <a:lstStyle/>
                    <a:p>
                      <a:pPr algn="ctr" fontAlgn="b"/>
                      <a:r>
                        <a:rPr lang="en-IN" sz="1000" b="1" u="none" strike="noStrike" dirty="0">
                          <a:effectLst/>
                          <a:latin typeface="Times New Roman" pitchFamily="18" charset="0"/>
                          <a:cs typeface="Times New Roman" pitchFamily="18" charset="0"/>
                        </a:rPr>
                        <a:t>Errors</a:t>
                      </a:r>
                      <a:endParaRPr lang="en-IN" sz="1000" b="1" i="0" u="none" strike="noStrike" dirty="0">
                        <a:solidFill>
                          <a:srgbClr val="000000"/>
                        </a:solidFill>
                        <a:effectLst/>
                        <a:latin typeface="Times New Roman" pitchFamily="18" charset="0"/>
                        <a:cs typeface="Times New Roman" pitchFamily="18" charset="0"/>
                      </a:endParaRPr>
                    </a:p>
                  </a:txBody>
                  <a:tcPr marL="6974" marR="6974" marT="6974" marB="0" anchor="b">
                    <a:solidFill>
                      <a:schemeClr val="bg1">
                        <a:lumMod val="85000"/>
                      </a:schemeClr>
                    </a:solidFill>
                  </a:tcPr>
                </a:tc>
              </a:tr>
              <a:tr h="166073">
                <a:tc>
                  <a:txBody>
                    <a:bodyPr/>
                    <a:lstStyle/>
                    <a:p>
                      <a:pPr algn="ctr" fontAlgn="b"/>
                      <a:r>
                        <a:rPr lang="en-IN" sz="1000" u="none" strike="noStrike">
                          <a:effectLst/>
                          <a:latin typeface="Times New Roman" pitchFamily="18" charset="0"/>
                          <a:cs typeface="Times New Roman" pitchFamily="18" charset="0"/>
                        </a:rPr>
                        <a:t>1</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259</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2</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0.135</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259</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3</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0.269</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259</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4</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0.404</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256</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5</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0.539</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247</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6</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0.674</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240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7</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0.808</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230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8</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0.943</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212</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9</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1.078</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190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10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1.212</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162</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11</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1.347</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dirty="0">
                          <a:effectLst/>
                          <a:latin typeface="Times New Roman" pitchFamily="18" charset="0"/>
                          <a:cs typeface="Times New Roman" pitchFamily="18" charset="0"/>
                        </a:rPr>
                        <a:t>139</a:t>
                      </a:r>
                      <a:endParaRPr lang="en-IN" sz="1000" b="0" i="0" u="none" strike="noStrike" dirty="0">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12</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1.482</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118</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13</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1.617</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100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14</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1.751</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84</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15</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1.886</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65</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16</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2.021</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54</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17</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2.155</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44</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18</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2.29</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32</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19</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2.425</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25</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20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2.559</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b="1" u="none" strike="noStrike">
                          <a:effectLst/>
                          <a:latin typeface="Times New Roman" pitchFamily="18" charset="0"/>
                          <a:cs typeface="Times New Roman" pitchFamily="18" charset="0"/>
                        </a:rPr>
                        <a:t>21</a:t>
                      </a:r>
                      <a:endParaRPr lang="en-IN" sz="1000" b="1" i="0" u="none" strike="noStrike">
                        <a:solidFill>
                          <a:srgbClr val="000000"/>
                        </a:solidFill>
                        <a:effectLst/>
                        <a:latin typeface="Times New Roman" pitchFamily="18" charset="0"/>
                        <a:cs typeface="Times New Roman" pitchFamily="18" charset="0"/>
                      </a:endParaRPr>
                    </a:p>
                  </a:txBody>
                  <a:tcPr marL="6974" marR="6974" marT="6974" marB="0" anchor="b">
                    <a:solidFill>
                      <a:srgbClr val="FFFF00"/>
                    </a:solidFill>
                  </a:tcPr>
                </a:tc>
                <a:tc>
                  <a:txBody>
                    <a:bodyPr/>
                    <a:lstStyle/>
                    <a:p>
                      <a:pPr algn="ctr" fontAlgn="b"/>
                      <a:r>
                        <a:rPr lang="en-IN" sz="1000" b="1" u="none" strike="noStrike">
                          <a:effectLst/>
                          <a:latin typeface="Times New Roman" pitchFamily="18" charset="0"/>
                          <a:cs typeface="Times New Roman" pitchFamily="18" charset="0"/>
                        </a:rPr>
                        <a:t>2.694</a:t>
                      </a:r>
                      <a:endParaRPr lang="en-IN" sz="1000" b="1" i="0" u="none" strike="noStrike">
                        <a:solidFill>
                          <a:srgbClr val="000000"/>
                        </a:solidFill>
                        <a:effectLst/>
                        <a:latin typeface="Times New Roman" pitchFamily="18" charset="0"/>
                        <a:cs typeface="Times New Roman" pitchFamily="18" charset="0"/>
                      </a:endParaRPr>
                    </a:p>
                  </a:txBody>
                  <a:tcPr marL="6974" marR="6974" marT="6974" marB="0" anchor="b">
                    <a:solidFill>
                      <a:srgbClr val="FFFF00"/>
                    </a:solidFill>
                  </a:tcPr>
                </a:tc>
                <a:tc>
                  <a:txBody>
                    <a:bodyPr/>
                    <a:lstStyle/>
                    <a:p>
                      <a:pPr algn="ctr" fontAlgn="b"/>
                      <a:r>
                        <a:rPr lang="en-IN" sz="1000" b="1" u="none" strike="noStrike">
                          <a:effectLst/>
                          <a:latin typeface="Times New Roman" pitchFamily="18" charset="0"/>
                          <a:cs typeface="Times New Roman" pitchFamily="18" charset="0"/>
                        </a:rPr>
                        <a:t>13</a:t>
                      </a:r>
                      <a:endParaRPr lang="en-IN" sz="1000" b="1" i="0" u="none" strike="noStrike">
                        <a:solidFill>
                          <a:srgbClr val="000000"/>
                        </a:solidFill>
                        <a:effectLst/>
                        <a:latin typeface="Times New Roman" pitchFamily="18" charset="0"/>
                        <a:cs typeface="Times New Roman" pitchFamily="18" charset="0"/>
                      </a:endParaRPr>
                    </a:p>
                  </a:txBody>
                  <a:tcPr marL="6974" marR="6974" marT="6974" marB="0" anchor="b">
                    <a:solidFill>
                      <a:srgbClr val="FFFF00"/>
                    </a:solidFill>
                  </a:tcPr>
                </a:tc>
                <a:tc>
                  <a:txBody>
                    <a:bodyPr/>
                    <a:lstStyle/>
                    <a:p>
                      <a:pPr algn="ctr" fontAlgn="b"/>
                      <a:r>
                        <a:rPr lang="en-IN" sz="1000" b="1" u="none" strike="noStrike" dirty="0">
                          <a:effectLst/>
                          <a:latin typeface="Times New Roman" pitchFamily="18" charset="0"/>
                          <a:cs typeface="Times New Roman" pitchFamily="18" charset="0"/>
                        </a:rPr>
                        <a:t>0</a:t>
                      </a:r>
                      <a:endParaRPr lang="en-IN" sz="1000" b="1" i="0" u="none" strike="noStrike" dirty="0">
                        <a:solidFill>
                          <a:srgbClr val="000000"/>
                        </a:solidFill>
                        <a:effectLst/>
                        <a:latin typeface="Times New Roman" pitchFamily="18" charset="0"/>
                        <a:cs typeface="Times New Roman" pitchFamily="18" charset="0"/>
                      </a:endParaRPr>
                    </a:p>
                  </a:txBody>
                  <a:tcPr marL="6974" marR="6974" marT="6974" marB="0" anchor="b">
                    <a:solidFill>
                      <a:srgbClr val="FFFF00"/>
                    </a:solidFill>
                  </a:tcPr>
                </a:tc>
              </a:tr>
              <a:tr h="166073">
                <a:tc>
                  <a:txBody>
                    <a:bodyPr/>
                    <a:lstStyle/>
                    <a:p>
                      <a:pPr algn="ctr" fontAlgn="b"/>
                      <a:r>
                        <a:rPr lang="en-IN" sz="1000" u="none" strike="noStrike">
                          <a:effectLst/>
                          <a:latin typeface="Times New Roman" pitchFamily="18" charset="0"/>
                          <a:cs typeface="Times New Roman" pitchFamily="18" charset="0"/>
                        </a:rPr>
                        <a:t>22</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2.829</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9</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23</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2.964</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7</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24</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3.098</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5</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3</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25</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3.233</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3</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4</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26</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3.368</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3</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4</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27</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3.502</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2</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4</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28</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3.637</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4</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29</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3.772</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1</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4</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r>
              <a:tr h="166073">
                <a:tc>
                  <a:txBody>
                    <a:bodyPr/>
                    <a:lstStyle/>
                    <a:p>
                      <a:pPr algn="ctr" fontAlgn="b"/>
                      <a:r>
                        <a:rPr lang="en-IN" sz="1000" u="none" strike="noStrike">
                          <a:effectLst/>
                          <a:latin typeface="Times New Roman" pitchFamily="18" charset="0"/>
                          <a:cs typeface="Times New Roman" pitchFamily="18" charset="0"/>
                        </a:rPr>
                        <a:t>30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3.907</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a:effectLst/>
                          <a:latin typeface="Times New Roman" pitchFamily="18" charset="0"/>
                          <a:cs typeface="Times New Roman" pitchFamily="18" charset="0"/>
                        </a:rPr>
                        <a:t>0</a:t>
                      </a:r>
                      <a:endParaRPr lang="en-IN" sz="1000" b="0" i="0" u="none" strike="noStrike">
                        <a:solidFill>
                          <a:srgbClr val="000000"/>
                        </a:solidFill>
                        <a:effectLst/>
                        <a:latin typeface="Times New Roman" pitchFamily="18" charset="0"/>
                        <a:cs typeface="Times New Roman" pitchFamily="18" charset="0"/>
                      </a:endParaRPr>
                    </a:p>
                  </a:txBody>
                  <a:tcPr marL="6974" marR="6974" marT="6974" marB="0" anchor="b"/>
                </a:tc>
                <a:tc>
                  <a:txBody>
                    <a:bodyPr/>
                    <a:lstStyle/>
                    <a:p>
                      <a:pPr algn="ctr" fontAlgn="b"/>
                      <a:r>
                        <a:rPr lang="en-IN" sz="1000" u="none" strike="noStrike" dirty="0">
                          <a:effectLst/>
                          <a:latin typeface="Times New Roman" pitchFamily="18" charset="0"/>
                          <a:cs typeface="Times New Roman" pitchFamily="18" charset="0"/>
                        </a:rPr>
                        <a:t>4</a:t>
                      </a:r>
                      <a:endParaRPr lang="en-IN" sz="1000" b="0" i="0" u="none" strike="noStrike" dirty="0">
                        <a:solidFill>
                          <a:srgbClr val="000000"/>
                        </a:solidFill>
                        <a:effectLst/>
                        <a:latin typeface="Times New Roman" pitchFamily="18" charset="0"/>
                        <a:cs typeface="Times New Roman" pitchFamily="18" charset="0"/>
                      </a:endParaRPr>
                    </a:p>
                  </a:txBody>
                  <a:tcPr marL="6974" marR="6974" marT="6974" marB="0" anchor="b"/>
                </a:tc>
              </a:tr>
            </a:tbl>
          </a:graphicData>
        </a:graphic>
      </p:graphicFrame>
      <p:sp>
        <p:nvSpPr>
          <p:cNvPr id="3" name="TextBox 2"/>
          <p:cNvSpPr txBox="1"/>
          <p:nvPr/>
        </p:nvSpPr>
        <p:spPr>
          <a:xfrm>
            <a:off x="222242" y="422964"/>
            <a:ext cx="72008" cy="276999"/>
          </a:xfrm>
          <a:prstGeom prst="rect">
            <a:avLst/>
          </a:prstGeom>
          <a:noFill/>
        </p:spPr>
        <p:txBody>
          <a:bodyPr wrap="square" rtlCol="0">
            <a:spAutoFit/>
          </a:bodyPr>
          <a:lstStyle/>
          <a:p>
            <a:r>
              <a:rPr lang="en-IN" sz="1200" b="1" dirty="0" smtClean="0">
                <a:latin typeface="Times New Roman" pitchFamily="18" charset="0"/>
                <a:cs typeface="Times New Roman" pitchFamily="18" charset="0"/>
              </a:rPr>
              <a:t>A</a:t>
            </a:r>
            <a:endParaRPr lang="en-IN" sz="1200" b="1" dirty="0">
              <a:latin typeface="Times New Roman" pitchFamily="18" charset="0"/>
              <a:cs typeface="Times New Roman" pitchFamily="18" charset="0"/>
            </a:endParaRPr>
          </a:p>
        </p:txBody>
      </p:sp>
      <p:sp>
        <p:nvSpPr>
          <p:cNvPr id="10" name="TextBox 9"/>
          <p:cNvSpPr txBox="1"/>
          <p:nvPr/>
        </p:nvSpPr>
        <p:spPr>
          <a:xfrm>
            <a:off x="3157478" y="429023"/>
            <a:ext cx="72008" cy="276999"/>
          </a:xfrm>
          <a:prstGeom prst="rect">
            <a:avLst/>
          </a:prstGeom>
          <a:noFill/>
        </p:spPr>
        <p:txBody>
          <a:bodyPr wrap="square" rtlCol="0">
            <a:spAutoFit/>
          </a:bodyPr>
          <a:lstStyle/>
          <a:p>
            <a:r>
              <a:rPr lang="en-IN" sz="1200" b="1" dirty="0">
                <a:latin typeface="Times New Roman" pitchFamily="18" charset="0"/>
                <a:cs typeface="Times New Roman" pitchFamily="18" charset="0"/>
              </a:rPr>
              <a:t>B</a:t>
            </a:r>
          </a:p>
        </p:txBody>
      </p:sp>
      <p:sp>
        <p:nvSpPr>
          <p:cNvPr id="11" name="TextBox 10"/>
          <p:cNvSpPr txBox="1"/>
          <p:nvPr/>
        </p:nvSpPr>
        <p:spPr>
          <a:xfrm>
            <a:off x="6327096" y="421743"/>
            <a:ext cx="72008" cy="276999"/>
          </a:xfrm>
          <a:prstGeom prst="rect">
            <a:avLst/>
          </a:prstGeom>
          <a:noFill/>
        </p:spPr>
        <p:txBody>
          <a:bodyPr wrap="square" rtlCol="0">
            <a:spAutoFit/>
          </a:bodyPr>
          <a:lstStyle/>
          <a:p>
            <a:r>
              <a:rPr lang="en-IN" sz="1200" b="1" dirty="0">
                <a:latin typeface="Times New Roman" pitchFamily="18" charset="0"/>
                <a:cs typeface="Times New Roman" pitchFamily="18" charset="0"/>
              </a:rPr>
              <a:t>C</a:t>
            </a:r>
          </a:p>
        </p:txBody>
      </p:sp>
    </p:spTree>
    <p:extLst>
      <p:ext uri="{BB962C8B-B14F-4D97-AF65-F5344CB8AC3E}">
        <p14:creationId xmlns:p14="http://schemas.microsoft.com/office/powerpoint/2010/main" val="35008395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97906" y="-44009"/>
            <a:ext cx="2512844" cy="461665"/>
          </a:xfrm>
          <a:prstGeom prst="rect">
            <a:avLst/>
          </a:prstGeom>
          <a:noFill/>
        </p:spPr>
        <p:txBody>
          <a:bodyPr wrap="square" rtlCol="0">
            <a:spAutoFit/>
          </a:bodyPr>
          <a:lstStyle/>
          <a:p>
            <a:pPr algn="r"/>
            <a:r>
              <a:rPr lang="en-US" sz="1200" dirty="0" smtClean="0">
                <a:latin typeface="Times New Roman" panose="02020603050405020304" pitchFamily="18" charset="0"/>
                <a:cs typeface="Times New Roman" panose="02020603050405020304" pitchFamily="18" charset="0"/>
              </a:rPr>
              <a:t>Figure S2</a:t>
            </a:r>
          </a:p>
          <a:p>
            <a:pPr algn="r"/>
            <a:r>
              <a:rPr lang="en-US" sz="1200" dirty="0">
                <a:latin typeface="Times New Roman" panose="02020603050405020304" pitchFamily="18" charset="0"/>
                <a:cs typeface="Times New Roman" panose="02020603050405020304" pitchFamily="18" charset="0"/>
              </a:rPr>
              <a:t>Paul and </a:t>
            </a:r>
            <a:r>
              <a:rPr lang="en-US" sz="1200" dirty="0" err="1">
                <a:latin typeface="Times New Roman" panose="02020603050405020304" pitchFamily="18" charset="0"/>
                <a:cs typeface="Times New Roman" panose="02020603050405020304" pitchFamily="18" charset="0"/>
              </a:rPr>
              <a:t>Mondal</a:t>
            </a:r>
            <a:r>
              <a:rPr lang="en-US" sz="1200" dirty="0">
                <a:latin typeface="Times New Roman" panose="02020603050405020304" pitchFamily="18" charset="0"/>
                <a:cs typeface="Times New Roman" panose="02020603050405020304" pitchFamily="18" charset="0"/>
              </a:rPr>
              <a:t> et al., </a:t>
            </a:r>
            <a:r>
              <a:rPr lang="en-US" sz="1200" dirty="0" smtClean="0">
                <a:latin typeface="Times New Roman" panose="02020603050405020304" pitchFamily="18" charset="0"/>
                <a:cs typeface="Times New Roman" panose="02020603050405020304" pitchFamily="18" charset="0"/>
              </a:rPr>
              <a:t>2017</a:t>
            </a:r>
            <a:endParaRPr lang="en-IN" sz="1200" dirty="0">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70898440"/>
              </p:ext>
            </p:extLst>
          </p:nvPr>
        </p:nvGraphicFramePr>
        <p:xfrm>
          <a:off x="323529" y="384487"/>
          <a:ext cx="4004070" cy="1901513"/>
        </p:xfrm>
        <a:graphic>
          <a:graphicData uri="http://schemas.openxmlformats.org/drawingml/2006/table">
            <a:tbl>
              <a:tblPr>
                <a:tableStyleId>{5940675A-B579-460E-94D1-54222C63F5DA}</a:tableStyleId>
              </a:tblPr>
              <a:tblGrid>
                <a:gridCol w="432047"/>
                <a:gridCol w="547687"/>
                <a:gridCol w="332388"/>
                <a:gridCol w="531708"/>
                <a:gridCol w="361958"/>
                <a:gridCol w="574146"/>
                <a:gridCol w="319520"/>
                <a:gridCol w="904616"/>
              </a:tblGrid>
              <a:tr h="215106">
                <a:tc gridSpan="8">
                  <a:txBody>
                    <a:bodyPr/>
                    <a:lstStyle/>
                    <a:p>
                      <a:pPr algn="ctr" fontAlgn="b"/>
                      <a:r>
                        <a:rPr lang="en-IN" sz="1200" b="1" i="0" u="none" strike="noStrike" dirty="0" smtClean="0">
                          <a:solidFill>
                            <a:srgbClr val="000000"/>
                          </a:solidFill>
                          <a:effectLst/>
                          <a:latin typeface="Times New Roman" pitchFamily="18" charset="0"/>
                          <a:cs typeface="Times New Roman" pitchFamily="18" charset="0"/>
                        </a:rPr>
                        <a:t>Five-fold SVM for 14-CpG methylation signature to discriminate LGG IDH1 mutant from WT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pPr algn="ctr" fontAlgn="b"/>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pPr algn="ctr" fontAlgn="b"/>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pPr algn="ctr" fontAlgn="b"/>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endParaRPr lang="en-IN"/>
                    </a:p>
                  </a:txBody>
                  <a:tcPr/>
                </a:tc>
              </a:tr>
              <a:tr h="215106">
                <a:tc rowSpan="2">
                  <a:txBody>
                    <a:bodyPr/>
                    <a:lstStyle/>
                    <a:p>
                      <a:pPr algn="ctr" fontAlgn="b"/>
                      <a:r>
                        <a:rPr lang="en-IN" sz="1200" b="1" u="none" strike="noStrike" dirty="0" smtClean="0">
                          <a:effectLst/>
                          <a:latin typeface="Times New Roman" pitchFamily="18" charset="0"/>
                          <a:cs typeface="Times New Roman" pitchFamily="18" charset="0"/>
                        </a:rPr>
                        <a:t>No.</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gridSpan="2">
                  <a:txBody>
                    <a:bodyPr/>
                    <a:lstStyle/>
                    <a:p>
                      <a:pPr algn="ctr" fontAlgn="b"/>
                      <a:r>
                        <a:rPr lang="en-IN" sz="1200" b="1" u="none" strike="noStrike">
                          <a:effectLst/>
                          <a:latin typeface="Times New Roman" pitchFamily="18" charset="0"/>
                          <a:cs typeface="Times New Roman" pitchFamily="18" charset="0"/>
                        </a:rPr>
                        <a:t>Training</a:t>
                      </a:r>
                      <a:endParaRPr lang="en-IN" sz="1200" b="1" i="0" u="none" strike="noStrike">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gridSpan="2">
                  <a:txBody>
                    <a:bodyPr/>
                    <a:lstStyle/>
                    <a:p>
                      <a:pPr algn="ctr" fontAlgn="b"/>
                      <a:r>
                        <a:rPr lang="en-IN" sz="1200" b="1" u="none" strike="noStrike">
                          <a:effectLst/>
                          <a:latin typeface="Times New Roman" pitchFamily="18" charset="0"/>
                          <a:cs typeface="Times New Roman" pitchFamily="18" charset="0"/>
                        </a:rPr>
                        <a:t>Test</a:t>
                      </a:r>
                      <a:endParaRPr lang="en-IN" sz="1200" b="1" i="0" u="none" strike="noStrike">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gridSpan="3">
                  <a:txBody>
                    <a:bodyPr/>
                    <a:lstStyle/>
                    <a:p>
                      <a:pPr algn="ctr" fontAlgn="b"/>
                      <a:r>
                        <a:rPr lang="en-IN" sz="1200" b="1" u="none" strike="noStrike" dirty="0">
                          <a:effectLst/>
                          <a:latin typeface="Times New Roman" pitchFamily="18" charset="0"/>
                          <a:cs typeface="Times New Roman" pitchFamily="18" charset="0"/>
                        </a:rPr>
                        <a:t>Prediction</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endParaRPr lang="en-IN"/>
                    </a:p>
                  </a:txBody>
                  <a:tcPr/>
                </a:tc>
              </a:tr>
              <a:tr h="225349">
                <a:tc vMerge="1">
                  <a:txBody>
                    <a:bodyPr/>
                    <a:lstStyle/>
                    <a:p>
                      <a:endParaRPr lang="en-IN"/>
                    </a:p>
                  </a:txBody>
                  <a:tcPr/>
                </a:tc>
                <a:tc>
                  <a:txBody>
                    <a:bodyPr/>
                    <a:lstStyle/>
                    <a:p>
                      <a:pPr algn="ctr" fontAlgn="b"/>
                      <a:r>
                        <a:rPr lang="en-IN" sz="1200" b="1" u="none" strike="noStrike" dirty="0" err="1" smtClean="0">
                          <a:effectLst/>
                          <a:latin typeface="Times New Roman" pitchFamily="18" charset="0"/>
                          <a:cs typeface="Times New Roman" pitchFamily="18" charset="0"/>
                        </a:rPr>
                        <a:t>Mut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a:effectLst/>
                          <a:latin typeface="Times New Roman" pitchFamily="18" charset="0"/>
                          <a:cs typeface="Times New Roman" pitchFamily="18" charset="0"/>
                        </a:rPr>
                        <a:t>WT</a:t>
                      </a:r>
                      <a:endParaRPr lang="en-IN" sz="1200" b="1" i="0" u="none" strike="noStrike">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err="1" smtClean="0">
                          <a:effectLst/>
                          <a:latin typeface="Times New Roman" pitchFamily="18" charset="0"/>
                          <a:cs typeface="Times New Roman" pitchFamily="18" charset="0"/>
                        </a:rPr>
                        <a:t>Mut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a:effectLst/>
                          <a:latin typeface="Times New Roman" pitchFamily="18" charset="0"/>
                          <a:cs typeface="Times New Roman" pitchFamily="18" charset="0"/>
                        </a:rPr>
                        <a:t>WT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err="1" smtClean="0">
                          <a:effectLst/>
                          <a:latin typeface="Times New Roman" pitchFamily="18" charset="0"/>
                          <a:cs typeface="Times New Roman" pitchFamily="18" charset="0"/>
                        </a:rPr>
                        <a:t>Mut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a:effectLst/>
                          <a:latin typeface="Times New Roman" pitchFamily="18" charset="0"/>
                          <a:cs typeface="Times New Roman" pitchFamily="18" charset="0"/>
                        </a:rPr>
                        <a:t>WT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smtClean="0">
                          <a:effectLst/>
                          <a:latin typeface="Times New Roman" pitchFamily="18" charset="0"/>
                          <a:cs typeface="Times New Roman" pitchFamily="18" charset="0"/>
                        </a:rPr>
                        <a:t>% Accuracy</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r>
              <a:tr h="215106">
                <a:tc>
                  <a:txBody>
                    <a:bodyPr/>
                    <a:lstStyle/>
                    <a:p>
                      <a:pPr algn="ctr" fontAlgn="b"/>
                      <a:r>
                        <a:rPr lang="en-IN" sz="1200" u="none" strike="noStrike" dirty="0">
                          <a:effectLst/>
                          <a:latin typeface="Times New Roman" pitchFamily="18" charset="0"/>
                          <a:cs typeface="Times New Roman" pitchFamily="18" charset="0"/>
                        </a:rPr>
                        <a:t>Fold1</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173</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38</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11</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11</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215106">
                <a:tc>
                  <a:txBody>
                    <a:bodyPr/>
                    <a:lstStyle/>
                    <a:p>
                      <a:pPr algn="ctr" fontAlgn="b"/>
                      <a:r>
                        <a:rPr lang="en-IN" sz="1200" u="none" strike="noStrike" dirty="0">
                          <a:effectLst/>
                          <a:latin typeface="Times New Roman" pitchFamily="18" charset="0"/>
                          <a:cs typeface="Times New Roman" pitchFamily="18" charset="0"/>
                        </a:rPr>
                        <a:t>Fold2</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174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43</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43</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215106">
                <a:tc>
                  <a:txBody>
                    <a:bodyPr/>
                    <a:lstStyle/>
                    <a:p>
                      <a:pPr algn="ctr" fontAlgn="b"/>
                      <a:r>
                        <a:rPr lang="en-IN" sz="1200" u="none" strike="noStrike">
                          <a:effectLst/>
                          <a:latin typeface="Times New Roman" pitchFamily="18" charset="0"/>
                          <a:cs typeface="Times New Roman" pitchFamily="18" charset="0"/>
                        </a:rPr>
                        <a:t>Fold3</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173</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39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215106">
                <a:tc>
                  <a:txBody>
                    <a:bodyPr/>
                    <a:lstStyle/>
                    <a:p>
                      <a:pPr algn="ctr" fontAlgn="b"/>
                      <a:r>
                        <a:rPr lang="en-IN" sz="1200" u="none" strike="noStrike">
                          <a:effectLst/>
                          <a:latin typeface="Times New Roman" pitchFamily="18" charset="0"/>
                          <a:cs typeface="Times New Roman" pitchFamily="18" charset="0"/>
                        </a:rPr>
                        <a:t>Fold4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174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43</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43</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225349">
                <a:tc>
                  <a:txBody>
                    <a:bodyPr/>
                    <a:lstStyle/>
                    <a:p>
                      <a:pPr algn="ctr" fontAlgn="b"/>
                      <a:r>
                        <a:rPr lang="en-IN" sz="1200" u="none" strike="noStrike" dirty="0">
                          <a:effectLst/>
                          <a:latin typeface="Times New Roman" pitchFamily="18" charset="0"/>
                          <a:cs typeface="Times New Roman" pitchFamily="18" charset="0"/>
                        </a:rPr>
                        <a:t>Fold5</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174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39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43</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dirty="0">
                          <a:effectLst/>
                          <a:latin typeface="Times New Roman" pitchFamily="18" charset="0"/>
                          <a:cs typeface="Times New Roman" pitchFamily="18" charset="0"/>
                        </a:rPr>
                        <a:t>10</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43</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dirty="0">
                          <a:effectLst/>
                          <a:latin typeface="Times New Roman" pitchFamily="18" charset="0"/>
                          <a:cs typeface="Times New Roman" pitchFamily="18" charset="0"/>
                        </a:rPr>
                        <a:t>100</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019735908"/>
              </p:ext>
            </p:extLst>
          </p:nvPr>
        </p:nvGraphicFramePr>
        <p:xfrm>
          <a:off x="323528" y="2422894"/>
          <a:ext cx="4032447" cy="2286359"/>
        </p:xfrm>
        <a:graphic>
          <a:graphicData uri="http://schemas.openxmlformats.org/drawingml/2006/table">
            <a:tbl>
              <a:tblPr>
                <a:tableStyleId>{5940675A-B579-460E-94D1-54222C63F5DA}</a:tableStyleId>
              </a:tblPr>
              <a:tblGrid>
                <a:gridCol w="506736"/>
                <a:gridCol w="496991"/>
                <a:gridCol w="339123"/>
                <a:gridCol w="496991"/>
                <a:gridCol w="339123"/>
                <a:gridCol w="496991"/>
                <a:gridCol w="339123"/>
                <a:gridCol w="1017369"/>
              </a:tblGrid>
              <a:tr h="213483">
                <a:tc gridSpan="8">
                  <a:txBody>
                    <a:bodyPr/>
                    <a:lstStyle/>
                    <a:p>
                      <a:pPr algn="ctr" fontAlgn="b"/>
                      <a:r>
                        <a:rPr lang="en-IN" sz="1200" b="1" i="0" u="none" strike="noStrike" dirty="0" smtClean="0">
                          <a:solidFill>
                            <a:srgbClr val="000000"/>
                          </a:solidFill>
                          <a:effectLst/>
                          <a:latin typeface="Times New Roman" pitchFamily="18" charset="0"/>
                          <a:cs typeface="Times New Roman" pitchFamily="18" charset="0"/>
                        </a:rPr>
                        <a:t>Five-fold SVM for 14-CpG methylation signature to discriminate diffuse</a:t>
                      </a:r>
                      <a:r>
                        <a:rPr lang="en-IN" sz="1200" b="1" i="0" u="none" strike="noStrike" baseline="0" dirty="0" smtClean="0">
                          <a:solidFill>
                            <a:srgbClr val="000000"/>
                          </a:solidFill>
                          <a:effectLst/>
                          <a:latin typeface="Times New Roman" pitchFamily="18" charset="0"/>
                          <a:cs typeface="Times New Roman" pitchFamily="18" charset="0"/>
                        </a:rPr>
                        <a:t> astrocytoma (DA)</a:t>
                      </a:r>
                      <a:r>
                        <a:rPr lang="en-IN" sz="1200" b="1" i="0" u="none" strike="noStrike" dirty="0" smtClean="0">
                          <a:solidFill>
                            <a:srgbClr val="000000"/>
                          </a:solidFill>
                          <a:effectLst/>
                          <a:latin typeface="Times New Roman" pitchFamily="18" charset="0"/>
                          <a:cs typeface="Times New Roman" pitchFamily="18" charset="0"/>
                        </a:rPr>
                        <a:t> from </a:t>
                      </a:r>
                      <a:r>
                        <a:rPr lang="en-IN" sz="1200" b="1" i="0" u="none" strike="noStrike" dirty="0" err="1" smtClean="0">
                          <a:solidFill>
                            <a:srgbClr val="000000"/>
                          </a:solidFill>
                          <a:effectLst/>
                          <a:latin typeface="Times New Roman" pitchFamily="18" charset="0"/>
                          <a:cs typeface="Times New Roman" pitchFamily="18" charset="0"/>
                        </a:rPr>
                        <a:t>oligodendroglioma</a:t>
                      </a:r>
                      <a:r>
                        <a:rPr lang="en-IN" sz="1200" b="1" i="0" u="none" strike="noStrike" baseline="0" dirty="0" smtClean="0">
                          <a:solidFill>
                            <a:srgbClr val="000000"/>
                          </a:solidFill>
                          <a:effectLst/>
                          <a:latin typeface="Times New Roman" pitchFamily="18" charset="0"/>
                          <a:cs typeface="Times New Roman" pitchFamily="18" charset="0"/>
                        </a:rPr>
                        <a:t> (ODG)</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pPr algn="ctr" fontAlgn="b"/>
                      <a:endParaRPr lang="en-IN" sz="1200" b="1" i="0" u="none" strike="noStrike">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pPr algn="ctr" fontAlgn="b"/>
                      <a:endParaRPr lang="en-IN" sz="1200" b="1" i="0" u="none" strike="noStrike">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pPr algn="ctr" fontAlgn="b"/>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endParaRPr lang="en-IN"/>
                    </a:p>
                  </a:txBody>
                  <a:tcPr/>
                </a:tc>
              </a:tr>
              <a:tr h="213483">
                <a:tc rowSpan="2">
                  <a:txBody>
                    <a:bodyPr/>
                    <a:lstStyle/>
                    <a:p>
                      <a:pPr algn="ctr" fontAlgn="b"/>
                      <a:r>
                        <a:rPr lang="en-IN" sz="1200" b="1" u="none" strike="noStrike" dirty="0">
                          <a:effectLst/>
                          <a:latin typeface="Times New Roman" pitchFamily="18" charset="0"/>
                          <a:cs typeface="Times New Roman" pitchFamily="18" charset="0"/>
                        </a:rPr>
                        <a:t>No.</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gridSpan="2">
                  <a:txBody>
                    <a:bodyPr/>
                    <a:lstStyle/>
                    <a:p>
                      <a:pPr algn="ctr" fontAlgn="b"/>
                      <a:r>
                        <a:rPr lang="en-IN" sz="1200" b="1" u="none" strike="noStrike">
                          <a:effectLst/>
                          <a:latin typeface="Times New Roman" pitchFamily="18" charset="0"/>
                          <a:cs typeface="Times New Roman" pitchFamily="18" charset="0"/>
                        </a:rPr>
                        <a:t>Training</a:t>
                      </a:r>
                      <a:endParaRPr lang="en-IN" sz="1200" b="1" i="0" u="none" strike="noStrike">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gridSpan="2">
                  <a:txBody>
                    <a:bodyPr/>
                    <a:lstStyle/>
                    <a:p>
                      <a:pPr algn="ctr" fontAlgn="b"/>
                      <a:r>
                        <a:rPr lang="en-IN" sz="1200" b="1" u="none" strike="noStrike">
                          <a:effectLst/>
                          <a:latin typeface="Times New Roman" pitchFamily="18" charset="0"/>
                          <a:cs typeface="Times New Roman" pitchFamily="18" charset="0"/>
                        </a:rPr>
                        <a:t>Test</a:t>
                      </a:r>
                      <a:endParaRPr lang="en-IN" sz="1200" b="1" i="0" u="none" strike="noStrike">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gridSpan="3">
                  <a:txBody>
                    <a:bodyPr/>
                    <a:lstStyle/>
                    <a:p>
                      <a:pPr algn="ctr" fontAlgn="b"/>
                      <a:r>
                        <a:rPr lang="en-IN" sz="1200" b="1" u="none" strike="noStrike" dirty="0">
                          <a:effectLst/>
                          <a:latin typeface="Times New Roman" pitchFamily="18" charset="0"/>
                          <a:cs typeface="Times New Roman" pitchFamily="18" charset="0"/>
                        </a:rPr>
                        <a:t>Prediction</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endParaRPr lang="en-IN"/>
                    </a:p>
                  </a:txBody>
                  <a:tcPr/>
                </a:tc>
              </a:tr>
              <a:tr h="437131">
                <a:tc vMerge="1">
                  <a:txBody>
                    <a:bodyPr/>
                    <a:lstStyle/>
                    <a:p>
                      <a:endParaRPr lang="en-IN"/>
                    </a:p>
                  </a:txBody>
                  <a:tcPr/>
                </a:tc>
                <a:tc>
                  <a:txBody>
                    <a:bodyPr/>
                    <a:lstStyle/>
                    <a:p>
                      <a:pPr algn="ctr" fontAlgn="b"/>
                      <a:r>
                        <a:rPr lang="en-US" sz="1200" b="1" u="none" strike="noStrike" dirty="0" smtClean="0">
                          <a:effectLst/>
                          <a:latin typeface="Times New Roman" pitchFamily="18" charset="0"/>
                          <a:cs typeface="Times New Roman" pitchFamily="18" charset="0"/>
                        </a:rPr>
                        <a:t>ODG</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US" sz="1200" b="1" u="none" strike="noStrike" dirty="0" smtClean="0">
                          <a:effectLst/>
                          <a:latin typeface="Times New Roman" pitchFamily="18" charset="0"/>
                          <a:cs typeface="Times New Roman" pitchFamily="18" charset="0"/>
                        </a:rPr>
                        <a:t>DA</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US" sz="1200" b="1" u="none" strike="noStrike" dirty="0" smtClean="0">
                          <a:effectLst/>
                          <a:latin typeface="Times New Roman" pitchFamily="18" charset="0"/>
                          <a:cs typeface="Times New Roman" pitchFamily="18" charset="0"/>
                        </a:rPr>
                        <a:t>ODG</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smtClean="0">
                          <a:effectLst/>
                          <a:latin typeface="Times New Roman" pitchFamily="18" charset="0"/>
                          <a:cs typeface="Times New Roman" pitchFamily="18" charset="0"/>
                        </a:rPr>
                        <a:t>DA</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smtClean="0">
                          <a:effectLst/>
                          <a:latin typeface="Times New Roman" pitchFamily="18" charset="0"/>
                          <a:cs typeface="Times New Roman" pitchFamily="18" charset="0"/>
                        </a:rPr>
                        <a:t>ODG</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smtClean="0">
                          <a:effectLst/>
                          <a:latin typeface="Times New Roman" pitchFamily="18" charset="0"/>
                          <a:cs typeface="Times New Roman" pitchFamily="18" charset="0"/>
                        </a:rPr>
                        <a:t>DA</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smtClean="0">
                          <a:effectLst/>
                          <a:latin typeface="Times New Roman" pitchFamily="18" charset="0"/>
                          <a:cs typeface="Times New Roman" pitchFamily="18" charset="0"/>
                        </a:rPr>
                        <a:t>% Accuracy</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r>
              <a:tr h="213483">
                <a:tc>
                  <a:txBody>
                    <a:bodyPr/>
                    <a:lstStyle/>
                    <a:p>
                      <a:pPr algn="ctr" fontAlgn="b"/>
                      <a:r>
                        <a:rPr lang="en-IN" sz="1200" u="none" strike="noStrike">
                          <a:effectLst/>
                          <a:latin typeface="Times New Roman" pitchFamily="18" charset="0"/>
                          <a:cs typeface="Times New Roman" pitchFamily="18" charset="0"/>
                        </a:rPr>
                        <a:t>Fold1</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68</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27</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18</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27</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18</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213483">
                <a:tc>
                  <a:txBody>
                    <a:bodyPr/>
                    <a:lstStyle/>
                    <a:p>
                      <a:pPr algn="ctr" fontAlgn="b"/>
                      <a:r>
                        <a:rPr lang="en-IN" sz="1200" u="none" strike="noStrike">
                          <a:effectLst/>
                          <a:latin typeface="Times New Roman" pitchFamily="18" charset="0"/>
                          <a:cs typeface="Times New Roman" pitchFamily="18" charset="0"/>
                        </a:rPr>
                        <a:t>Fold2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105</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69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26</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17</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25</a:t>
                      </a:r>
                      <a:endParaRPr lang="en-IN" sz="1200" b="0" i="0" u="none" strike="noStrike">
                        <a:solidFill>
                          <a:srgbClr val="9C0006"/>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17</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97.67</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213483">
                <a:tc>
                  <a:txBody>
                    <a:bodyPr/>
                    <a:lstStyle/>
                    <a:p>
                      <a:pPr algn="ctr" fontAlgn="b"/>
                      <a:r>
                        <a:rPr lang="en-IN" sz="1200" u="none" strike="noStrike">
                          <a:effectLst/>
                          <a:latin typeface="Times New Roman" pitchFamily="18" charset="0"/>
                          <a:cs typeface="Times New Roman" pitchFamily="18" charset="0"/>
                        </a:rPr>
                        <a:t>Fold3</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105</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69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26</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17</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26</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17</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213483">
                <a:tc>
                  <a:txBody>
                    <a:bodyPr/>
                    <a:lstStyle/>
                    <a:p>
                      <a:pPr algn="ctr" fontAlgn="b"/>
                      <a:r>
                        <a:rPr lang="en-IN" sz="1200" u="none" strike="noStrike" dirty="0">
                          <a:effectLst/>
                          <a:latin typeface="Times New Roman" pitchFamily="18" charset="0"/>
                          <a:cs typeface="Times New Roman" pitchFamily="18" charset="0"/>
                        </a:rPr>
                        <a:t>Fold4</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105</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69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26</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17</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26</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17</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223648">
                <a:tc>
                  <a:txBody>
                    <a:bodyPr/>
                    <a:lstStyle/>
                    <a:p>
                      <a:pPr algn="ctr" fontAlgn="b"/>
                      <a:r>
                        <a:rPr lang="en-IN" sz="1200" u="none" strike="noStrike" dirty="0">
                          <a:effectLst/>
                          <a:latin typeface="Times New Roman" pitchFamily="18" charset="0"/>
                          <a:cs typeface="Times New Roman" pitchFamily="18" charset="0"/>
                        </a:rPr>
                        <a:t>Fold5</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dirty="0">
                          <a:effectLst/>
                          <a:latin typeface="Times New Roman" pitchFamily="18" charset="0"/>
                          <a:cs typeface="Times New Roman" pitchFamily="18" charset="0"/>
                        </a:rPr>
                        <a:t>105</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69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26</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17</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25</a:t>
                      </a:r>
                      <a:endParaRPr lang="en-IN" sz="1200" b="0" i="0" u="none" strike="noStrike">
                        <a:solidFill>
                          <a:srgbClr val="9C0006"/>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17</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dirty="0">
                          <a:effectLst/>
                          <a:latin typeface="Times New Roman" pitchFamily="18" charset="0"/>
                          <a:cs typeface="Times New Roman" pitchFamily="18" charset="0"/>
                        </a:rPr>
                        <a:t>97.67</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794300291"/>
              </p:ext>
            </p:extLst>
          </p:nvPr>
        </p:nvGraphicFramePr>
        <p:xfrm>
          <a:off x="323529" y="4800600"/>
          <a:ext cx="4032449" cy="1959459"/>
        </p:xfrm>
        <a:graphic>
          <a:graphicData uri="http://schemas.openxmlformats.org/drawingml/2006/table">
            <a:tbl>
              <a:tblPr>
                <a:tableStyleId>{5940675A-B579-460E-94D1-54222C63F5DA}</a:tableStyleId>
              </a:tblPr>
              <a:tblGrid>
                <a:gridCol w="420471"/>
                <a:gridCol w="429132"/>
                <a:gridCol w="407238"/>
                <a:gridCol w="429132"/>
                <a:gridCol w="407238"/>
                <a:gridCol w="429132"/>
                <a:gridCol w="407238"/>
                <a:gridCol w="1102868"/>
              </a:tblGrid>
              <a:tr h="199926">
                <a:tc gridSpan="8">
                  <a:txBody>
                    <a:bodyPr/>
                    <a:lstStyle/>
                    <a:p>
                      <a:pPr algn="ctr" fontAlgn="b"/>
                      <a:r>
                        <a:rPr lang="en-IN" sz="1200" b="1" i="0" u="none" strike="noStrike" dirty="0" smtClean="0">
                          <a:solidFill>
                            <a:srgbClr val="000000"/>
                          </a:solidFill>
                          <a:effectLst/>
                          <a:latin typeface="Times New Roman" pitchFamily="18" charset="0"/>
                          <a:cs typeface="Times New Roman" pitchFamily="18" charset="0"/>
                        </a:rPr>
                        <a:t>Five-fold SVM for 13-CpG methylation signature to discriminate GBM IDH1 mutant from WT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pPr algn="ctr" fontAlgn="b"/>
                      <a:endParaRPr lang="en-IN" sz="1200" b="1" i="0" u="none" strike="noStrike">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pPr algn="ctr" fontAlgn="b"/>
                      <a:endParaRPr lang="en-IN" sz="1200" b="1" i="0" u="none" strike="noStrike">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pPr algn="ctr" fontAlgn="b"/>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endParaRPr lang="en-IN"/>
                    </a:p>
                  </a:txBody>
                  <a:tcPr/>
                </a:tc>
              </a:tr>
              <a:tr h="199926">
                <a:tc rowSpan="2">
                  <a:txBody>
                    <a:bodyPr/>
                    <a:lstStyle/>
                    <a:p>
                      <a:pPr algn="ctr" fontAlgn="b"/>
                      <a:r>
                        <a:rPr lang="en-IN" sz="1200" b="1" u="none" strike="noStrike" dirty="0">
                          <a:effectLst/>
                          <a:latin typeface="Times New Roman" pitchFamily="18" charset="0"/>
                          <a:cs typeface="Times New Roman" pitchFamily="18" charset="0"/>
                        </a:rPr>
                        <a:t>No.</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gridSpan="2">
                  <a:txBody>
                    <a:bodyPr/>
                    <a:lstStyle/>
                    <a:p>
                      <a:pPr algn="ctr" fontAlgn="b"/>
                      <a:r>
                        <a:rPr lang="en-IN" sz="1200" b="1" u="none" strike="noStrike">
                          <a:effectLst/>
                          <a:latin typeface="Times New Roman" pitchFamily="18" charset="0"/>
                          <a:cs typeface="Times New Roman" pitchFamily="18" charset="0"/>
                        </a:rPr>
                        <a:t>Training</a:t>
                      </a:r>
                      <a:endParaRPr lang="en-IN" sz="1200" b="1" i="0" u="none" strike="noStrike">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gridSpan="2">
                  <a:txBody>
                    <a:bodyPr/>
                    <a:lstStyle/>
                    <a:p>
                      <a:pPr algn="ctr" fontAlgn="b"/>
                      <a:r>
                        <a:rPr lang="en-IN" sz="1200" b="1" u="none" strike="noStrike">
                          <a:effectLst/>
                          <a:latin typeface="Times New Roman" pitchFamily="18" charset="0"/>
                          <a:cs typeface="Times New Roman" pitchFamily="18" charset="0"/>
                        </a:rPr>
                        <a:t>Test</a:t>
                      </a:r>
                      <a:endParaRPr lang="en-IN" sz="1200" b="1" i="0" u="none" strike="noStrike">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gridSpan="3">
                  <a:txBody>
                    <a:bodyPr/>
                    <a:lstStyle/>
                    <a:p>
                      <a:pPr algn="ctr" fontAlgn="b"/>
                      <a:r>
                        <a:rPr lang="en-IN" sz="1200" b="1" u="none" strike="noStrike" dirty="0">
                          <a:effectLst/>
                          <a:latin typeface="Times New Roman" pitchFamily="18" charset="0"/>
                          <a:cs typeface="Times New Roman" pitchFamily="18" charset="0"/>
                        </a:rPr>
                        <a:t>Prediction</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endParaRPr lang="en-IN"/>
                    </a:p>
                  </a:txBody>
                  <a:tcPr/>
                </a:tc>
              </a:tr>
              <a:tr h="375099">
                <a:tc vMerge="1">
                  <a:txBody>
                    <a:bodyPr/>
                    <a:lstStyle/>
                    <a:p>
                      <a:endParaRPr lang="en-IN"/>
                    </a:p>
                  </a:txBody>
                  <a:tcPr/>
                </a:tc>
                <a:tc>
                  <a:txBody>
                    <a:bodyPr/>
                    <a:lstStyle/>
                    <a:p>
                      <a:pPr algn="ctr" fontAlgn="b"/>
                      <a:r>
                        <a:rPr lang="en-US" sz="1200" b="1" u="none" strike="noStrike" dirty="0" err="1" smtClean="0">
                          <a:effectLst/>
                          <a:latin typeface="Times New Roman" pitchFamily="18" charset="0"/>
                          <a:cs typeface="Times New Roman" pitchFamily="18" charset="0"/>
                        </a:rPr>
                        <a:t>Mut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smtClean="0">
                          <a:effectLst/>
                          <a:latin typeface="Times New Roman" pitchFamily="18" charset="0"/>
                          <a:cs typeface="Times New Roman" pitchFamily="18" charset="0"/>
                        </a:rPr>
                        <a:t>WT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US" sz="1200" b="1" u="none" strike="noStrike" dirty="0" err="1" smtClean="0">
                          <a:effectLst/>
                          <a:latin typeface="Times New Roman" pitchFamily="18" charset="0"/>
                          <a:cs typeface="Times New Roman" pitchFamily="18" charset="0"/>
                        </a:rPr>
                        <a:t>Mut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smtClean="0">
                          <a:effectLst/>
                          <a:latin typeface="Times New Roman" pitchFamily="18" charset="0"/>
                          <a:cs typeface="Times New Roman" pitchFamily="18" charset="0"/>
                        </a:rPr>
                        <a:t>WT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US" sz="1200" b="1" u="none" strike="noStrike" dirty="0" err="1" smtClean="0">
                          <a:effectLst/>
                          <a:latin typeface="Times New Roman" pitchFamily="18" charset="0"/>
                          <a:cs typeface="Times New Roman" pitchFamily="18" charset="0"/>
                        </a:rPr>
                        <a:t>Mut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smtClean="0">
                          <a:effectLst/>
                          <a:latin typeface="Times New Roman" pitchFamily="18" charset="0"/>
                          <a:cs typeface="Times New Roman" pitchFamily="18" charset="0"/>
                        </a:rPr>
                        <a:t>WT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smtClean="0">
                          <a:effectLst/>
                          <a:latin typeface="Times New Roman" pitchFamily="18" charset="0"/>
                          <a:cs typeface="Times New Roman" pitchFamily="18" charset="0"/>
                        </a:rPr>
                        <a:t>% Accuracy</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r>
              <a:tr h="199926">
                <a:tc>
                  <a:txBody>
                    <a:bodyPr/>
                    <a:lstStyle/>
                    <a:p>
                      <a:pPr algn="ctr" fontAlgn="b"/>
                      <a:r>
                        <a:rPr lang="en-IN" sz="1200" u="none" strike="noStrike">
                          <a:effectLst/>
                          <a:latin typeface="Times New Roman" pitchFamily="18" charset="0"/>
                          <a:cs typeface="Times New Roman" pitchFamily="18" charset="0"/>
                        </a:rPr>
                        <a:t>Fold1</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47</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199926">
                <a:tc>
                  <a:txBody>
                    <a:bodyPr/>
                    <a:lstStyle/>
                    <a:p>
                      <a:pPr algn="ctr" fontAlgn="b"/>
                      <a:r>
                        <a:rPr lang="en-IN" sz="1200" u="none" strike="noStrike" dirty="0">
                          <a:effectLst/>
                          <a:latin typeface="Times New Roman" pitchFamily="18" charset="0"/>
                          <a:cs typeface="Times New Roman" pitchFamily="18" charset="0"/>
                        </a:rPr>
                        <a:t>Fold2</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47</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199926">
                <a:tc>
                  <a:txBody>
                    <a:bodyPr/>
                    <a:lstStyle/>
                    <a:p>
                      <a:pPr algn="ctr" fontAlgn="b"/>
                      <a:r>
                        <a:rPr lang="en-IN" sz="1200" u="none" strike="noStrike" dirty="0">
                          <a:effectLst/>
                          <a:latin typeface="Times New Roman" pitchFamily="18" charset="0"/>
                          <a:cs typeface="Times New Roman" pitchFamily="18" charset="0"/>
                        </a:rPr>
                        <a:t>Fold3</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47</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199926">
                <a:tc>
                  <a:txBody>
                    <a:bodyPr/>
                    <a:lstStyle/>
                    <a:p>
                      <a:pPr algn="ctr" fontAlgn="b"/>
                      <a:r>
                        <a:rPr lang="en-IN" sz="1200" u="none" strike="noStrike" dirty="0">
                          <a:effectLst/>
                          <a:latin typeface="Times New Roman" pitchFamily="18" charset="0"/>
                          <a:cs typeface="Times New Roman" pitchFamily="18" charset="0"/>
                        </a:rPr>
                        <a:t>Fold4</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47</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209445">
                <a:tc>
                  <a:txBody>
                    <a:bodyPr/>
                    <a:lstStyle/>
                    <a:p>
                      <a:pPr algn="ctr" fontAlgn="b"/>
                      <a:r>
                        <a:rPr lang="en-IN" sz="1200" u="none" strike="noStrike" dirty="0">
                          <a:effectLst/>
                          <a:latin typeface="Times New Roman" pitchFamily="18" charset="0"/>
                          <a:cs typeface="Times New Roman" pitchFamily="18" charset="0"/>
                        </a:rPr>
                        <a:t>Fold5</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48</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11</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11</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dirty="0">
                          <a:effectLst/>
                          <a:latin typeface="Times New Roman" pitchFamily="18" charset="0"/>
                          <a:cs typeface="Times New Roman" pitchFamily="18" charset="0"/>
                        </a:rPr>
                        <a:t>100</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r>
            </a:tbl>
          </a:graphicData>
        </a:graphic>
      </p:graphicFrame>
      <p:sp>
        <p:nvSpPr>
          <p:cNvPr id="9" name="TextBox 8"/>
          <p:cNvSpPr txBox="1"/>
          <p:nvPr/>
        </p:nvSpPr>
        <p:spPr>
          <a:xfrm>
            <a:off x="107504" y="107548"/>
            <a:ext cx="72008" cy="276999"/>
          </a:xfrm>
          <a:prstGeom prst="rect">
            <a:avLst/>
          </a:prstGeom>
          <a:noFill/>
        </p:spPr>
        <p:txBody>
          <a:bodyPr wrap="square" rtlCol="0">
            <a:spAutoFit/>
          </a:bodyPr>
          <a:lstStyle/>
          <a:p>
            <a:r>
              <a:rPr lang="en-IN" sz="1200" b="1" dirty="0" smtClean="0">
                <a:latin typeface="Times New Roman" pitchFamily="18" charset="0"/>
                <a:cs typeface="Times New Roman" pitchFamily="18" charset="0"/>
              </a:rPr>
              <a:t>A</a:t>
            </a:r>
            <a:endParaRPr lang="en-IN" sz="1200" b="1" dirty="0">
              <a:latin typeface="Times New Roman" pitchFamily="18" charset="0"/>
              <a:cs typeface="Times New Roman" pitchFamily="18" charset="0"/>
            </a:endParaRPr>
          </a:p>
        </p:txBody>
      </p:sp>
      <p:sp>
        <p:nvSpPr>
          <p:cNvPr id="10" name="TextBox 9"/>
          <p:cNvSpPr txBox="1"/>
          <p:nvPr/>
        </p:nvSpPr>
        <p:spPr>
          <a:xfrm>
            <a:off x="4860032" y="107548"/>
            <a:ext cx="72008" cy="276999"/>
          </a:xfrm>
          <a:prstGeom prst="rect">
            <a:avLst/>
          </a:prstGeom>
          <a:noFill/>
        </p:spPr>
        <p:txBody>
          <a:bodyPr wrap="square" rtlCol="0">
            <a:spAutoFit/>
          </a:bodyPr>
          <a:lstStyle/>
          <a:p>
            <a:r>
              <a:rPr lang="en-IN" sz="1200" b="1" dirty="0">
                <a:latin typeface="Times New Roman" pitchFamily="18" charset="0"/>
                <a:cs typeface="Times New Roman" pitchFamily="18" charset="0"/>
              </a:rPr>
              <a:t>B</a:t>
            </a:r>
          </a:p>
        </p:txBody>
      </p:sp>
      <p:sp>
        <p:nvSpPr>
          <p:cNvPr id="11" name="TextBox 10"/>
          <p:cNvSpPr txBox="1"/>
          <p:nvPr/>
        </p:nvSpPr>
        <p:spPr>
          <a:xfrm>
            <a:off x="107504" y="2466201"/>
            <a:ext cx="72008" cy="276999"/>
          </a:xfrm>
          <a:prstGeom prst="rect">
            <a:avLst/>
          </a:prstGeom>
          <a:noFill/>
        </p:spPr>
        <p:txBody>
          <a:bodyPr wrap="square" rtlCol="0">
            <a:spAutoFit/>
          </a:bodyPr>
          <a:lstStyle/>
          <a:p>
            <a:r>
              <a:rPr lang="en-IN" sz="1200" b="1" dirty="0">
                <a:latin typeface="Times New Roman" pitchFamily="18" charset="0"/>
                <a:cs typeface="Times New Roman" pitchFamily="18" charset="0"/>
              </a:rPr>
              <a:t>C</a:t>
            </a:r>
          </a:p>
        </p:txBody>
      </p:sp>
      <p:sp>
        <p:nvSpPr>
          <p:cNvPr id="12" name="TextBox 11"/>
          <p:cNvSpPr txBox="1"/>
          <p:nvPr/>
        </p:nvSpPr>
        <p:spPr>
          <a:xfrm>
            <a:off x="4860032" y="2455168"/>
            <a:ext cx="72008" cy="276999"/>
          </a:xfrm>
          <a:prstGeom prst="rect">
            <a:avLst/>
          </a:prstGeom>
          <a:noFill/>
        </p:spPr>
        <p:txBody>
          <a:bodyPr wrap="square" rtlCol="0">
            <a:spAutoFit/>
          </a:bodyPr>
          <a:lstStyle/>
          <a:p>
            <a:r>
              <a:rPr lang="en-IN" sz="1200" b="1" dirty="0">
                <a:latin typeface="Times New Roman" pitchFamily="18" charset="0"/>
                <a:cs typeface="Times New Roman" pitchFamily="18" charset="0"/>
              </a:rPr>
              <a:t>D</a:t>
            </a:r>
          </a:p>
        </p:txBody>
      </p:sp>
      <p:sp>
        <p:nvSpPr>
          <p:cNvPr id="13" name="TextBox 12"/>
          <p:cNvSpPr txBox="1"/>
          <p:nvPr/>
        </p:nvSpPr>
        <p:spPr>
          <a:xfrm>
            <a:off x="107504" y="4844425"/>
            <a:ext cx="72008" cy="276999"/>
          </a:xfrm>
          <a:prstGeom prst="rect">
            <a:avLst/>
          </a:prstGeom>
          <a:noFill/>
        </p:spPr>
        <p:txBody>
          <a:bodyPr wrap="square" rtlCol="0">
            <a:spAutoFit/>
          </a:bodyPr>
          <a:lstStyle/>
          <a:p>
            <a:r>
              <a:rPr lang="en-IN" sz="1200" b="1" dirty="0">
                <a:latin typeface="Times New Roman" pitchFamily="18" charset="0"/>
                <a:cs typeface="Times New Roman" pitchFamily="18" charset="0"/>
              </a:rPr>
              <a:t>E</a:t>
            </a:r>
          </a:p>
        </p:txBody>
      </p:sp>
      <p:sp>
        <p:nvSpPr>
          <p:cNvPr id="14" name="TextBox 13"/>
          <p:cNvSpPr txBox="1"/>
          <p:nvPr/>
        </p:nvSpPr>
        <p:spPr>
          <a:xfrm>
            <a:off x="4860032" y="4916433"/>
            <a:ext cx="72008" cy="276999"/>
          </a:xfrm>
          <a:prstGeom prst="rect">
            <a:avLst/>
          </a:prstGeom>
          <a:noFill/>
        </p:spPr>
        <p:txBody>
          <a:bodyPr wrap="square" rtlCol="0">
            <a:spAutoFit/>
          </a:bodyPr>
          <a:lstStyle/>
          <a:p>
            <a:r>
              <a:rPr lang="en-IN" sz="1200" b="1" dirty="0">
                <a:latin typeface="Times New Roman" pitchFamily="18" charset="0"/>
                <a:cs typeface="Times New Roman" pitchFamily="18" charset="0"/>
              </a:rPr>
              <a:t>F</a:t>
            </a:r>
          </a:p>
        </p:txBody>
      </p:sp>
      <p:graphicFrame>
        <p:nvGraphicFramePr>
          <p:cNvPr id="2" name="Table 1"/>
          <p:cNvGraphicFramePr>
            <a:graphicFrameLocks noGrp="1"/>
          </p:cNvGraphicFramePr>
          <p:nvPr>
            <p:extLst>
              <p:ext uri="{D42A27DB-BD31-4B8C-83A1-F6EECF244321}">
                <p14:modId xmlns:p14="http://schemas.microsoft.com/office/powerpoint/2010/main" val="3113674598"/>
              </p:ext>
            </p:extLst>
          </p:nvPr>
        </p:nvGraphicFramePr>
        <p:xfrm>
          <a:off x="5143285" y="390606"/>
          <a:ext cx="3821206" cy="1905000"/>
        </p:xfrm>
        <a:graphic>
          <a:graphicData uri="http://schemas.openxmlformats.org/drawingml/2006/table">
            <a:tbl>
              <a:tblPr>
                <a:tableStyleId>{5940675A-B579-460E-94D1-54222C63F5DA}</a:tableStyleId>
              </a:tblPr>
              <a:tblGrid>
                <a:gridCol w="603845"/>
                <a:gridCol w="603845"/>
                <a:gridCol w="603845"/>
                <a:gridCol w="603845"/>
                <a:gridCol w="603845"/>
                <a:gridCol w="801981"/>
              </a:tblGrid>
              <a:tr h="183525">
                <a:tc gridSpan="6">
                  <a:txBody>
                    <a:bodyPr/>
                    <a:lstStyle/>
                    <a:p>
                      <a:pPr algn="ctr" fontAlgn="b"/>
                      <a:r>
                        <a:rPr lang="en-IN" sz="1200" b="1" i="0" u="none" strike="noStrike" dirty="0" smtClean="0">
                          <a:solidFill>
                            <a:srgbClr val="000000"/>
                          </a:solidFill>
                          <a:effectLst/>
                          <a:latin typeface="Times New Roman" pitchFamily="18" charset="0"/>
                          <a:cs typeface="Times New Roman" pitchFamily="18" charset="0"/>
                        </a:rPr>
                        <a:t>Five-fold subset</a:t>
                      </a:r>
                      <a:r>
                        <a:rPr lang="en-IN" sz="1200" b="1" i="0" u="none" strike="noStrike" baseline="0" dirty="0" smtClean="0">
                          <a:solidFill>
                            <a:srgbClr val="000000"/>
                          </a:solidFill>
                          <a:effectLst/>
                          <a:latin typeface="Times New Roman" pitchFamily="18" charset="0"/>
                          <a:cs typeface="Times New Roman" pitchFamily="18" charset="0"/>
                        </a:rPr>
                        <a:t> analysis</a:t>
                      </a:r>
                      <a:r>
                        <a:rPr lang="en-IN" sz="1200" b="1" i="0" u="none" strike="noStrike" dirty="0" smtClean="0">
                          <a:solidFill>
                            <a:srgbClr val="000000"/>
                          </a:solidFill>
                          <a:effectLst/>
                          <a:latin typeface="Times New Roman" pitchFamily="18" charset="0"/>
                          <a:cs typeface="Times New Roman" pitchFamily="18" charset="0"/>
                        </a:rPr>
                        <a:t> for 14-CpG methylation signature to discriminate LGG IDH1 mutant from WT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pPr algn="ctr" fontAlgn="b"/>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pPr algn="ctr" fontAlgn="b"/>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endParaRPr lang="en-IN"/>
                    </a:p>
                  </a:txBody>
                  <a:tcPr/>
                </a:tc>
              </a:tr>
              <a:tr h="183525">
                <a:tc rowSpan="2">
                  <a:txBody>
                    <a:bodyPr/>
                    <a:lstStyle/>
                    <a:p>
                      <a:pPr algn="ctr" fontAlgn="b"/>
                      <a:r>
                        <a:rPr lang="en-IN" sz="1200" b="1" u="none" strike="noStrike" dirty="0">
                          <a:effectLst/>
                          <a:latin typeface="Times New Roman" pitchFamily="18" charset="0"/>
                          <a:cs typeface="Times New Roman" pitchFamily="18" charset="0"/>
                        </a:rPr>
                        <a:t>No.</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gridSpan="2">
                  <a:txBody>
                    <a:bodyPr/>
                    <a:lstStyle/>
                    <a:p>
                      <a:pPr algn="ctr" fontAlgn="b"/>
                      <a:r>
                        <a:rPr lang="en-IN" sz="1200" b="1" u="none" strike="noStrike">
                          <a:effectLst/>
                          <a:latin typeface="Times New Roman" pitchFamily="18" charset="0"/>
                          <a:cs typeface="Times New Roman" pitchFamily="18" charset="0"/>
                        </a:rPr>
                        <a:t>Subset</a:t>
                      </a:r>
                      <a:endParaRPr lang="en-IN" sz="1200" b="1" i="0" u="none" strike="noStrike">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gridSpan="3">
                  <a:txBody>
                    <a:bodyPr/>
                    <a:lstStyle/>
                    <a:p>
                      <a:pPr algn="ctr" fontAlgn="b"/>
                      <a:r>
                        <a:rPr lang="en-IN" sz="1200" b="1" u="none" strike="noStrike" dirty="0">
                          <a:effectLst/>
                          <a:latin typeface="Times New Roman" pitchFamily="18" charset="0"/>
                          <a:cs typeface="Times New Roman" pitchFamily="18" charset="0"/>
                        </a:rPr>
                        <a:t>Prediction</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endParaRPr lang="en-IN"/>
                    </a:p>
                  </a:txBody>
                  <a:tcPr/>
                </a:tc>
              </a:tr>
              <a:tr h="344328">
                <a:tc vMerge="1">
                  <a:txBody>
                    <a:bodyPr/>
                    <a:lstStyle/>
                    <a:p>
                      <a:endParaRPr lang="en-IN"/>
                    </a:p>
                  </a:txBody>
                  <a:tcPr/>
                </a:tc>
                <a:tc>
                  <a:txBody>
                    <a:bodyPr/>
                    <a:lstStyle/>
                    <a:p>
                      <a:pPr algn="ctr" fontAlgn="b"/>
                      <a:r>
                        <a:rPr lang="en-US" sz="1200" b="1" i="0" u="none" strike="noStrike" dirty="0" err="1" smtClean="0">
                          <a:solidFill>
                            <a:schemeClr val="tx1"/>
                          </a:solidFill>
                          <a:effectLst/>
                          <a:latin typeface="Times New Roman" pitchFamily="18" charset="0"/>
                          <a:cs typeface="Times New Roman" pitchFamily="18" charset="0"/>
                        </a:rPr>
                        <a:t>Mut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smtClean="0">
                          <a:effectLst/>
                          <a:latin typeface="Times New Roman" pitchFamily="18" charset="0"/>
                          <a:cs typeface="Times New Roman" pitchFamily="18" charset="0"/>
                        </a:rPr>
                        <a:t>WT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US" sz="1200" b="1" i="0" u="none" strike="noStrike" dirty="0" err="1" smtClean="0">
                          <a:solidFill>
                            <a:schemeClr val="tx1"/>
                          </a:solidFill>
                          <a:effectLst/>
                          <a:latin typeface="Times New Roman" pitchFamily="18" charset="0"/>
                          <a:cs typeface="Times New Roman" pitchFamily="18" charset="0"/>
                        </a:rPr>
                        <a:t>Mut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smtClean="0">
                          <a:effectLst/>
                          <a:latin typeface="Times New Roman" pitchFamily="18" charset="0"/>
                          <a:cs typeface="Times New Roman" pitchFamily="18" charset="0"/>
                        </a:rPr>
                        <a:t>WT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smtClean="0">
                          <a:effectLst/>
                          <a:latin typeface="Times New Roman" pitchFamily="18" charset="0"/>
                          <a:cs typeface="Times New Roman" pitchFamily="18" charset="0"/>
                        </a:rPr>
                        <a:t>% Accuracy</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r>
              <a:tr h="183525">
                <a:tc>
                  <a:txBody>
                    <a:bodyPr/>
                    <a:lstStyle/>
                    <a:p>
                      <a:pPr algn="ctr" fontAlgn="b"/>
                      <a:r>
                        <a:rPr lang="en-IN" sz="1200" u="none" strike="noStrike" dirty="0">
                          <a:effectLst/>
                          <a:latin typeface="Times New Roman" pitchFamily="18" charset="0"/>
                          <a:cs typeface="Times New Roman" pitchFamily="18" charset="0"/>
                        </a:rPr>
                        <a:t>Set1</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dirty="0">
                          <a:effectLst/>
                          <a:latin typeface="Times New Roman" pitchFamily="18" charset="0"/>
                          <a:cs typeface="Times New Roman" pitchFamily="18" charset="0"/>
                        </a:rPr>
                        <a:t>29</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dirty="0">
                          <a:effectLst/>
                          <a:latin typeface="Times New Roman" pitchFamily="18" charset="0"/>
                          <a:cs typeface="Times New Roman" pitchFamily="18" charset="0"/>
                        </a:rPr>
                        <a:t>100</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r>
              <a:tr h="183525">
                <a:tc>
                  <a:txBody>
                    <a:bodyPr/>
                    <a:lstStyle/>
                    <a:p>
                      <a:pPr algn="ctr" fontAlgn="b"/>
                      <a:r>
                        <a:rPr lang="en-IN" sz="1200" u="none" strike="noStrike" dirty="0">
                          <a:effectLst/>
                          <a:latin typeface="Times New Roman" pitchFamily="18" charset="0"/>
                          <a:cs typeface="Times New Roman" pitchFamily="18" charset="0"/>
                        </a:rPr>
                        <a:t>Set2</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183525">
                <a:tc>
                  <a:txBody>
                    <a:bodyPr/>
                    <a:lstStyle/>
                    <a:p>
                      <a:pPr algn="ctr" fontAlgn="b"/>
                      <a:r>
                        <a:rPr lang="en-IN" sz="1200" u="none" strike="noStrike" dirty="0">
                          <a:effectLst/>
                          <a:latin typeface="Times New Roman" pitchFamily="18" charset="0"/>
                          <a:cs typeface="Times New Roman" pitchFamily="18" charset="0"/>
                        </a:rPr>
                        <a:t>Set3</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183525">
                <a:tc>
                  <a:txBody>
                    <a:bodyPr/>
                    <a:lstStyle/>
                    <a:p>
                      <a:pPr algn="ctr" fontAlgn="b"/>
                      <a:r>
                        <a:rPr lang="en-IN" sz="1200" u="none" strike="noStrike" dirty="0">
                          <a:effectLst/>
                          <a:latin typeface="Times New Roman" pitchFamily="18" charset="0"/>
                          <a:cs typeface="Times New Roman" pitchFamily="18" charset="0"/>
                        </a:rPr>
                        <a:t>Set4</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192264">
                <a:tc>
                  <a:txBody>
                    <a:bodyPr/>
                    <a:lstStyle/>
                    <a:p>
                      <a:pPr algn="ctr" fontAlgn="b"/>
                      <a:r>
                        <a:rPr lang="en-IN" sz="1200" u="none" strike="noStrike" dirty="0">
                          <a:effectLst/>
                          <a:latin typeface="Times New Roman" pitchFamily="18" charset="0"/>
                          <a:cs typeface="Times New Roman" pitchFamily="18" charset="0"/>
                        </a:rPr>
                        <a:t>Set5</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29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dirty="0">
                          <a:effectLst/>
                          <a:latin typeface="Times New Roman" pitchFamily="18" charset="0"/>
                          <a:cs typeface="Times New Roman" pitchFamily="18" charset="0"/>
                        </a:rPr>
                        <a:t>100</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953476142"/>
              </p:ext>
            </p:extLst>
          </p:nvPr>
        </p:nvGraphicFramePr>
        <p:xfrm>
          <a:off x="5112061" y="2422895"/>
          <a:ext cx="3879538" cy="2225305"/>
        </p:xfrm>
        <a:graphic>
          <a:graphicData uri="http://schemas.openxmlformats.org/drawingml/2006/table">
            <a:tbl>
              <a:tblPr>
                <a:tableStyleId>{5940675A-B579-460E-94D1-54222C63F5DA}</a:tableStyleId>
              </a:tblPr>
              <a:tblGrid>
                <a:gridCol w="628413"/>
                <a:gridCol w="628413"/>
                <a:gridCol w="622129"/>
                <a:gridCol w="666118"/>
                <a:gridCol w="306846"/>
                <a:gridCol w="1027619"/>
              </a:tblGrid>
              <a:tr h="580268">
                <a:tc gridSpan="6">
                  <a:txBody>
                    <a:bodyPr/>
                    <a:lstStyle/>
                    <a:p>
                      <a:pPr algn="ctr" fontAlgn="b"/>
                      <a:r>
                        <a:rPr lang="en-IN" sz="1200" b="1" i="0" u="none" strike="noStrike" dirty="0" smtClean="0">
                          <a:solidFill>
                            <a:srgbClr val="000000"/>
                          </a:solidFill>
                          <a:effectLst/>
                          <a:latin typeface="Times New Roman" pitchFamily="18" charset="0"/>
                          <a:cs typeface="Times New Roman" pitchFamily="18" charset="0"/>
                        </a:rPr>
                        <a:t>Five-fold subset</a:t>
                      </a:r>
                      <a:r>
                        <a:rPr lang="en-IN" sz="1200" b="1" i="0" u="none" strike="noStrike" baseline="0" dirty="0" smtClean="0">
                          <a:solidFill>
                            <a:srgbClr val="000000"/>
                          </a:solidFill>
                          <a:effectLst/>
                          <a:latin typeface="Times New Roman" pitchFamily="18" charset="0"/>
                          <a:cs typeface="Times New Roman" pitchFamily="18" charset="0"/>
                        </a:rPr>
                        <a:t> analysis</a:t>
                      </a:r>
                      <a:r>
                        <a:rPr lang="en-IN" sz="1200" b="1" i="0" u="none" strike="noStrike" dirty="0" smtClean="0">
                          <a:solidFill>
                            <a:srgbClr val="000000"/>
                          </a:solidFill>
                          <a:effectLst/>
                          <a:latin typeface="Times New Roman" pitchFamily="18" charset="0"/>
                          <a:cs typeface="Times New Roman" pitchFamily="18" charset="0"/>
                        </a:rPr>
                        <a:t> for 14-CpG methylation signature to discriminate diffuse</a:t>
                      </a:r>
                      <a:r>
                        <a:rPr lang="en-IN" sz="1200" b="1" i="0" u="none" strike="noStrike" baseline="0" dirty="0" smtClean="0">
                          <a:solidFill>
                            <a:srgbClr val="000000"/>
                          </a:solidFill>
                          <a:effectLst/>
                          <a:latin typeface="Times New Roman" pitchFamily="18" charset="0"/>
                          <a:cs typeface="Times New Roman" pitchFamily="18" charset="0"/>
                        </a:rPr>
                        <a:t> astrocytoma (DA)</a:t>
                      </a:r>
                      <a:r>
                        <a:rPr lang="en-IN" sz="1200" b="1" i="0" u="none" strike="noStrike" dirty="0" smtClean="0">
                          <a:solidFill>
                            <a:srgbClr val="000000"/>
                          </a:solidFill>
                          <a:effectLst/>
                          <a:latin typeface="Times New Roman" pitchFamily="18" charset="0"/>
                          <a:cs typeface="Times New Roman" pitchFamily="18" charset="0"/>
                        </a:rPr>
                        <a:t> from </a:t>
                      </a:r>
                      <a:r>
                        <a:rPr lang="en-IN" sz="1200" b="1" i="0" u="none" strike="noStrike" dirty="0" err="1" smtClean="0">
                          <a:solidFill>
                            <a:srgbClr val="000000"/>
                          </a:solidFill>
                          <a:effectLst/>
                          <a:latin typeface="Times New Roman" pitchFamily="18" charset="0"/>
                          <a:cs typeface="Times New Roman" pitchFamily="18" charset="0"/>
                        </a:rPr>
                        <a:t>oligodendroglioma</a:t>
                      </a:r>
                      <a:r>
                        <a:rPr lang="en-IN" sz="1200" b="1" i="0" u="none" strike="noStrike" baseline="0" dirty="0" smtClean="0">
                          <a:solidFill>
                            <a:srgbClr val="000000"/>
                          </a:solidFill>
                          <a:effectLst/>
                          <a:latin typeface="Times New Roman" pitchFamily="18" charset="0"/>
                          <a:cs typeface="Times New Roman" pitchFamily="18" charset="0"/>
                        </a:rPr>
                        <a:t> (ODG)</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pPr algn="ctr" fontAlgn="b"/>
                      <a:endParaRPr lang="en-IN" sz="1200" b="1" i="0" u="none" strike="noStrike">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pPr algn="ctr" fontAlgn="b"/>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endParaRPr lang="en-IN"/>
                    </a:p>
                  </a:txBody>
                  <a:tcPr/>
                </a:tc>
              </a:tr>
              <a:tr h="231851">
                <a:tc rowSpan="2">
                  <a:txBody>
                    <a:bodyPr/>
                    <a:lstStyle/>
                    <a:p>
                      <a:pPr algn="ctr" fontAlgn="b"/>
                      <a:r>
                        <a:rPr lang="en-IN" sz="1200" b="1" u="none" strike="noStrike" dirty="0">
                          <a:effectLst/>
                          <a:latin typeface="Times New Roman" pitchFamily="18" charset="0"/>
                          <a:cs typeface="Times New Roman" pitchFamily="18" charset="0"/>
                        </a:rPr>
                        <a:t>No.</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gridSpan="2">
                  <a:txBody>
                    <a:bodyPr/>
                    <a:lstStyle/>
                    <a:p>
                      <a:pPr algn="ctr" fontAlgn="b"/>
                      <a:r>
                        <a:rPr lang="en-IN" sz="1200" b="1" u="none" strike="noStrike">
                          <a:effectLst/>
                          <a:latin typeface="Times New Roman" pitchFamily="18" charset="0"/>
                          <a:cs typeface="Times New Roman" pitchFamily="18" charset="0"/>
                        </a:rPr>
                        <a:t>Subset</a:t>
                      </a:r>
                      <a:endParaRPr lang="en-IN" sz="1200" b="1" i="0" u="none" strike="noStrike">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gridSpan="3">
                  <a:txBody>
                    <a:bodyPr/>
                    <a:lstStyle/>
                    <a:p>
                      <a:pPr algn="ctr" fontAlgn="b"/>
                      <a:r>
                        <a:rPr lang="en-IN" sz="1200" b="1" u="none" strike="noStrike" dirty="0">
                          <a:effectLst/>
                          <a:latin typeface="Times New Roman" pitchFamily="18" charset="0"/>
                          <a:cs typeface="Times New Roman" pitchFamily="18" charset="0"/>
                        </a:rPr>
                        <a:t>Prediction</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endParaRPr lang="en-IN"/>
                    </a:p>
                  </a:txBody>
                  <a:tcPr/>
                </a:tc>
              </a:tr>
              <a:tr h="242891">
                <a:tc vMerge="1">
                  <a:txBody>
                    <a:bodyPr/>
                    <a:lstStyle/>
                    <a:p>
                      <a:endParaRPr lang="en-IN"/>
                    </a:p>
                  </a:txBody>
                  <a:tcPr/>
                </a:tc>
                <a:tc>
                  <a:txBody>
                    <a:bodyPr/>
                    <a:lstStyle/>
                    <a:p>
                      <a:pPr algn="ctr" fontAlgn="t"/>
                      <a:r>
                        <a:rPr lang="en-IN" sz="1200" b="1" u="none" strike="noStrike" dirty="0">
                          <a:effectLst/>
                          <a:latin typeface="Times New Roman" pitchFamily="18" charset="0"/>
                          <a:cs typeface="Times New Roman" pitchFamily="18" charset="0"/>
                        </a:rPr>
                        <a:t>ODG</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solidFill>
                      <a:schemeClr val="bg1">
                        <a:lumMod val="85000"/>
                      </a:schemeClr>
                    </a:solidFill>
                  </a:tcPr>
                </a:tc>
                <a:tc>
                  <a:txBody>
                    <a:bodyPr/>
                    <a:lstStyle/>
                    <a:p>
                      <a:pPr algn="ctr" fontAlgn="t"/>
                      <a:r>
                        <a:rPr lang="en-IN" sz="1200" b="1" u="none" strike="noStrike" dirty="0">
                          <a:effectLst/>
                          <a:latin typeface="Times New Roman" pitchFamily="18" charset="0"/>
                          <a:cs typeface="Times New Roman" pitchFamily="18" charset="0"/>
                        </a:rPr>
                        <a:t>DA</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solidFill>
                      <a:schemeClr val="bg1">
                        <a:lumMod val="85000"/>
                      </a:schemeClr>
                    </a:solidFill>
                  </a:tcPr>
                </a:tc>
                <a:tc>
                  <a:txBody>
                    <a:bodyPr/>
                    <a:lstStyle/>
                    <a:p>
                      <a:pPr algn="ctr" fontAlgn="t"/>
                      <a:r>
                        <a:rPr lang="en-IN" sz="1200" b="1" u="none" strike="noStrike" dirty="0">
                          <a:effectLst/>
                          <a:latin typeface="Times New Roman" pitchFamily="18" charset="0"/>
                          <a:cs typeface="Times New Roman" pitchFamily="18" charset="0"/>
                        </a:rPr>
                        <a:t>ODG</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solidFill>
                      <a:schemeClr val="bg1">
                        <a:lumMod val="85000"/>
                      </a:schemeClr>
                    </a:solidFill>
                  </a:tcPr>
                </a:tc>
                <a:tc>
                  <a:txBody>
                    <a:bodyPr/>
                    <a:lstStyle/>
                    <a:p>
                      <a:pPr algn="ctr" fontAlgn="t"/>
                      <a:r>
                        <a:rPr lang="en-IN" sz="1200" b="1" u="none" strike="noStrike" dirty="0">
                          <a:effectLst/>
                          <a:latin typeface="Times New Roman" pitchFamily="18" charset="0"/>
                          <a:cs typeface="Times New Roman" pitchFamily="18" charset="0"/>
                        </a:rPr>
                        <a:t>DA</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solidFill>
                      <a:schemeClr val="bg1">
                        <a:lumMod val="85000"/>
                      </a:schemeClr>
                    </a:solidFill>
                  </a:tcPr>
                </a:tc>
                <a:tc>
                  <a:txBody>
                    <a:bodyPr/>
                    <a:lstStyle/>
                    <a:p>
                      <a:pPr algn="ctr" fontAlgn="t"/>
                      <a:r>
                        <a:rPr lang="en-IN" sz="1200" b="1" u="none" strike="noStrike" dirty="0" smtClean="0">
                          <a:effectLst/>
                          <a:latin typeface="Times New Roman" pitchFamily="18" charset="0"/>
                          <a:cs typeface="Times New Roman" pitchFamily="18" charset="0"/>
                        </a:rPr>
                        <a:t>% Accuracy</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solidFill>
                      <a:schemeClr val="bg1">
                        <a:lumMod val="85000"/>
                      </a:schemeClr>
                    </a:solidFill>
                  </a:tcPr>
                </a:tc>
              </a:tr>
              <a:tr h="231851">
                <a:tc>
                  <a:txBody>
                    <a:bodyPr/>
                    <a:lstStyle/>
                    <a:p>
                      <a:pPr algn="ctr" fontAlgn="b"/>
                      <a:r>
                        <a:rPr lang="en-IN" sz="1200" u="none" strike="noStrike" dirty="0">
                          <a:effectLst/>
                          <a:latin typeface="Times New Roman" pitchFamily="18" charset="0"/>
                          <a:cs typeface="Times New Roman" pitchFamily="18" charset="0"/>
                        </a:rPr>
                        <a:t>Set1</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52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79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52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79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231851">
                <a:tc>
                  <a:txBody>
                    <a:bodyPr/>
                    <a:lstStyle/>
                    <a:p>
                      <a:pPr algn="ctr" fontAlgn="b"/>
                      <a:r>
                        <a:rPr lang="en-IN" sz="1200" u="none" strike="noStrike" dirty="0">
                          <a:effectLst/>
                          <a:latin typeface="Times New Roman" pitchFamily="18" charset="0"/>
                          <a:cs typeface="Times New Roman" pitchFamily="18" charset="0"/>
                        </a:rPr>
                        <a:t>Set2</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52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79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52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78</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99.24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231851">
                <a:tc>
                  <a:txBody>
                    <a:bodyPr/>
                    <a:lstStyle/>
                    <a:p>
                      <a:pPr algn="ctr" fontAlgn="b"/>
                      <a:r>
                        <a:rPr lang="en-IN" sz="1200" u="none" strike="noStrike" dirty="0">
                          <a:effectLst/>
                          <a:latin typeface="Times New Roman" pitchFamily="18" charset="0"/>
                          <a:cs typeface="Times New Roman" pitchFamily="18" charset="0"/>
                        </a:rPr>
                        <a:t>Set3</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52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79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52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78</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99.24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231851">
                <a:tc>
                  <a:txBody>
                    <a:bodyPr/>
                    <a:lstStyle/>
                    <a:p>
                      <a:pPr algn="ctr" fontAlgn="b"/>
                      <a:r>
                        <a:rPr lang="en-IN" sz="1200" u="none" strike="noStrike" dirty="0">
                          <a:effectLst/>
                          <a:latin typeface="Times New Roman" pitchFamily="18" charset="0"/>
                          <a:cs typeface="Times New Roman" pitchFamily="18" charset="0"/>
                        </a:rPr>
                        <a:t>Set4</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52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79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52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79</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242891">
                <a:tc>
                  <a:txBody>
                    <a:bodyPr/>
                    <a:lstStyle/>
                    <a:p>
                      <a:pPr algn="ctr" fontAlgn="b"/>
                      <a:r>
                        <a:rPr lang="en-IN" sz="1200" u="none" strike="noStrike" dirty="0">
                          <a:effectLst/>
                          <a:latin typeface="Times New Roman" pitchFamily="18" charset="0"/>
                          <a:cs typeface="Times New Roman" pitchFamily="18" charset="0"/>
                        </a:rPr>
                        <a:t>Set5</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52</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dirty="0">
                          <a:effectLst/>
                          <a:latin typeface="Times New Roman" pitchFamily="18" charset="0"/>
                          <a:cs typeface="Times New Roman" pitchFamily="18" charset="0"/>
                        </a:rPr>
                        <a:t>79</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dirty="0">
                          <a:effectLst/>
                          <a:latin typeface="Times New Roman" pitchFamily="18" charset="0"/>
                          <a:cs typeface="Times New Roman" pitchFamily="18" charset="0"/>
                        </a:rPr>
                        <a:t>52</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78</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dirty="0">
                          <a:effectLst/>
                          <a:latin typeface="Times New Roman" pitchFamily="18" charset="0"/>
                          <a:cs typeface="Times New Roman" pitchFamily="18" charset="0"/>
                        </a:rPr>
                        <a:t>99.24</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107642513"/>
              </p:ext>
            </p:extLst>
          </p:nvPr>
        </p:nvGraphicFramePr>
        <p:xfrm>
          <a:off x="5132512" y="4800990"/>
          <a:ext cx="3859088" cy="1959069"/>
        </p:xfrm>
        <a:graphic>
          <a:graphicData uri="http://schemas.openxmlformats.org/drawingml/2006/table">
            <a:tbl>
              <a:tblPr>
                <a:tableStyleId>{5940675A-B579-460E-94D1-54222C63F5DA}</a:tableStyleId>
              </a:tblPr>
              <a:tblGrid>
                <a:gridCol w="558967"/>
                <a:gridCol w="588313"/>
                <a:gridCol w="588313"/>
                <a:gridCol w="588313"/>
                <a:gridCol w="588313"/>
                <a:gridCol w="946869"/>
              </a:tblGrid>
              <a:tr h="223218">
                <a:tc gridSpan="6">
                  <a:txBody>
                    <a:bodyPr/>
                    <a:lstStyle/>
                    <a:p>
                      <a:pPr algn="ctr" fontAlgn="b"/>
                      <a:r>
                        <a:rPr lang="en-IN" sz="1200" b="1" i="0" u="none" strike="noStrike" dirty="0" smtClean="0">
                          <a:solidFill>
                            <a:srgbClr val="000000"/>
                          </a:solidFill>
                          <a:effectLst/>
                          <a:latin typeface="Times New Roman" pitchFamily="18" charset="0"/>
                          <a:cs typeface="Times New Roman" pitchFamily="18" charset="0"/>
                        </a:rPr>
                        <a:t>Five-fold subset</a:t>
                      </a:r>
                      <a:r>
                        <a:rPr lang="en-IN" sz="1200" b="1" i="0" u="none" strike="noStrike" baseline="0" dirty="0" smtClean="0">
                          <a:solidFill>
                            <a:srgbClr val="000000"/>
                          </a:solidFill>
                          <a:effectLst/>
                          <a:latin typeface="Times New Roman" pitchFamily="18" charset="0"/>
                          <a:cs typeface="Times New Roman" pitchFamily="18" charset="0"/>
                        </a:rPr>
                        <a:t> analysis</a:t>
                      </a:r>
                      <a:r>
                        <a:rPr lang="en-IN" sz="1200" b="1" i="0" u="none" strike="noStrike" dirty="0" smtClean="0">
                          <a:solidFill>
                            <a:srgbClr val="000000"/>
                          </a:solidFill>
                          <a:effectLst/>
                          <a:latin typeface="Times New Roman" pitchFamily="18" charset="0"/>
                          <a:cs typeface="Times New Roman" pitchFamily="18" charset="0"/>
                        </a:rPr>
                        <a:t> for 13-CpG methylation signature to discriminate GBM IDH1 mutant from WT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pPr algn="ctr" fontAlgn="b"/>
                      <a:endParaRPr lang="en-IN" sz="1200" b="1" i="0" u="none" strike="noStrike">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pPr algn="ctr" fontAlgn="b"/>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endParaRPr lang="en-IN"/>
                    </a:p>
                  </a:txBody>
                  <a:tcPr/>
                </a:tc>
              </a:tr>
              <a:tr h="223218">
                <a:tc rowSpan="2">
                  <a:txBody>
                    <a:bodyPr/>
                    <a:lstStyle/>
                    <a:p>
                      <a:pPr algn="ctr" fontAlgn="b"/>
                      <a:r>
                        <a:rPr lang="en-IN" sz="1200" b="1" u="none" strike="noStrike" dirty="0">
                          <a:effectLst/>
                          <a:latin typeface="Times New Roman" pitchFamily="18" charset="0"/>
                          <a:cs typeface="Times New Roman" pitchFamily="18" charset="0"/>
                        </a:rPr>
                        <a:t>No.</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gridSpan="2">
                  <a:txBody>
                    <a:bodyPr/>
                    <a:lstStyle/>
                    <a:p>
                      <a:pPr algn="ctr" fontAlgn="b"/>
                      <a:r>
                        <a:rPr lang="en-IN" sz="1200" b="1" u="none" strike="noStrike">
                          <a:effectLst/>
                          <a:latin typeface="Times New Roman" pitchFamily="18" charset="0"/>
                          <a:cs typeface="Times New Roman" pitchFamily="18" charset="0"/>
                        </a:rPr>
                        <a:t>Subset</a:t>
                      </a:r>
                      <a:endParaRPr lang="en-IN" sz="1200" b="1" i="0" u="none" strike="noStrike">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gridSpan="3">
                  <a:txBody>
                    <a:bodyPr/>
                    <a:lstStyle/>
                    <a:p>
                      <a:pPr algn="ctr" fontAlgn="b"/>
                      <a:r>
                        <a:rPr lang="en-IN" sz="1200" b="1" u="none" strike="noStrike" dirty="0">
                          <a:effectLst/>
                          <a:latin typeface="Times New Roman" pitchFamily="18" charset="0"/>
                          <a:cs typeface="Times New Roman" pitchFamily="18" charset="0"/>
                        </a:rPr>
                        <a:t>Prediction</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hMerge="1">
                  <a:txBody>
                    <a:bodyPr/>
                    <a:lstStyle/>
                    <a:p>
                      <a:endParaRPr lang="en-IN"/>
                    </a:p>
                  </a:txBody>
                  <a:tcPr/>
                </a:tc>
                <a:tc hMerge="1">
                  <a:txBody>
                    <a:bodyPr/>
                    <a:lstStyle/>
                    <a:p>
                      <a:endParaRPr lang="en-IN"/>
                    </a:p>
                  </a:txBody>
                  <a:tcPr/>
                </a:tc>
              </a:tr>
              <a:tr h="233847">
                <a:tc vMerge="1">
                  <a:txBody>
                    <a:bodyPr/>
                    <a:lstStyle/>
                    <a:p>
                      <a:endParaRPr lang="en-IN"/>
                    </a:p>
                  </a:txBody>
                  <a:tcPr/>
                </a:tc>
                <a:tc>
                  <a:txBody>
                    <a:bodyPr/>
                    <a:lstStyle/>
                    <a:p>
                      <a:pPr algn="ctr" fontAlgn="b"/>
                      <a:r>
                        <a:rPr lang="en-US" sz="1200" b="1" i="0" u="none" strike="noStrike" dirty="0" err="1" smtClean="0">
                          <a:solidFill>
                            <a:schemeClr val="tx1"/>
                          </a:solidFill>
                          <a:effectLst/>
                          <a:latin typeface="Times New Roman" pitchFamily="18" charset="0"/>
                          <a:cs typeface="Times New Roman" pitchFamily="18" charset="0"/>
                        </a:rPr>
                        <a:t>Mut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smtClean="0">
                          <a:effectLst/>
                          <a:latin typeface="Times New Roman" pitchFamily="18" charset="0"/>
                          <a:cs typeface="Times New Roman" pitchFamily="18" charset="0"/>
                        </a:rPr>
                        <a:t>WT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US" sz="1200" b="1" i="0" u="none" strike="noStrike" dirty="0" err="1" smtClean="0">
                          <a:solidFill>
                            <a:schemeClr val="tx1"/>
                          </a:solidFill>
                          <a:effectLst/>
                          <a:latin typeface="Times New Roman" pitchFamily="18" charset="0"/>
                          <a:cs typeface="Times New Roman" pitchFamily="18" charset="0"/>
                        </a:rPr>
                        <a:t>Mut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smtClean="0">
                          <a:effectLst/>
                          <a:latin typeface="Times New Roman" pitchFamily="18" charset="0"/>
                          <a:cs typeface="Times New Roman" pitchFamily="18" charset="0"/>
                        </a:rPr>
                        <a:t>WT</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c>
                  <a:txBody>
                    <a:bodyPr/>
                    <a:lstStyle/>
                    <a:p>
                      <a:pPr algn="ctr" fontAlgn="b"/>
                      <a:r>
                        <a:rPr lang="en-IN" sz="1200" b="1" u="none" strike="noStrike" dirty="0" smtClean="0">
                          <a:effectLst/>
                          <a:latin typeface="Times New Roman" pitchFamily="18" charset="0"/>
                          <a:cs typeface="Times New Roman" pitchFamily="18" charset="0"/>
                        </a:rPr>
                        <a:t>% Accuracy</a:t>
                      </a:r>
                      <a:endParaRPr lang="en-IN" sz="1200" b="1" i="0" u="none" strike="noStrike" dirty="0">
                        <a:solidFill>
                          <a:srgbClr val="000000"/>
                        </a:solidFill>
                        <a:effectLst/>
                        <a:latin typeface="Times New Roman" pitchFamily="18" charset="0"/>
                        <a:cs typeface="Times New Roman" pitchFamily="18" charset="0"/>
                      </a:endParaRPr>
                    </a:p>
                  </a:txBody>
                  <a:tcPr marL="9525" marR="9525" marT="9525" marB="0" anchor="b">
                    <a:solidFill>
                      <a:schemeClr val="bg1">
                        <a:lumMod val="85000"/>
                      </a:schemeClr>
                    </a:solidFill>
                  </a:tcPr>
                </a:tc>
              </a:tr>
              <a:tr h="223218">
                <a:tc>
                  <a:txBody>
                    <a:bodyPr/>
                    <a:lstStyle/>
                    <a:p>
                      <a:pPr algn="ctr" fontAlgn="b"/>
                      <a:r>
                        <a:rPr lang="en-IN" sz="1200" u="none" strike="noStrike">
                          <a:effectLst/>
                          <a:latin typeface="Times New Roman" pitchFamily="18" charset="0"/>
                          <a:cs typeface="Times New Roman" pitchFamily="18" charset="0"/>
                        </a:rPr>
                        <a:t>Set1</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35</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dirty="0">
                          <a:effectLst/>
                          <a:latin typeface="Times New Roman" pitchFamily="18" charset="0"/>
                          <a:cs typeface="Times New Roman" pitchFamily="18" charset="0"/>
                        </a:rPr>
                        <a:t>35</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dirty="0">
                          <a:effectLst/>
                          <a:latin typeface="Times New Roman" pitchFamily="18" charset="0"/>
                          <a:cs typeface="Times New Roman" pitchFamily="18" charset="0"/>
                        </a:rPr>
                        <a:t>100</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r>
              <a:tr h="223218">
                <a:tc>
                  <a:txBody>
                    <a:bodyPr/>
                    <a:lstStyle/>
                    <a:p>
                      <a:pPr algn="ctr" fontAlgn="b"/>
                      <a:r>
                        <a:rPr lang="en-IN" sz="1200" u="none" strike="noStrike" dirty="0">
                          <a:effectLst/>
                          <a:latin typeface="Times New Roman" pitchFamily="18" charset="0"/>
                          <a:cs typeface="Times New Roman" pitchFamily="18" charset="0"/>
                        </a:rPr>
                        <a:t>Set2</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35</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35</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223218">
                <a:tc>
                  <a:txBody>
                    <a:bodyPr/>
                    <a:lstStyle/>
                    <a:p>
                      <a:pPr algn="ctr" fontAlgn="b"/>
                      <a:r>
                        <a:rPr lang="en-IN" sz="1200" u="none" strike="noStrike" dirty="0">
                          <a:effectLst/>
                          <a:latin typeface="Times New Roman" pitchFamily="18" charset="0"/>
                          <a:cs typeface="Times New Roman" pitchFamily="18" charset="0"/>
                        </a:rPr>
                        <a:t>Set3</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35</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35</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223218">
                <a:tc>
                  <a:txBody>
                    <a:bodyPr/>
                    <a:lstStyle/>
                    <a:p>
                      <a:pPr algn="ctr" fontAlgn="b"/>
                      <a:r>
                        <a:rPr lang="en-IN" sz="1200" u="none" strike="noStrike" dirty="0">
                          <a:effectLst/>
                          <a:latin typeface="Times New Roman" pitchFamily="18" charset="0"/>
                          <a:cs typeface="Times New Roman" pitchFamily="18" charset="0"/>
                        </a:rPr>
                        <a:t>Set4</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35</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35</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100</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r>
              <a:tr h="233847">
                <a:tc>
                  <a:txBody>
                    <a:bodyPr/>
                    <a:lstStyle/>
                    <a:p>
                      <a:pPr algn="ctr" fontAlgn="b"/>
                      <a:r>
                        <a:rPr lang="en-IN" sz="1200" u="none" strike="noStrike" dirty="0">
                          <a:effectLst/>
                          <a:latin typeface="Times New Roman" pitchFamily="18" charset="0"/>
                          <a:cs typeface="Times New Roman" pitchFamily="18" charset="0"/>
                        </a:rPr>
                        <a:t>Set5</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35</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4</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a:effectLst/>
                          <a:latin typeface="Times New Roman" pitchFamily="18" charset="0"/>
                          <a:cs typeface="Times New Roman" pitchFamily="18" charset="0"/>
                        </a:rPr>
                        <a:t>35</a:t>
                      </a:r>
                      <a:endParaRPr lang="en-IN" sz="1200" b="0" i="0" u="none" strike="noStrike">
                        <a:solidFill>
                          <a:srgbClr val="000000"/>
                        </a:solidFill>
                        <a:effectLst/>
                        <a:latin typeface="Times New Roman" pitchFamily="18" charset="0"/>
                        <a:cs typeface="Times New Roman" pitchFamily="18" charset="0"/>
                      </a:endParaRPr>
                    </a:p>
                  </a:txBody>
                  <a:tcPr marL="9525" marR="9525" marT="9525" marB="0" anchor="b"/>
                </a:tc>
                <a:tc>
                  <a:txBody>
                    <a:bodyPr/>
                    <a:lstStyle/>
                    <a:p>
                      <a:pPr algn="ctr" fontAlgn="b"/>
                      <a:r>
                        <a:rPr lang="en-IN" sz="1200" u="none" strike="noStrike" dirty="0">
                          <a:effectLst/>
                          <a:latin typeface="Times New Roman" pitchFamily="18" charset="0"/>
                          <a:cs typeface="Times New Roman" pitchFamily="18" charset="0"/>
                        </a:rPr>
                        <a:t>100</a:t>
                      </a:r>
                      <a:endParaRPr lang="en-IN" sz="1200" b="0" i="0" u="none" strike="noStrike" dirty="0">
                        <a:solidFill>
                          <a:srgbClr val="000000"/>
                        </a:solidFill>
                        <a:effectLst/>
                        <a:latin typeface="Times New Roman" pitchFamily="18" charset="0"/>
                        <a:cs typeface="Times New Roman" pitchFamily="18" charset="0"/>
                      </a:endParaRPr>
                    </a:p>
                  </a:txBody>
                  <a:tcPr marL="9525" marR="9525" marT="9525" marB="0" anchor="b"/>
                </a:tc>
              </a:tr>
            </a:tbl>
          </a:graphicData>
        </a:graphic>
      </p:graphicFrame>
    </p:spTree>
    <p:extLst>
      <p:ext uri="{BB962C8B-B14F-4D97-AF65-F5344CB8AC3E}">
        <p14:creationId xmlns:p14="http://schemas.microsoft.com/office/powerpoint/2010/main" val="4182036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398473" y="2683111"/>
            <a:ext cx="2283794" cy="288689"/>
            <a:chOff x="5146959" y="3810000"/>
            <a:chExt cx="4035231" cy="403053"/>
          </a:xfrm>
        </p:grpSpPr>
        <p:pic>
          <p:nvPicPr>
            <p:cNvPr id="5" name="Picture 2" descr="C:\Users\Admin\AppData\Local\Temp\Rar$DRa0.576\test heat map outpu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12" r="4091" b="98403"/>
            <a:stretch/>
          </p:blipFill>
          <p:spPr bwMode="auto">
            <a:xfrm>
              <a:off x="5333999" y="3810000"/>
              <a:ext cx="3505200" cy="1143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146959" y="3883851"/>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0.0</a:t>
              </a:r>
              <a:endParaRPr lang="en-IN" sz="900" b="1" dirty="0">
                <a:latin typeface="Times New Roman" pitchFamily="18" charset="0"/>
                <a:cs typeface="Times New Roman" pitchFamily="18" charset="0"/>
              </a:endParaRPr>
            </a:p>
          </p:txBody>
        </p:sp>
        <p:sp>
          <p:nvSpPr>
            <p:cNvPr id="7" name="TextBox 6"/>
            <p:cNvSpPr txBox="1"/>
            <p:nvPr/>
          </p:nvSpPr>
          <p:spPr>
            <a:xfrm>
              <a:off x="6848393" y="3883851"/>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0.5</a:t>
              </a:r>
              <a:endParaRPr lang="en-IN" sz="900" b="1" dirty="0">
                <a:latin typeface="Times New Roman" pitchFamily="18" charset="0"/>
                <a:cs typeface="Times New Roman" pitchFamily="18" charset="0"/>
              </a:endParaRPr>
            </a:p>
          </p:txBody>
        </p:sp>
        <p:sp>
          <p:nvSpPr>
            <p:cNvPr id="8" name="TextBox 7"/>
            <p:cNvSpPr txBox="1"/>
            <p:nvPr/>
          </p:nvSpPr>
          <p:spPr>
            <a:xfrm>
              <a:off x="8600994" y="3890777"/>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1.0</a:t>
              </a:r>
              <a:endParaRPr lang="en-IN" sz="900" b="1" dirty="0">
                <a:latin typeface="Times New Roman" pitchFamily="18" charset="0"/>
                <a:cs typeface="Times New Roman" pitchFamily="18" charset="0"/>
              </a:endParaRPr>
            </a:p>
          </p:txBody>
        </p:sp>
      </p:grpSp>
      <p:sp>
        <p:nvSpPr>
          <p:cNvPr id="9" name="Rectangle 1343"/>
          <p:cNvSpPr>
            <a:spLocks noChangeArrowheads="1"/>
          </p:cNvSpPr>
          <p:nvPr/>
        </p:nvSpPr>
        <p:spPr bwMode="auto">
          <a:xfrm>
            <a:off x="3663512" y="973568"/>
            <a:ext cx="1102866"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effectLst/>
                <a:latin typeface="Times New Roman" pitchFamily="18" charset="0"/>
                <a:cs typeface="Times New Roman" pitchFamily="18" charset="0"/>
              </a:rPr>
              <a:t>LGG IDH Mutant</a:t>
            </a:r>
          </a:p>
        </p:txBody>
      </p:sp>
      <p:sp>
        <p:nvSpPr>
          <p:cNvPr id="10" name="Rectangle 1344"/>
          <p:cNvSpPr>
            <a:spLocks noChangeArrowheads="1"/>
          </p:cNvSpPr>
          <p:nvPr/>
        </p:nvSpPr>
        <p:spPr bwMode="auto">
          <a:xfrm>
            <a:off x="7121810" y="973568"/>
            <a:ext cx="88485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effectLst/>
                <a:latin typeface="Times New Roman" pitchFamily="18" charset="0"/>
                <a:cs typeface="Times New Roman" pitchFamily="18" charset="0"/>
              </a:rPr>
              <a:t>LGG IDH WT</a:t>
            </a:r>
          </a:p>
        </p:txBody>
      </p:sp>
      <p:grpSp>
        <p:nvGrpSpPr>
          <p:cNvPr id="11" name="Group 10"/>
          <p:cNvGrpSpPr/>
          <p:nvPr/>
        </p:nvGrpSpPr>
        <p:grpSpPr>
          <a:xfrm>
            <a:off x="645532" y="1108161"/>
            <a:ext cx="7549469" cy="1638201"/>
            <a:chOff x="437707" y="958942"/>
            <a:chExt cx="7549469" cy="2224541"/>
          </a:xfrm>
        </p:grpSpPr>
        <p:pic>
          <p:nvPicPr>
            <p:cNvPr id="12" name="Picture 2" descr="C:\Users\Admin\AppData\Local\Temp\Rar$DRa0.576\test heat map outpu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8092" r="3637" b="76668"/>
            <a:stretch/>
          </p:blipFill>
          <p:spPr bwMode="auto">
            <a:xfrm>
              <a:off x="1046050" y="990601"/>
              <a:ext cx="6941126" cy="2065814"/>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437707" y="958942"/>
              <a:ext cx="755335" cy="313451"/>
            </a:xfrm>
            <a:prstGeom prst="rect">
              <a:avLst/>
            </a:prstGeom>
          </p:spPr>
          <p:txBody>
            <a:bodyPr wrap="none">
              <a:spAutoFit/>
            </a:bodyPr>
            <a:lstStyle/>
            <a:p>
              <a:pPr algn="r"/>
              <a:r>
                <a:rPr lang="en-IN" sz="900" b="1" dirty="0">
                  <a:latin typeface="Times New Roman" pitchFamily="18" charset="0"/>
                  <a:cs typeface="Times New Roman" pitchFamily="18" charset="0"/>
                </a:rPr>
                <a:t>cg00976453</a:t>
              </a:r>
            </a:p>
          </p:txBody>
        </p:sp>
        <p:sp>
          <p:nvSpPr>
            <p:cNvPr id="14" name="Rectangle 13"/>
            <p:cNvSpPr/>
            <p:nvPr/>
          </p:nvSpPr>
          <p:spPr>
            <a:xfrm>
              <a:off x="437707" y="1105949"/>
              <a:ext cx="755335" cy="313451"/>
            </a:xfrm>
            <a:prstGeom prst="rect">
              <a:avLst/>
            </a:prstGeom>
          </p:spPr>
          <p:txBody>
            <a:bodyPr wrap="none">
              <a:spAutoFit/>
            </a:bodyPr>
            <a:lstStyle/>
            <a:p>
              <a:pPr algn="r"/>
              <a:r>
                <a:rPr lang="en-IN" sz="900" b="1" dirty="0">
                  <a:latin typeface="Times New Roman" pitchFamily="18" charset="0"/>
                  <a:cs typeface="Times New Roman" pitchFamily="18" charset="0"/>
                </a:rPr>
                <a:t>cg02423318</a:t>
              </a:r>
            </a:p>
          </p:txBody>
        </p:sp>
        <p:sp>
          <p:nvSpPr>
            <p:cNvPr id="15" name="Rectangle 14"/>
            <p:cNvSpPr/>
            <p:nvPr/>
          </p:nvSpPr>
          <p:spPr>
            <a:xfrm>
              <a:off x="437707" y="1252955"/>
              <a:ext cx="755335" cy="313451"/>
            </a:xfrm>
            <a:prstGeom prst="rect">
              <a:avLst/>
            </a:prstGeom>
          </p:spPr>
          <p:txBody>
            <a:bodyPr wrap="none">
              <a:spAutoFit/>
            </a:bodyPr>
            <a:lstStyle/>
            <a:p>
              <a:pPr algn="r"/>
              <a:r>
                <a:rPr lang="en-IN" sz="900" b="1" dirty="0">
                  <a:latin typeface="Times New Roman" pitchFamily="18" charset="0"/>
                  <a:cs typeface="Times New Roman" pitchFamily="18" charset="0"/>
                </a:rPr>
                <a:t>cg03300177</a:t>
              </a:r>
            </a:p>
          </p:txBody>
        </p:sp>
        <p:sp>
          <p:nvSpPr>
            <p:cNvPr id="16" name="Rectangle 15"/>
            <p:cNvSpPr/>
            <p:nvPr/>
          </p:nvSpPr>
          <p:spPr>
            <a:xfrm>
              <a:off x="437707" y="1399964"/>
              <a:ext cx="755335" cy="313451"/>
            </a:xfrm>
            <a:prstGeom prst="rect">
              <a:avLst/>
            </a:prstGeom>
          </p:spPr>
          <p:txBody>
            <a:bodyPr wrap="none">
              <a:spAutoFit/>
            </a:bodyPr>
            <a:lstStyle/>
            <a:p>
              <a:pPr algn="r"/>
              <a:r>
                <a:rPr lang="en-IN" sz="900" b="1" dirty="0">
                  <a:latin typeface="Times New Roman" pitchFamily="18" charset="0"/>
                  <a:cs typeface="Times New Roman" pitchFamily="18" charset="0"/>
                </a:rPr>
                <a:t>cg05866411</a:t>
              </a:r>
            </a:p>
          </p:txBody>
        </p:sp>
        <p:sp>
          <p:nvSpPr>
            <p:cNvPr id="17" name="Rectangle 16"/>
            <p:cNvSpPr/>
            <p:nvPr/>
          </p:nvSpPr>
          <p:spPr>
            <a:xfrm>
              <a:off x="437707" y="1546970"/>
              <a:ext cx="755335" cy="313451"/>
            </a:xfrm>
            <a:prstGeom prst="rect">
              <a:avLst/>
            </a:prstGeom>
          </p:spPr>
          <p:txBody>
            <a:bodyPr wrap="none">
              <a:spAutoFit/>
            </a:bodyPr>
            <a:lstStyle/>
            <a:p>
              <a:pPr algn="r"/>
              <a:r>
                <a:rPr lang="en-IN" sz="900" b="1" dirty="0">
                  <a:latin typeface="Times New Roman" pitchFamily="18" charset="0"/>
                  <a:cs typeface="Times New Roman" pitchFamily="18" charset="0"/>
                </a:rPr>
                <a:t>cg07355841</a:t>
              </a:r>
            </a:p>
          </p:txBody>
        </p:sp>
        <p:sp>
          <p:nvSpPr>
            <p:cNvPr id="18" name="Rectangle 17"/>
            <p:cNvSpPr/>
            <p:nvPr/>
          </p:nvSpPr>
          <p:spPr>
            <a:xfrm>
              <a:off x="437707" y="1693977"/>
              <a:ext cx="755335" cy="313451"/>
            </a:xfrm>
            <a:prstGeom prst="rect">
              <a:avLst/>
            </a:prstGeom>
          </p:spPr>
          <p:txBody>
            <a:bodyPr wrap="none">
              <a:spAutoFit/>
            </a:bodyPr>
            <a:lstStyle/>
            <a:p>
              <a:pPr algn="r"/>
              <a:r>
                <a:rPr lang="en-IN" sz="900" b="1" dirty="0">
                  <a:latin typeface="Times New Roman" pitchFamily="18" charset="0"/>
                  <a:cs typeface="Times New Roman" pitchFamily="18" charset="0"/>
                </a:rPr>
                <a:t>cg08231710</a:t>
              </a:r>
            </a:p>
          </p:txBody>
        </p:sp>
        <p:sp>
          <p:nvSpPr>
            <p:cNvPr id="19" name="Rectangle 18"/>
            <p:cNvSpPr/>
            <p:nvPr/>
          </p:nvSpPr>
          <p:spPr>
            <a:xfrm>
              <a:off x="437707" y="1840982"/>
              <a:ext cx="755335" cy="313451"/>
            </a:xfrm>
            <a:prstGeom prst="rect">
              <a:avLst/>
            </a:prstGeom>
          </p:spPr>
          <p:txBody>
            <a:bodyPr wrap="none">
              <a:spAutoFit/>
            </a:bodyPr>
            <a:lstStyle/>
            <a:p>
              <a:pPr algn="r"/>
              <a:r>
                <a:rPr lang="en-IN" sz="900" b="1" dirty="0">
                  <a:latin typeface="Times New Roman" pitchFamily="18" charset="0"/>
                  <a:cs typeface="Times New Roman" pitchFamily="18" charset="0"/>
                </a:rPr>
                <a:t>cg08442798</a:t>
              </a:r>
            </a:p>
          </p:txBody>
        </p:sp>
        <p:sp>
          <p:nvSpPr>
            <p:cNvPr id="20" name="Rectangle 19"/>
            <p:cNvSpPr/>
            <p:nvPr/>
          </p:nvSpPr>
          <p:spPr>
            <a:xfrm>
              <a:off x="437707" y="1987991"/>
              <a:ext cx="755335" cy="313451"/>
            </a:xfrm>
            <a:prstGeom prst="rect">
              <a:avLst/>
            </a:prstGeom>
          </p:spPr>
          <p:txBody>
            <a:bodyPr wrap="none">
              <a:spAutoFit/>
            </a:bodyPr>
            <a:lstStyle/>
            <a:p>
              <a:pPr algn="r"/>
              <a:r>
                <a:rPr lang="en-IN" sz="900" b="1" dirty="0">
                  <a:latin typeface="Times New Roman" pitchFamily="18" charset="0"/>
                  <a:cs typeface="Times New Roman" pitchFamily="18" charset="0"/>
                </a:rPr>
                <a:t>cg10064339</a:t>
              </a:r>
            </a:p>
          </p:txBody>
        </p:sp>
        <p:sp>
          <p:nvSpPr>
            <p:cNvPr id="21" name="Rectangle 20"/>
            <p:cNvSpPr/>
            <p:nvPr/>
          </p:nvSpPr>
          <p:spPr>
            <a:xfrm>
              <a:off x="437707" y="2134999"/>
              <a:ext cx="755335" cy="313451"/>
            </a:xfrm>
            <a:prstGeom prst="rect">
              <a:avLst/>
            </a:prstGeom>
          </p:spPr>
          <p:txBody>
            <a:bodyPr wrap="none">
              <a:spAutoFit/>
            </a:bodyPr>
            <a:lstStyle/>
            <a:p>
              <a:pPr algn="r"/>
              <a:r>
                <a:rPr lang="en-IN" sz="900" b="1" dirty="0">
                  <a:latin typeface="Times New Roman" pitchFamily="18" charset="0"/>
                  <a:cs typeface="Times New Roman" pitchFamily="18" charset="0"/>
                </a:rPr>
                <a:t>cg10504751</a:t>
              </a:r>
            </a:p>
          </p:txBody>
        </p:sp>
        <p:sp>
          <p:nvSpPr>
            <p:cNvPr id="22" name="Rectangle 21"/>
            <p:cNvSpPr/>
            <p:nvPr/>
          </p:nvSpPr>
          <p:spPr>
            <a:xfrm>
              <a:off x="437707" y="2282005"/>
              <a:ext cx="755335" cy="313451"/>
            </a:xfrm>
            <a:prstGeom prst="rect">
              <a:avLst/>
            </a:prstGeom>
          </p:spPr>
          <p:txBody>
            <a:bodyPr wrap="none">
              <a:spAutoFit/>
            </a:bodyPr>
            <a:lstStyle/>
            <a:p>
              <a:pPr algn="r"/>
              <a:r>
                <a:rPr lang="en-IN" sz="900" b="1" dirty="0">
                  <a:latin typeface="Times New Roman" pitchFamily="18" charset="0"/>
                  <a:cs typeface="Times New Roman" pitchFamily="18" charset="0"/>
                </a:rPr>
                <a:t>cg11302533</a:t>
              </a:r>
            </a:p>
          </p:txBody>
        </p:sp>
        <p:sp>
          <p:nvSpPr>
            <p:cNvPr id="23" name="Rectangle 22"/>
            <p:cNvSpPr/>
            <p:nvPr/>
          </p:nvSpPr>
          <p:spPr>
            <a:xfrm>
              <a:off x="437707" y="2429011"/>
              <a:ext cx="755335" cy="313451"/>
            </a:xfrm>
            <a:prstGeom prst="rect">
              <a:avLst/>
            </a:prstGeom>
          </p:spPr>
          <p:txBody>
            <a:bodyPr wrap="none">
              <a:spAutoFit/>
            </a:bodyPr>
            <a:lstStyle/>
            <a:p>
              <a:pPr algn="r"/>
              <a:r>
                <a:rPr lang="en-IN" sz="900" b="1" dirty="0">
                  <a:latin typeface="Times New Roman" pitchFamily="18" charset="0"/>
                  <a:cs typeface="Times New Roman" pitchFamily="18" charset="0"/>
                </a:rPr>
                <a:t>cg12565681</a:t>
              </a:r>
            </a:p>
          </p:txBody>
        </p:sp>
        <p:sp>
          <p:nvSpPr>
            <p:cNvPr id="24" name="Rectangle 23"/>
            <p:cNvSpPr/>
            <p:nvPr/>
          </p:nvSpPr>
          <p:spPr>
            <a:xfrm>
              <a:off x="437707" y="2576019"/>
              <a:ext cx="755335" cy="313451"/>
            </a:xfrm>
            <a:prstGeom prst="rect">
              <a:avLst/>
            </a:prstGeom>
          </p:spPr>
          <p:txBody>
            <a:bodyPr wrap="none">
              <a:spAutoFit/>
            </a:bodyPr>
            <a:lstStyle/>
            <a:p>
              <a:pPr algn="r"/>
              <a:r>
                <a:rPr lang="en-IN" sz="900" b="1" dirty="0">
                  <a:latin typeface="Times New Roman" pitchFamily="18" charset="0"/>
                  <a:cs typeface="Times New Roman" pitchFamily="18" charset="0"/>
                </a:rPr>
                <a:t>cg20564913</a:t>
              </a:r>
            </a:p>
          </p:txBody>
        </p:sp>
        <p:sp>
          <p:nvSpPr>
            <p:cNvPr id="25" name="Rectangle 24"/>
            <p:cNvSpPr/>
            <p:nvPr/>
          </p:nvSpPr>
          <p:spPr>
            <a:xfrm>
              <a:off x="437707" y="2723026"/>
              <a:ext cx="755335" cy="313451"/>
            </a:xfrm>
            <a:prstGeom prst="rect">
              <a:avLst/>
            </a:prstGeom>
          </p:spPr>
          <p:txBody>
            <a:bodyPr wrap="none">
              <a:spAutoFit/>
            </a:bodyPr>
            <a:lstStyle/>
            <a:p>
              <a:pPr algn="r"/>
              <a:r>
                <a:rPr lang="en-IN" sz="900" b="1" dirty="0">
                  <a:latin typeface="Times New Roman" pitchFamily="18" charset="0"/>
                  <a:cs typeface="Times New Roman" pitchFamily="18" charset="0"/>
                </a:rPr>
                <a:t>cg25499397</a:t>
              </a:r>
            </a:p>
          </p:txBody>
        </p:sp>
        <p:sp>
          <p:nvSpPr>
            <p:cNvPr id="26" name="Rectangle 25"/>
            <p:cNvSpPr/>
            <p:nvPr/>
          </p:nvSpPr>
          <p:spPr>
            <a:xfrm>
              <a:off x="437707" y="2870032"/>
              <a:ext cx="755335" cy="313451"/>
            </a:xfrm>
            <a:prstGeom prst="rect">
              <a:avLst/>
            </a:prstGeom>
          </p:spPr>
          <p:txBody>
            <a:bodyPr wrap="none">
              <a:spAutoFit/>
            </a:bodyPr>
            <a:lstStyle/>
            <a:p>
              <a:pPr algn="r"/>
              <a:r>
                <a:rPr lang="en-IN" sz="900" b="1" dirty="0">
                  <a:latin typeface="Times New Roman" pitchFamily="18" charset="0"/>
                  <a:cs typeface="Times New Roman" pitchFamily="18" charset="0"/>
                </a:rPr>
                <a:t>cg25813864</a:t>
              </a:r>
            </a:p>
          </p:txBody>
        </p:sp>
        <p:cxnSp>
          <p:nvCxnSpPr>
            <p:cNvPr id="27" name="Straight Connector 26"/>
            <p:cNvCxnSpPr/>
            <p:nvPr/>
          </p:nvCxnSpPr>
          <p:spPr>
            <a:xfrm>
              <a:off x="6754120" y="1004414"/>
              <a:ext cx="0" cy="2052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3946944" y="3429000"/>
            <a:ext cx="5049814" cy="2908708"/>
            <a:chOff x="-168381" y="1739738"/>
            <a:chExt cx="9165140" cy="3780516"/>
          </a:xfrm>
        </p:grpSpPr>
        <p:sp>
          <p:nvSpPr>
            <p:cNvPr id="62" name="Rectangle 6"/>
            <p:cNvSpPr>
              <a:spLocks noChangeArrowheads="1"/>
            </p:cNvSpPr>
            <p:nvPr/>
          </p:nvSpPr>
          <p:spPr bwMode="auto">
            <a:xfrm>
              <a:off x="4483101" y="5335588"/>
              <a:ext cx="46166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sample</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63" name="Rectangle 7"/>
            <p:cNvSpPr>
              <a:spLocks noChangeArrowheads="1"/>
            </p:cNvSpPr>
            <p:nvPr/>
          </p:nvSpPr>
          <p:spPr bwMode="auto">
            <a:xfrm rot="16200000">
              <a:off x="-1003835" y="3743748"/>
              <a:ext cx="1855574"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cross-validated probabilities</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4" name="Line 8"/>
            <p:cNvSpPr>
              <a:spLocks noChangeShapeType="1"/>
            </p:cNvSpPr>
            <p:nvPr/>
          </p:nvSpPr>
          <p:spPr bwMode="auto">
            <a:xfrm>
              <a:off x="782638" y="4949826"/>
              <a:ext cx="737870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 name="Line 9"/>
            <p:cNvSpPr>
              <a:spLocks noChangeShapeType="1"/>
            </p:cNvSpPr>
            <p:nvPr/>
          </p:nvSpPr>
          <p:spPr bwMode="auto">
            <a:xfrm>
              <a:off x="782638" y="49498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 name="Line 10"/>
            <p:cNvSpPr>
              <a:spLocks noChangeShapeType="1"/>
            </p:cNvSpPr>
            <p:nvPr/>
          </p:nvSpPr>
          <p:spPr bwMode="auto">
            <a:xfrm>
              <a:off x="2260601" y="49498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 name="Line 11"/>
            <p:cNvSpPr>
              <a:spLocks noChangeShapeType="1"/>
            </p:cNvSpPr>
            <p:nvPr/>
          </p:nvSpPr>
          <p:spPr bwMode="auto">
            <a:xfrm>
              <a:off x="3736976" y="49498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 name="Line 12"/>
            <p:cNvSpPr>
              <a:spLocks noChangeShapeType="1"/>
            </p:cNvSpPr>
            <p:nvPr/>
          </p:nvSpPr>
          <p:spPr bwMode="auto">
            <a:xfrm>
              <a:off x="5214938" y="49498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 name="Line 13"/>
            <p:cNvSpPr>
              <a:spLocks noChangeShapeType="1"/>
            </p:cNvSpPr>
            <p:nvPr/>
          </p:nvSpPr>
          <p:spPr bwMode="auto">
            <a:xfrm>
              <a:off x="6691313" y="49498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 name="Line 14"/>
            <p:cNvSpPr>
              <a:spLocks noChangeShapeType="1"/>
            </p:cNvSpPr>
            <p:nvPr/>
          </p:nvSpPr>
          <p:spPr bwMode="auto">
            <a:xfrm>
              <a:off x="8161338" y="49498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 name="Rectangle 15"/>
            <p:cNvSpPr>
              <a:spLocks noChangeArrowheads="1"/>
            </p:cNvSpPr>
            <p:nvPr/>
          </p:nvSpPr>
          <p:spPr bwMode="auto">
            <a:xfrm>
              <a:off x="725488" y="5091113"/>
              <a:ext cx="7694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2" name="Rectangle 16"/>
            <p:cNvSpPr>
              <a:spLocks noChangeArrowheads="1"/>
            </p:cNvSpPr>
            <p:nvPr/>
          </p:nvSpPr>
          <p:spPr bwMode="auto">
            <a:xfrm>
              <a:off x="2171701" y="5091113"/>
              <a:ext cx="1538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50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3" name="Rectangle 17"/>
            <p:cNvSpPr>
              <a:spLocks noChangeArrowheads="1"/>
            </p:cNvSpPr>
            <p:nvPr/>
          </p:nvSpPr>
          <p:spPr bwMode="auto">
            <a:xfrm>
              <a:off x="3614738" y="5091113"/>
              <a:ext cx="23083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4" name="Rectangle 18"/>
            <p:cNvSpPr>
              <a:spLocks noChangeArrowheads="1"/>
            </p:cNvSpPr>
            <p:nvPr/>
          </p:nvSpPr>
          <p:spPr bwMode="auto">
            <a:xfrm>
              <a:off x="5092701" y="5091113"/>
              <a:ext cx="23083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150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5" name="Rectangle 19"/>
            <p:cNvSpPr>
              <a:spLocks noChangeArrowheads="1"/>
            </p:cNvSpPr>
            <p:nvPr/>
          </p:nvSpPr>
          <p:spPr bwMode="auto">
            <a:xfrm>
              <a:off x="6569076" y="5091113"/>
              <a:ext cx="23083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6" name="Rectangle 20"/>
            <p:cNvSpPr>
              <a:spLocks noChangeArrowheads="1"/>
            </p:cNvSpPr>
            <p:nvPr/>
          </p:nvSpPr>
          <p:spPr bwMode="auto">
            <a:xfrm>
              <a:off x="8039101" y="5091113"/>
              <a:ext cx="23083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250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7" name="Line 21"/>
            <p:cNvSpPr>
              <a:spLocks noChangeShapeType="1"/>
            </p:cNvSpPr>
            <p:nvPr/>
          </p:nvSpPr>
          <p:spPr bwMode="auto">
            <a:xfrm flipV="1">
              <a:off x="501651" y="1901826"/>
              <a:ext cx="0" cy="2925763"/>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 name="Line 22"/>
            <p:cNvSpPr>
              <a:spLocks noChangeShapeType="1"/>
            </p:cNvSpPr>
            <p:nvPr/>
          </p:nvSpPr>
          <p:spPr bwMode="auto">
            <a:xfrm flipH="1">
              <a:off x="442913" y="4827588"/>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 name="Line 23"/>
            <p:cNvSpPr>
              <a:spLocks noChangeShapeType="1"/>
            </p:cNvSpPr>
            <p:nvPr/>
          </p:nvSpPr>
          <p:spPr bwMode="auto">
            <a:xfrm flipH="1">
              <a:off x="442913" y="4344988"/>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 name="Line 24"/>
            <p:cNvSpPr>
              <a:spLocks noChangeShapeType="1"/>
            </p:cNvSpPr>
            <p:nvPr/>
          </p:nvSpPr>
          <p:spPr bwMode="auto">
            <a:xfrm flipH="1">
              <a:off x="442913" y="3856038"/>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 name="Line 25"/>
            <p:cNvSpPr>
              <a:spLocks noChangeShapeType="1"/>
            </p:cNvSpPr>
            <p:nvPr/>
          </p:nvSpPr>
          <p:spPr bwMode="auto">
            <a:xfrm flipH="1">
              <a:off x="442913" y="3368676"/>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 name="Line 26"/>
            <p:cNvSpPr>
              <a:spLocks noChangeShapeType="1"/>
            </p:cNvSpPr>
            <p:nvPr/>
          </p:nvSpPr>
          <p:spPr bwMode="auto">
            <a:xfrm flipH="1">
              <a:off x="442913" y="2879726"/>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 name="Line 27"/>
            <p:cNvSpPr>
              <a:spLocks noChangeShapeType="1"/>
            </p:cNvSpPr>
            <p:nvPr/>
          </p:nvSpPr>
          <p:spPr bwMode="auto">
            <a:xfrm flipH="1">
              <a:off x="442913" y="2390776"/>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 name="Line 28"/>
            <p:cNvSpPr>
              <a:spLocks noChangeShapeType="1"/>
            </p:cNvSpPr>
            <p:nvPr/>
          </p:nvSpPr>
          <p:spPr bwMode="auto">
            <a:xfrm flipH="1">
              <a:off x="442913" y="1901826"/>
              <a:ext cx="5873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 name="Rectangle 29"/>
            <p:cNvSpPr>
              <a:spLocks noChangeArrowheads="1"/>
            </p:cNvSpPr>
            <p:nvPr/>
          </p:nvSpPr>
          <p:spPr bwMode="auto">
            <a:xfrm rot="16200000">
              <a:off x="130521" y="4716455"/>
              <a:ext cx="192360"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86" name="Rectangle 30"/>
            <p:cNvSpPr>
              <a:spLocks noChangeArrowheads="1"/>
            </p:cNvSpPr>
            <p:nvPr/>
          </p:nvSpPr>
          <p:spPr bwMode="auto">
            <a:xfrm rot="16200000">
              <a:off x="130521" y="4233854"/>
              <a:ext cx="192360"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87" name="Rectangle 31"/>
            <p:cNvSpPr>
              <a:spLocks noChangeArrowheads="1"/>
            </p:cNvSpPr>
            <p:nvPr/>
          </p:nvSpPr>
          <p:spPr bwMode="auto">
            <a:xfrm rot="16200000">
              <a:off x="130521" y="3744905"/>
              <a:ext cx="192360"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88" name="Rectangle 32"/>
            <p:cNvSpPr>
              <a:spLocks noChangeArrowheads="1"/>
            </p:cNvSpPr>
            <p:nvPr/>
          </p:nvSpPr>
          <p:spPr bwMode="auto">
            <a:xfrm rot="16200000">
              <a:off x="130521" y="3257541"/>
              <a:ext cx="192360"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89" name="Rectangle 33"/>
            <p:cNvSpPr>
              <a:spLocks noChangeArrowheads="1"/>
            </p:cNvSpPr>
            <p:nvPr/>
          </p:nvSpPr>
          <p:spPr bwMode="auto">
            <a:xfrm rot="16200000">
              <a:off x="130521" y="2768592"/>
              <a:ext cx="192360"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90" name="Rectangle 34"/>
            <p:cNvSpPr>
              <a:spLocks noChangeArrowheads="1"/>
            </p:cNvSpPr>
            <p:nvPr/>
          </p:nvSpPr>
          <p:spPr bwMode="auto">
            <a:xfrm rot="16200000">
              <a:off x="130521" y="2279641"/>
              <a:ext cx="192360" cy="18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91" name="Line 35"/>
            <p:cNvSpPr>
              <a:spLocks noChangeShapeType="1"/>
            </p:cNvSpPr>
            <p:nvPr/>
          </p:nvSpPr>
          <p:spPr bwMode="auto">
            <a:xfrm flipV="1">
              <a:off x="8679001" y="1901826"/>
              <a:ext cx="0" cy="2925763"/>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 name="Line 36"/>
            <p:cNvSpPr>
              <a:spLocks noChangeShapeType="1"/>
            </p:cNvSpPr>
            <p:nvPr/>
          </p:nvSpPr>
          <p:spPr bwMode="auto">
            <a:xfrm>
              <a:off x="8679001" y="4827588"/>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 name="Line 37"/>
            <p:cNvSpPr>
              <a:spLocks noChangeShapeType="1"/>
            </p:cNvSpPr>
            <p:nvPr/>
          </p:nvSpPr>
          <p:spPr bwMode="auto">
            <a:xfrm>
              <a:off x="8679001" y="4344988"/>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 name="Line 38"/>
            <p:cNvSpPr>
              <a:spLocks noChangeShapeType="1"/>
            </p:cNvSpPr>
            <p:nvPr/>
          </p:nvSpPr>
          <p:spPr bwMode="auto">
            <a:xfrm>
              <a:off x="8679001" y="3856038"/>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5" name="Line 39"/>
            <p:cNvSpPr>
              <a:spLocks noChangeShapeType="1"/>
            </p:cNvSpPr>
            <p:nvPr/>
          </p:nvSpPr>
          <p:spPr bwMode="auto">
            <a:xfrm>
              <a:off x="8679001" y="3368676"/>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6" name="Line 40"/>
            <p:cNvSpPr>
              <a:spLocks noChangeShapeType="1"/>
            </p:cNvSpPr>
            <p:nvPr/>
          </p:nvSpPr>
          <p:spPr bwMode="auto">
            <a:xfrm>
              <a:off x="8679001" y="2879726"/>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7" name="Line 41"/>
            <p:cNvSpPr>
              <a:spLocks noChangeShapeType="1"/>
            </p:cNvSpPr>
            <p:nvPr/>
          </p:nvSpPr>
          <p:spPr bwMode="auto">
            <a:xfrm>
              <a:off x="8679001" y="2390776"/>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8" name="Line 42"/>
            <p:cNvSpPr>
              <a:spLocks noChangeShapeType="1"/>
            </p:cNvSpPr>
            <p:nvPr/>
          </p:nvSpPr>
          <p:spPr bwMode="auto">
            <a:xfrm>
              <a:off x="8679001" y="1901826"/>
              <a:ext cx="65088"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9" name="Rectangle 43"/>
            <p:cNvSpPr>
              <a:spLocks noChangeArrowheads="1"/>
            </p:cNvSpPr>
            <p:nvPr/>
          </p:nvSpPr>
          <p:spPr bwMode="auto">
            <a:xfrm rot="16200000">
              <a:off x="8808246" y="4732874"/>
              <a:ext cx="1923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0" name="Rectangle 44"/>
            <p:cNvSpPr>
              <a:spLocks noChangeArrowheads="1"/>
            </p:cNvSpPr>
            <p:nvPr/>
          </p:nvSpPr>
          <p:spPr bwMode="auto">
            <a:xfrm rot="16200000">
              <a:off x="8808246" y="4250274"/>
              <a:ext cx="1923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1" name="Rectangle 45"/>
            <p:cNvSpPr>
              <a:spLocks noChangeArrowheads="1"/>
            </p:cNvSpPr>
            <p:nvPr/>
          </p:nvSpPr>
          <p:spPr bwMode="auto">
            <a:xfrm rot="16200000">
              <a:off x="8808246" y="3761324"/>
              <a:ext cx="1923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2" name="Rectangle 46"/>
            <p:cNvSpPr>
              <a:spLocks noChangeArrowheads="1"/>
            </p:cNvSpPr>
            <p:nvPr/>
          </p:nvSpPr>
          <p:spPr bwMode="auto">
            <a:xfrm rot="16200000">
              <a:off x="8808246" y="3273962"/>
              <a:ext cx="1923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3" name="Rectangle 47"/>
            <p:cNvSpPr>
              <a:spLocks noChangeArrowheads="1"/>
            </p:cNvSpPr>
            <p:nvPr/>
          </p:nvSpPr>
          <p:spPr bwMode="auto">
            <a:xfrm rot="16200000">
              <a:off x="8808246" y="2785012"/>
              <a:ext cx="1923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4" name="Rectangle 48"/>
            <p:cNvSpPr>
              <a:spLocks noChangeArrowheads="1"/>
            </p:cNvSpPr>
            <p:nvPr/>
          </p:nvSpPr>
          <p:spPr bwMode="auto">
            <a:xfrm rot="16200000">
              <a:off x="8808246" y="2296062"/>
              <a:ext cx="1923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5" name="Oval 50"/>
            <p:cNvSpPr>
              <a:spLocks noChangeArrowheads="1"/>
            </p:cNvSpPr>
            <p:nvPr/>
          </p:nvSpPr>
          <p:spPr bwMode="auto">
            <a:xfrm>
              <a:off x="7969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6" name="Oval 51"/>
            <p:cNvSpPr>
              <a:spLocks noChangeArrowheads="1"/>
            </p:cNvSpPr>
            <p:nvPr/>
          </p:nvSpPr>
          <p:spPr bwMode="auto">
            <a:xfrm>
              <a:off x="8223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7" name="Oval 52"/>
            <p:cNvSpPr>
              <a:spLocks noChangeArrowheads="1"/>
            </p:cNvSpPr>
            <p:nvPr/>
          </p:nvSpPr>
          <p:spPr bwMode="auto">
            <a:xfrm>
              <a:off x="8540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8" name="Oval 53"/>
            <p:cNvSpPr>
              <a:spLocks noChangeArrowheads="1"/>
            </p:cNvSpPr>
            <p:nvPr/>
          </p:nvSpPr>
          <p:spPr bwMode="auto">
            <a:xfrm>
              <a:off x="8794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9" name="Oval 54"/>
            <p:cNvSpPr>
              <a:spLocks noChangeArrowheads="1"/>
            </p:cNvSpPr>
            <p:nvPr/>
          </p:nvSpPr>
          <p:spPr bwMode="auto">
            <a:xfrm>
              <a:off x="9112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0" name="Oval 55"/>
            <p:cNvSpPr>
              <a:spLocks noChangeArrowheads="1"/>
            </p:cNvSpPr>
            <p:nvPr/>
          </p:nvSpPr>
          <p:spPr bwMode="auto">
            <a:xfrm>
              <a:off x="9445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1" name="Oval 56"/>
            <p:cNvSpPr>
              <a:spLocks noChangeArrowheads="1"/>
            </p:cNvSpPr>
            <p:nvPr/>
          </p:nvSpPr>
          <p:spPr bwMode="auto">
            <a:xfrm>
              <a:off x="9699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2" name="Oval 57"/>
            <p:cNvSpPr>
              <a:spLocks noChangeArrowheads="1"/>
            </p:cNvSpPr>
            <p:nvPr/>
          </p:nvSpPr>
          <p:spPr bwMode="auto">
            <a:xfrm>
              <a:off x="10017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3" name="Oval 58"/>
            <p:cNvSpPr>
              <a:spLocks noChangeArrowheads="1"/>
            </p:cNvSpPr>
            <p:nvPr/>
          </p:nvSpPr>
          <p:spPr bwMode="auto">
            <a:xfrm>
              <a:off x="10271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4" name="Oval 59"/>
            <p:cNvSpPr>
              <a:spLocks noChangeArrowheads="1"/>
            </p:cNvSpPr>
            <p:nvPr/>
          </p:nvSpPr>
          <p:spPr bwMode="auto">
            <a:xfrm>
              <a:off x="10588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5" name="Oval 60"/>
            <p:cNvSpPr>
              <a:spLocks noChangeArrowheads="1"/>
            </p:cNvSpPr>
            <p:nvPr/>
          </p:nvSpPr>
          <p:spPr bwMode="auto">
            <a:xfrm>
              <a:off x="10922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6" name="Oval 61"/>
            <p:cNvSpPr>
              <a:spLocks noChangeArrowheads="1"/>
            </p:cNvSpPr>
            <p:nvPr/>
          </p:nvSpPr>
          <p:spPr bwMode="auto">
            <a:xfrm>
              <a:off x="11176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7" name="Oval 62"/>
            <p:cNvSpPr>
              <a:spLocks noChangeArrowheads="1"/>
            </p:cNvSpPr>
            <p:nvPr/>
          </p:nvSpPr>
          <p:spPr bwMode="auto">
            <a:xfrm>
              <a:off x="11493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8" name="Oval 63"/>
            <p:cNvSpPr>
              <a:spLocks noChangeArrowheads="1"/>
            </p:cNvSpPr>
            <p:nvPr/>
          </p:nvSpPr>
          <p:spPr bwMode="auto">
            <a:xfrm>
              <a:off x="11747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9" name="Oval 64"/>
            <p:cNvSpPr>
              <a:spLocks noChangeArrowheads="1"/>
            </p:cNvSpPr>
            <p:nvPr/>
          </p:nvSpPr>
          <p:spPr bwMode="auto">
            <a:xfrm>
              <a:off x="12065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0" name="Oval 65"/>
            <p:cNvSpPr>
              <a:spLocks noChangeArrowheads="1"/>
            </p:cNvSpPr>
            <p:nvPr/>
          </p:nvSpPr>
          <p:spPr bwMode="auto">
            <a:xfrm>
              <a:off x="12398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 name="Oval 66"/>
            <p:cNvSpPr>
              <a:spLocks noChangeArrowheads="1"/>
            </p:cNvSpPr>
            <p:nvPr/>
          </p:nvSpPr>
          <p:spPr bwMode="auto">
            <a:xfrm>
              <a:off x="12652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 name="Oval 67"/>
            <p:cNvSpPr>
              <a:spLocks noChangeArrowheads="1"/>
            </p:cNvSpPr>
            <p:nvPr/>
          </p:nvSpPr>
          <p:spPr bwMode="auto">
            <a:xfrm>
              <a:off x="12969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 name="Oval 68"/>
            <p:cNvSpPr>
              <a:spLocks noChangeArrowheads="1"/>
            </p:cNvSpPr>
            <p:nvPr/>
          </p:nvSpPr>
          <p:spPr bwMode="auto">
            <a:xfrm>
              <a:off x="13223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 name="Oval 69"/>
            <p:cNvSpPr>
              <a:spLocks noChangeArrowheads="1"/>
            </p:cNvSpPr>
            <p:nvPr/>
          </p:nvSpPr>
          <p:spPr bwMode="auto">
            <a:xfrm>
              <a:off x="13541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 name="Oval 70"/>
            <p:cNvSpPr>
              <a:spLocks noChangeArrowheads="1"/>
            </p:cNvSpPr>
            <p:nvPr/>
          </p:nvSpPr>
          <p:spPr bwMode="auto">
            <a:xfrm>
              <a:off x="13874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 name="Oval 71"/>
            <p:cNvSpPr>
              <a:spLocks noChangeArrowheads="1"/>
            </p:cNvSpPr>
            <p:nvPr/>
          </p:nvSpPr>
          <p:spPr bwMode="auto">
            <a:xfrm>
              <a:off x="14128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 name="Oval 72"/>
            <p:cNvSpPr>
              <a:spLocks noChangeArrowheads="1"/>
            </p:cNvSpPr>
            <p:nvPr/>
          </p:nvSpPr>
          <p:spPr bwMode="auto">
            <a:xfrm>
              <a:off x="14446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 name="Oval 73"/>
            <p:cNvSpPr>
              <a:spLocks noChangeArrowheads="1"/>
            </p:cNvSpPr>
            <p:nvPr/>
          </p:nvSpPr>
          <p:spPr bwMode="auto">
            <a:xfrm>
              <a:off x="14700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 name="Oval 74"/>
            <p:cNvSpPr>
              <a:spLocks noChangeArrowheads="1"/>
            </p:cNvSpPr>
            <p:nvPr/>
          </p:nvSpPr>
          <p:spPr bwMode="auto">
            <a:xfrm>
              <a:off x="15033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 name="Oval 75"/>
            <p:cNvSpPr>
              <a:spLocks noChangeArrowheads="1"/>
            </p:cNvSpPr>
            <p:nvPr/>
          </p:nvSpPr>
          <p:spPr bwMode="auto">
            <a:xfrm>
              <a:off x="15351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 name="Oval 76"/>
            <p:cNvSpPr>
              <a:spLocks noChangeArrowheads="1"/>
            </p:cNvSpPr>
            <p:nvPr/>
          </p:nvSpPr>
          <p:spPr bwMode="auto">
            <a:xfrm>
              <a:off x="15605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 name="Oval 77"/>
            <p:cNvSpPr>
              <a:spLocks noChangeArrowheads="1"/>
            </p:cNvSpPr>
            <p:nvPr/>
          </p:nvSpPr>
          <p:spPr bwMode="auto">
            <a:xfrm>
              <a:off x="15922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 name="Oval 78"/>
            <p:cNvSpPr>
              <a:spLocks noChangeArrowheads="1"/>
            </p:cNvSpPr>
            <p:nvPr/>
          </p:nvSpPr>
          <p:spPr bwMode="auto">
            <a:xfrm>
              <a:off x="16176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 name="Oval 79"/>
            <p:cNvSpPr>
              <a:spLocks noChangeArrowheads="1"/>
            </p:cNvSpPr>
            <p:nvPr/>
          </p:nvSpPr>
          <p:spPr bwMode="auto">
            <a:xfrm>
              <a:off x="16510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 name="Oval 80"/>
            <p:cNvSpPr>
              <a:spLocks noChangeArrowheads="1"/>
            </p:cNvSpPr>
            <p:nvPr/>
          </p:nvSpPr>
          <p:spPr bwMode="auto">
            <a:xfrm>
              <a:off x="16827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 name="Oval 81"/>
            <p:cNvSpPr>
              <a:spLocks noChangeArrowheads="1"/>
            </p:cNvSpPr>
            <p:nvPr/>
          </p:nvSpPr>
          <p:spPr bwMode="auto">
            <a:xfrm>
              <a:off x="17081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 name="Oval 82"/>
            <p:cNvSpPr>
              <a:spLocks noChangeArrowheads="1"/>
            </p:cNvSpPr>
            <p:nvPr/>
          </p:nvSpPr>
          <p:spPr bwMode="auto">
            <a:xfrm>
              <a:off x="17399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 name="Oval 83"/>
            <p:cNvSpPr>
              <a:spLocks noChangeArrowheads="1"/>
            </p:cNvSpPr>
            <p:nvPr/>
          </p:nvSpPr>
          <p:spPr bwMode="auto">
            <a:xfrm>
              <a:off x="17653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 name="Oval 84"/>
            <p:cNvSpPr>
              <a:spLocks noChangeArrowheads="1"/>
            </p:cNvSpPr>
            <p:nvPr/>
          </p:nvSpPr>
          <p:spPr bwMode="auto">
            <a:xfrm>
              <a:off x="17986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 name="Oval 85"/>
            <p:cNvSpPr>
              <a:spLocks noChangeArrowheads="1"/>
            </p:cNvSpPr>
            <p:nvPr/>
          </p:nvSpPr>
          <p:spPr bwMode="auto">
            <a:xfrm>
              <a:off x="18303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 name="Oval 86"/>
            <p:cNvSpPr>
              <a:spLocks noChangeArrowheads="1"/>
            </p:cNvSpPr>
            <p:nvPr/>
          </p:nvSpPr>
          <p:spPr bwMode="auto">
            <a:xfrm>
              <a:off x="18557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 name="Oval 87"/>
            <p:cNvSpPr>
              <a:spLocks noChangeArrowheads="1"/>
            </p:cNvSpPr>
            <p:nvPr/>
          </p:nvSpPr>
          <p:spPr bwMode="auto">
            <a:xfrm>
              <a:off x="18875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 name="Oval 88"/>
            <p:cNvSpPr>
              <a:spLocks noChangeArrowheads="1"/>
            </p:cNvSpPr>
            <p:nvPr/>
          </p:nvSpPr>
          <p:spPr bwMode="auto">
            <a:xfrm>
              <a:off x="19129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 name="Oval 89"/>
            <p:cNvSpPr>
              <a:spLocks noChangeArrowheads="1"/>
            </p:cNvSpPr>
            <p:nvPr/>
          </p:nvSpPr>
          <p:spPr bwMode="auto">
            <a:xfrm>
              <a:off x="19462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 name="Oval 90"/>
            <p:cNvSpPr>
              <a:spLocks noChangeArrowheads="1"/>
            </p:cNvSpPr>
            <p:nvPr/>
          </p:nvSpPr>
          <p:spPr bwMode="auto">
            <a:xfrm>
              <a:off x="19780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 name="Oval 91"/>
            <p:cNvSpPr>
              <a:spLocks noChangeArrowheads="1"/>
            </p:cNvSpPr>
            <p:nvPr/>
          </p:nvSpPr>
          <p:spPr bwMode="auto">
            <a:xfrm>
              <a:off x="20034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 name="Oval 92"/>
            <p:cNvSpPr>
              <a:spLocks noChangeArrowheads="1"/>
            </p:cNvSpPr>
            <p:nvPr/>
          </p:nvSpPr>
          <p:spPr bwMode="auto">
            <a:xfrm>
              <a:off x="20351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 name="Oval 93"/>
            <p:cNvSpPr>
              <a:spLocks noChangeArrowheads="1"/>
            </p:cNvSpPr>
            <p:nvPr/>
          </p:nvSpPr>
          <p:spPr bwMode="auto">
            <a:xfrm>
              <a:off x="20605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 name="Oval 94"/>
            <p:cNvSpPr>
              <a:spLocks noChangeArrowheads="1"/>
            </p:cNvSpPr>
            <p:nvPr/>
          </p:nvSpPr>
          <p:spPr bwMode="auto">
            <a:xfrm>
              <a:off x="20939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 name="Oval 95"/>
            <p:cNvSpPr>
              <a:spLocks noChangeArrowheads="1"/>
            </p:cNvSpPr>
            <p:nvPr/>
          </p:nvSpPr>
          <p:spPr bwMode="auto">
            <a:xfrm>
              <a:off x="21193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 name="Oval 96"/>
            <p:cNvSpPr>
              <a:spLocks noChangeArrowheads="1"/>
            </p:cNvSpPr>
            <p:nvPr/>
          </p:nvSpPr>
          <p:spPr bwMode="auto">
            <a:xfrm>
              <a:off x="21510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 name="Oval 97"/>
            <p:cNvSpPr>
              <a:spLocks noChangeArrowheads="1"/>
            </p:cNvSpPr>
            <p:nvPr/>
          </p:nvSpPr>
          <p:spPr bwMode="auto">
            <a:xfrm>
              <a:off x="21828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 name="Oval 98"/>
            <p:cNvSpPr>
              <a:spLocks noChangeArrowheads="1"/>
            </p:cNvSpPr>
            <p:nvPr/>
          </p:nvSpPr>
          <p:spPr bwMode="auto">
            <a:xfrm>
              <a:off x="22082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 name="Oval 99"/>
            <p:cNvSpPr>
              <a:spLocks noChangeArrowheads="1"/>
            </p:cNvSpPr>
            <p:nvPr/>
          </p:nvSpPr>
          <p:spPr bwMode="auto">
            <a:xfrm>
              <a:off x="22415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 name="Oval 100"/>
            <p:cNvSpPr>
              <a:spLocks noChangeArrowheads="1"/>
            </p:cNvSpPr>
            <p:nvPr/>
          </p:nvSpPr>
          <p:spPr bwMode="auto">
            <a:xfrm>
              <a:off x="22669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 name="Oval 101"/>
            <p:cNvSpPr>
              <a:spLocks noChangeArrowheads="1"/>
            </p:cNvSpPr>
            <p:nvPr/>
          </p:nvSpPr>
          <p:spPr bwMode="auto">
            <a:xfrm>
              <a:off x="22987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 name="Oval 102"/>
            <p:cNvSpPr>
              <a:spLocks noChangeArrowheads="1"/>
            </p:cNvSpPr>
            <p:nvPr/>
          </p:nvSpPr>
          <p:spPr bwMode="auto">
            <a:xfrm>
              <a:off x="23304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 name="Oval 103"/>
            <p:cNvSpPr>
              <a:spLocks noChangeArrowheads="1"/>
            </p:cNvSpPr>
            <p:nvPr/>
          </p:nvSpPr>
          <p:spPr bwMode="auto">
            <a:xfrm>
              <a:off x="23574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 name="Oval 104"/>
            <p:cNvSpPr>
              <a:spLocks noChangeArrowheads="1"/>
            </p:cNvSpPr>
            <p:nvPr/>
          </p:nvSpPr>
          <p:spPr bwMode="auto">
            <a:xfrm>
              <a:off x="23891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 name="Oval 105"/>
            <p:cNvSpPr>
              <a:spLocks noChangeArrowheads="1"/>
            </p:cNvSpPr>
            <p:nvPr/>
          </p:nvSpPr>
          <p:spPr bwMode="auto">
            <a:xfrm>
              <a:off x="24145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 name="Oval 106"/>
            <p:cNvSpPr>
              <a:spLocks noChangeArrowheads="1"/>
            </p:cNvSpPr>
            <p:nvPr/>
          </p:nvSpPr>
          <p:spPr bwMode="auto">
            <a:xfrm>
              <a:off x="24463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 name="Oval 107"/>
            <p:cNvSpPr>
              <a:spLocks noChangeArrowheads="1"/>
            </p:cNvSpPr>
            <p:nvPr/>
          </p:nvSpPr>
          <p:spPr bwMode="auto">
            <a:xfrm>
              <a:off x="24780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 name="Oval 108"/>
            <p:cNvSpPr>
              <a:spLocks noChangeArrowheads="1"/>
            </p:cNvSpPr>
            <p:nvPr/>
          </p:nvSpPr>
          <p:spPr bwMode="auto">
            <a:xfrm>
              <a:off x="25050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 name="Oval 109"/>
            <p:cNvSpPr>
              <a:spLocks noChangeArrowheads="1"/>
            </p:cNvSpPr>
            <p:nvPr/>
          </p:nvSpPr>
          <p:spPr bwMode="auto">
            <a:xfrm>
              <a:off x="25368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 name="Oval 110"/>
            <p:cNvSpPr>
              <a:spLocks noChangeArrowheads="1"/>
            </p:cNvSpPr>
            <p:nvPr/>
          </p:nvSpPr>
          <p:spPr bwMode="auto">
            <a:xfrm>
              <a:off x="25622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 name="Oval 111"/>
            <p:cNvSpPr>
              <a:spLocks noChangeArrowheads="1"/>
            </p:cNvSpPr>
            <p:nvPr/>
          </p:nvSpPr>
          <p:spPr bwMode="auto">
            <a:xfrm>
              <a:off x="25939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 name="Oval 112"/>
            <p:cNvSpPr>
              <a:spLocks noChangeArrowheads="1"/>
            </p:cNvSpPr>
            <p:nvPr/>
          </p:nvSpPr>
          <p:spPr bwMode="auto">
            <a:xfrm>
              <a:off x="26257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 name="Oval 113"/>
            <p:cNvSpPr>
              <a:spLocks noChangeArrowheads="1"/>
            </p:cNvSpPr>
            <p:nvPr/>
          </p:nvSpPr>
          <p:spPr bwMode="auto">
            <a:xfrm>
              <a:off x="26527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 name="Oval 114"/>
            <p:cNvSpPr>
              <a:spLocks noChangeArrowheads="1"/>
            </p:cNvSpPr>
            <p:nvPr/>
          </p:nvSpPr>
          <p:spPr bwMode="auto">
            <a:xfrm>
              <a:off x="26844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 name="Oval 115"/>
            <p:cNvSpPr>
              <a:spLocks noChangeArrowheads="1"/>
            </p:cNvSpPr>
            <p:nvPr/>
          </p:nvSpPr>
          <p:spPr bwMode="auto">
            <a:xfrm>
              <a:off x="27098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 name="Oval 116"/>
            <p:cNvSpPr>
              <a:spLocks noChangeArrowheads="1"/>
            </p:cNvSpPr>
            <p:nvPr/>
          </p:nvSpPr>
          <p:spPr bwMode="auto">
            <a:xfrm>
              <a:off x="27416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 name="Oval 117"/>
            <p:cNvSpPr>
              <a:spLocks noChangeArrowheads="1"/>
            </p:cNvSpPr>
            <p:nvPr/>
          </p:nvSpPr>
          <p:spPr bwMode="auto">
            <a:xfrm>
              <a:off x="27733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 name="Oval 118"/>
            <p:cNvSpPr>
              <a:spLocks noChangeArrowheads="1"/>
            </p:cNvSpPr>
            <p:nvPr/>
          </p:nvSpPr>
          <p:spPr bwMode="auto">
            <a:xfrm>
              <a:off x="28003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 name="Oval 119"/>
            <p:cNvSpPr>
              <a:spLocks noChangeArrowheads="1"/>
            </p:cNvSpPr>
            <p:nvPr/>
          </p:nvSpPr>
          <p:spPr bwMode="auto">
            <a:xfrm>
              <a:off x="28321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 name="Oval 120"/>
            <p:cNvSpPr>
              <a:spLocks noChangeArrowheads="1"/>
            </p:cNvSpPr>
            <p:nvPr/>
          </p:nvSpPr>
          <p:spPr bwMode="auto">
            <a:xfrm>
              <a:off x="28575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 name="Oval 121"/>
            <p:cNvSpPr>
              <a:spLocks noChangeArrowheads="1"/>
            </p:cNvSpPr>
            <p:nvPr/>
          </p:nvSpPr>
          <p:spPr bwMode="auto">
            <a:xfrm>
              <a:off x="28892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7" name="Oval 122"/>
            <p:cNvSpPr>
              <a:spLocks noChangeArrowheads="1"/>
            </p:cNvSpPr>
            <p:nvPr/>
          </p:nvSpPr>
          <p:spPr bwMode="auto">
            <a:xfrm>
              <a:off x="29210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8" name="Oval 123"/>
            <p:cNvSpPr>
              <a:spLocks noChangeArrowheads="1"/>
            </p:cNvSpPr>
            <p:nvPr/>
          </p:nvSpPr>
          <p:spPr bwMode="auto">
            <a:xfrm>
              <a:off x="29479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9" name="Oval 124"/>
            <p:cNvSpPr>
              <a:spLocks noChangeArrowheads="1"/>
            </p:cNvSpPr>
            <p:nvPr/>
          </p:nvSpPr>
          <p:spPr bwMode="auto">
            <a:xfrm>
              <a:off x="29797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0" name="Oval 125"/>
            <p:cNvSpPr>
              <a:spLocks noChangeArrowheads="1"/>
            </p:cNvSpPr>
            <p:nvPr/>
          </p:nvSpPr>
          <p:spPr bwMode="auto">
            <a:xfrm>
              <a:off x="30051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1" name="Oval 126"/>
            <p:cNvSpPr>
              <a:spLocks noChangeArrowheads="1"/>
            </p:cNvSpPr>
            <p:nvPr/>
          </p:nvSpPr>
          <p:spPr bwMode="auto">
            <a:xfrm>
              <a:off x="30368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2" name="Oval 127"/>
            <p:cNvSpPr>
              <a:spLocks noChangeArrowheads="1"/>
            </p:cNvSpPr>
            <p:nvPr/>
          </p:nvSpPr>
          <p:spPr bwMode="auto">
            <a:xfrm>
              <a:off x="30702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3" name="Oval 128"/>
            <p:cNvSpPr>
              <a:spLocks noChangeArrowheads="1"/>
            </p:cNvSpPr>
            <p:nvPr/>
          </p:nvSpPr>
          <p:spPr bwMode="auto">
            <a:xfrm>
              <a:off x="30956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4" name="Oval 129"/>
            <p:cNvSpPr>
              <a:spLocks noChangeArrowheads="1"/>
            </p:cNvSpPr>
            <p:nvPr/>
          </p:nvSpPr>
          <p:spPr bwMode="auto">
            <a:xfrm>
              <a:off x="31273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5" name="Oval 130"/>
            <p:cNvSpPr>
              <a:spLocks noChangeArrowheads="1"/>
            </p:cNvSpPr>
            <p:nvPr/>
          </p:nvSpPr>
          <p:spPr bwMode="auto">
            <a:xfrm>
              <a:off x="31527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6" name="Oval 131"/>
            <p:cNvSpPr>
              <a:spLocks noChangeArrowheads="1"/>
            </p:cNvSpPr>
            <p:nvPr/>
          </p:nvSpPr>
          <p:spPr bwMode="auto">
            <a:xfrm>
              <a:off x="31845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7" name="Oval 132"/>
            <p:cNvSpPr>
              <a:spLocks noChangeArrowheads="1"/>
            </p:cNvSpPr>
            <p:nvPr/>
          </p:nvSpPr>
          <p:spPr bwMode="auto">
            <a:xfrm>
              <a:off x="32178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8" name="Oval 133"/>
            <p:cNvSpPr>
              <a:spLocks noChangeArrowheads="1"/>
            </p:cNvSpPr>
            <p:nvPr/>
          </p:nvSpPr>
          <p:spPr bwMode="auto">
            <a:xfrm>
              <a:off x="32432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9" name="Oval 134"/>
            <p:cNvSpPr>
              <a:spLocks noChangeArrowheads="1"/>
            </p:cNvSpPr>
            <p:nvPr/>
          </p:nvSpPr>
          <p:spPr bwMode="auto">
            <a:xfrm>
              <a:off x="32750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0" name="Oval 135"/>
            <p:cNvSpPr>
              <a:spLocks noChangeArrowheads="1"/>
            </p:cNvSpPr>
            <p:nvPr/>
          </p:nvSpPr>
          <p:spPr bwMode="auto">
            <a:xfrm>
              <a:off x="33004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1" name="Oval 136"/>
            <p:cNvSpPr>
              <a:spLocks noChangeArrowheads="1"/>
            </p:cNvSpPr>
            <p:nvPr/>
          </p:nvSpPr>
          <p:spPr bwMode="auto">
            <a:xfrm>
              <a:off x="33321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2" name="Oval 137"/>
            <p:cNvSpPr>
              <a:spLocks noChangeArrowheads="1"/>
            </p:cNvSpPr>
            <p:nvPr/>
          </p:nvSpPr>
          <p:spPr bwMode="auto">
            <a:xfrm>
              <a:off x="33655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3" name="Oval 138"/>
            <p:cNvSpPr>
              <a:spLocks noChangeArrowheads="1"/>
            </p:cNvSpPr>
            <p:nvPr/>
          </p:nvSpPr>
          <p:spPr bwMode="auto">
            <a:xfrm>
              <a:off x="33909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4" name="Oval 139"/>
            <p:cNvSpPr>
              <a:spLocks noChangeArrowheads="1"/>
            </p:cNvSpPr>
            <p:nvPr/>
          </p:nvSpPr>
          <p:spPr bwMode="auto">
            <a:xfrm>
              <a:off x="34226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5" name="Oval 140"/>
            <p:cNvSpPr>
              <a:spLocks noChangeArrowheads="1"/>
            </p:cNvSpPr>
            <p:nvPr/>
          </p:nvSpPr>
          <p:spPr bwMode="auto">
            <a:xfrm>
              <a:off x="34480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6" name="Oval 141"/>
            <p:cNvSpPr>
              <a:spLocks noChangeArrowheads="1"/>
            </p:cNvSpPr>
            <p:nvPr/>
          </p:nvSpPr>
          <p:spPr bwMode="auto">
            <a:xfrm>
              <a:off x="34798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7" name="Oval 142"/>
            <p:cNvSpPr>
              <a:spLocks noChangeArrowheads="1"/>
            </p:cNvSpPr>
            <p:nvPr/>
          </p:nvSpPr>
          <p:spPr bwMode="auto">
            <a:xfrm>
              <a:off x="35131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8" name="Oval 143"/>
            <p:cNvSpPr>
              <a:spLocks noChangeArrowheads="1"/>
            </p:cNvSpPr>
            <p:nvPr/>
          </p:nvSpPr>
          <p:spPr bwMode="auto">
            <a:xfrm>
              <a:off x="35385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9" name="Oval 144"/>
            <p:cNvSpPr>
              <a:spLocks noChangeArrowheads="1"/>
            </p:cNvSpPr>
            <p:nvPr/>
          </p:nvSpPr>
          <p:spPr bwMode="auto">
            <a:xfrm>
              <a:off x="35702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0" name="Oval 145"/>
            <p:cNvSpPr>
              <a:spLocks noChangeArrowheads="1"/>
            </p:cNvSpPr>
            <p:nvPr/>
          </p:nvSpPr>
          <p:spPr bwMode="auto">
            <a:xfrm>
              <a:off x="35956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1" name="Oval 146"/>
            <p:cNvSpPr>
              <a:spLocks noChangeArrowheads="1"/>
            </p:cNvSpPr>
            <p:nvPr/>
          </p:nvSpPr>
          <p:spPr bwMode="auto">
            <a:xfrm>
              <a:off x="36274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2" name="Oval 147"/>
            <p:cNvSpPr>
              <a:spLocks noChangeArrowheads="1"/>
            </p:cNvSpPr>
            <p:nvPr/>
          </p:nvSpPr>
          <p:spPr bwMode="auto">
            <a:xfrm>
              <a:off x="36607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3" name="Oval 148"/>
            <p:cNvSpPr>
              <a:spLocks noChangeArrowheads="1"/>
            </p:cNvSpPr>
            <p:nvPr/>
          </p:nvSpPr>
          <p:spPr bwMode="auto">
            <a:xfrm>
              <a:off x="36861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4" name="Oval 149"/>
            <p:cNvSpPr>
              <a:spLocks noChangeArrowheads="1"/>
            </p:cNvSpPr>
            <p:nvPr/>
          </p:nvSpPr>
          <p:spPr bwMode="auto">
            <a:xfrm>
              <a:off x="37179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5" name="Oval 150"/>
            <p:cNvSpPr>
              <a:spLocks noChangeArrowheads="1"/>
            </p:cNvSpPr>
            <p:nvPr/>
          </p:nvSpPr>
          <p:spPr bwMode="auto">
            <a:xfrm>
              <a:off x="37433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6" name="Oval 151"/>
            <p:cNvSpPr>
              <a:spLocks noChangeArrowheads="1"/>
            </p:cNvSpPr>
            <p:nvPr/>
          </p:nvSpPr>
          <p:spPr bwMode="auto">
            <a:xfrm>
              <a:off x="37750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7" name="Oval 152"/>
            <p:cNvSpPr>
              <a:spLocks noChangeArrowheads="1"/>
            </p:cNvSpPr>
            <p:nvPr/>
          </p:nvSpPr>
          <p:spPr bwMode="auto">
            <a:xfrm>
              <a:off x="38084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8" name="Oval 153"/>
            <p:cNvSpPr>
              <a:spLocks noChangeArrowheads="1"/>
            </p:cNvSpPr>
            <p:nvPr/>
          </p:nvSpPr>
          <p:spPr bwMode="auto">
            <a:xfrm>
              <a:off x="38338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9" name="Oval 154"/>
            <p:cNvSpPr>
              <a:spLocks noChangeArrowheads="1"/>
            </p:cNvSpPr>
            <p:nvPr/>
          </p:nvSpPr>
          <p:spPr bwMode="auto">
            <a:xfrm>
              <a:off x="38655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0" name="Oval 155"/>
            <p:cNvSpPr>
              <a:spLocks noChangeArrowheads="1"/>
            </p:cNvSpPr>
            <p:nvPr/>
          </p:nvSpPr>
          <p:spPr bwMode="auto">
            <a:xfrm>
              <a:off x="38909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1" name="Oval 156"/>
            <p:cNvSpPr>
              <a:spLocks noChangeArrowheads="1"/>
            </p:cNvSpPr>
            <p:nvPr/>
          </p:nvSpPr>
          <p:spPr bwMode="auto">
            <a:xfrm>
              <a:off x="39243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2" name="Oval 157"/>
            <p:cNvSpPr>
              <a:spLocks noChangeArrowheads="1"/>
            </p:cNvSpPr>
            <p:nvPr/>
          </p:nvSpPr>
          <p:spPr bwMode="auto">
            <a:xfrm>
              <a:off x="39560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3" name="Oval 158"/>
            <p:cNvSpPr>
              <a:spLocks noChangeArrowheads="1"/>
            </p:cNvSpPr>
            <p:nvPr/>
          </p:nvSpPr>
          <p:spPr bwMode="auto">
            <a:xfrm>
              <a:off x="39814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4" name="Oval 159"/>
            <p:cNvSpPr>
              <a:spLocks noChangeArrowheads="1"/>
            </p:cNvSpPr>
            <p:nvPr/>
          </p:nvSpPr>
          <p:spPr bwMode="auto">
            <a:xfrm>
              <a:off x="40132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5" name="Oval 160"/>
            <p:cNvSpPr>
              <a:spLocks noChangeArrowheads="1"/>
            </p:cNvSpPr>
            <p:nvPr/>
          </p:nvSpPr>
          <p:spPr bwMode="auto">
            <a:xfrm>
              <a:off x="40386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6" name="Oval 161"/>
            <p:cNvSpPr>
              <a:spLocks noChangeArrowheads="1"/>
            </p:cNvSpPr>
            <p:nvPr/>
          </p:nvSpPr>
          <p:spPr bwMode="auto">
            <a:xfrm>
              <a:off x="40719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7" name="Oval 162"/>
            <p:cNvSpPr>
              <a:spLocks noChangeArrowheads="1"/>
            </p:cNvSpPr>
            <p:nvPr/>
          </p:nvSpPr>
          <p:spPr bwMode="auto">
            <a:xfrm>
              <a:off x="41036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8" name="Oval 163"/>
            <p:cNvSpPr>
              <a:spLocks noChangeArrowheads="1"/>
            </p:cNvSpPr>
            <p:nvPr/>
          </p:nvSpPr>
          <p:spPr bwMode="auto">
            <a:xfrm>
              <a:off x="41290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9" name="Oval 164"/>
            <p:cNvSpPr>
              <a:spLocks noChangeArrowheads="1"/>
            </p:cNvSpPr>
            <p:nvPr/>
          </p:nvSpPr>
          <p:spPr bwMode="auto">
            <a:xfrm>
              <a:off x="41608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0" name="Oval 165"/>
            <p:cNvSpPr>
              <a:spLocks noChangeArrowheads="1"/>
            </p:cNvSpPr>
            <p:nvPr/>
          </p:nvSpPr>
          <p:spPr bwMode="auto">
            <a:xfrm>
              <a:off x="41862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1" name="Oval 166"/>
            <p:cNvSpPr>
              <a:spLocks noChangeArrowheads="1"/>
            </p:cNvSpPr>
            <p:nvPr/>
          </p:nvSpPr>
          <p:spPr bwMode="auto">
            <a:xfrm>
              <a:off x="42195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2" name="Oval 167"/>
            <p:cNvSpPr>
              <a:spLocks noChangeArrowheads="1"/>
            </p:cNvSpPr>
            <p:nvPr/>
          </p:nvSpPr>
          <p:spPr bwMode="auto">
            <a:xfrm>
              <a:off x="42513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3" name="Oval 168"/>
            <p:cNvSpPr>
              <a:spLocks noChangeArrowheads="1"/>
            </p:cNvSpPr>
            <p:nvPr/>
          </p:nvSpPr>
          <p:spPr bwMode="auto">
            <a:xfrm>
              <a:off x="42767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4" name="Oval 169"/>
            <p:cNvSpPr>
              <a:spLocks noChangeArrowheads="1"/>
            </p:cNvSpPr>
            <p:nvPr/>
          </p:nvSpPr>
          <p:spPr bwMode="auto">
            <a:xfrm>
              <a:off x="43084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5" name="Oval 170"/>
            <p:cNvSpPr>
              <a:spLocks noChangeArrowheads="1"/>
            </p:cNvSpPr>
            <p:nvPr/>
          </p:nvSpPr>
          <p:spPr bwMode="auto">
            <a:xfrm>
              <a:off x="43338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6" name="Oval 171"/>
            <p:cNvSpPr>
              <a:spLocks noChangeArrowheads="1"/>
            </p:cNvSpPr>
            <p:nvPr/>
          </p:nvSpPr>
          <p:spPr bwMode="auto">
            <a:xfrm>
              <a:off x="43672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7" name="Oval 172"/>
            <p:cNvSpPr>
              <a:spLocks noChangeArrowheads="1"/>
            </p:cNvSpPr>
            <p:nvPr/>
          </p:nvSpPr>
          <p:spPr bwMode="auto">
            <a:xfrm>
              <a:off x="43989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8" name="Oval 173"/>
            <p:cNvSpPr>
              <a:spLocks noChangeArrowheads="1"/>
            </p:cNvSpPr>
            <p:nvPr/>
          </p:nvSpPr>
          <p:spPr bwMode="auto">
            <a:xfrm>
              <a:off x="44243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9" name="Oval 174"/>
            <p:cNvSpPr>
              <a:spLocks noChangeArrowheads="1"/>
            </p:cNvSpPr>
            <p:nvPr/>
          </p:nvSpPr>
          <p:spPr bwMode="auto">
            <a:xfrm>
              <a:off x="44561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0" name="Oval 175"/>
            <p:cNvSpPr>
              <a:spLocks noChangeArrowheads="1"/>
            </p:cNvSpPr>
            <p:nvPr/>
          </p:nvSpPr>
          <p:spPr bwMode="auto">
            <a:xfrm>
              <a:off x="44815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1" name="Oval 176"/>
            <p:cNvSpPr>
              <a:spLocks noChangeArrowheads="1"/>
            </p:cNvSpPr>
            <p:nvPr/>
          </p:nvSpPr>
          <p:spPr bwMode="auto">
            <a:xfrm>
              <a:off x="45148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2" name="Oval 177"/>
            <p:cNvSpPr>
              <a:spLocks noChangeArrowheads="1"/>
            </p:cNvSpPr>
            <p:nvPr/>
          </p:nvSpPr>
          <p:spPr bwMode="auto">
            <a:xfrm>
              <a:off x="4546601" y="24733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3" name="Oval 178"/>
            <p:cNvSpPr>
              <a:spLocks noChangeArrowheads="1"/>
            </p:cNvSpPr>
            <p:nvPr/>
          </p:nvSpPr>
          <p:spPr bwMode="auto">
            <a:xfrm>
              <a:off x="45720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4" name="Oval 179"/>
            <p:cNvSpPr>
              <a:spLocks noChangeArrowheads="1"/>
            </p:cNvSpPr>
            <p:nvPr/>
          </p:nvSpPr>
          <p:spPr bwMode="auto">
            <a:xfrm>
              <a:off x="46037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5" name="Oval 180"/>
            <p:cNvSpPr>
              <a:spLocks noChangeArrowheads="1"/>
            </p:cNvSpPr>
            <p:nvPr/>
          </p:nvSpPr>
          <p:spPr bwMode="auto">
            <a:xfrm>
              <a:off x="46291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6" name="Oval 181"/>
            <p:cNvSpPr>
              <a:spLocks noChangeArrowheads="1"/>
            </p:cNvSpPr>
            <p:nvPr/>
          </p:nvSpPr>
          <p:spPr bwMode="auto">
            <a:xfrm>
              <a:off x="46624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7" name="Oval 182"/>
            <p:cNvSpPr>
              <a:spLocks noChangeArrowheads="1"/>
            </p:cNvSpPr>
            <p:nvPr/>
          </p:nvSpPr>
          <p:spPr bwMode="auto">
            <a:xfrm>
              <a:off x="46878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8" name="Oval 183"/>
            <p:cNvSpPr>
              <a:spLocks noChangeArrowheads="1"/>
            </p:cNvSpPr>
            <p:nvPr/>
          </p:nvSpPr>
          <p:spPr bwMode="auto">
            <a:xfrm>
              <a:off x="47196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9" name="Oval 184"/>
            <p:cNvSpPr>
              <a:spLocks noChangeArrowheads="1"/>
            </p:cNvSpPr>
            <p:nvPr/>
          </p:nvSpPr>
          <p:spPr bwMode="auto">
            <a:xfrm>
              <a:off x="47513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0" name="Oval 185"/>
            <p:cNvSpPr>
              <a:spLocks noChangeArrowheads="1"/>
            </p:cNvSpPr>
            <p:nvPr/>
          </p:nvSpPr>
          <p:spPr bwMode="auto">
            <a:xfrm>
              <a:off x="47767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1" name="Oval 186"/>
            <p:cNvSpPr>
              <a:spLocks noChangeArrowheads="1"/>
            </p:cNvSpPr>
            <p:nvPr/>
          </p:nvSpPr>
          <p:spPr bwMode="auto">
            <a:xfrm>
              <a:off x="48101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2" name="Oval 187"/>
            <p:cNvSpPr>
              <a:spLocks noChangeArrowheads="1"/>
            </p:cNvSpPr>
            <p:nvPr/>
          </p:nvSpPr>
          <p:spPr bwMode="auto">
            <a:xfrm>
              <a:off x="48355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3" name="Oval 188"/>
            <p:cNvSpPr>
              <a:spLocks noChangeArrowheads="1"/>
            </p:cNvSpPr>
            <p:nvPr/>
          </p:nvSpPr>
          <p:spPr bwMode="auto">
            <a:xfrm>
              <a:off x="486727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4" name="Oval 189"/>
            <p:cNvSpPr>
              <a:spLocks noChangeArrowheads="1"/>
            </p:cNvSpPr>
            <p:nvPr/>
          </p:nvSpPr>
          <p:spPr bwMode="auto">
            <a:xfrm>
              <a:off x="48990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5" name="Oval 190"/>
            <p:cNvSpPr>
              <a:spLocks noChangeArrowheads="1"/>
            </p:cNvSpPr>
            <p:nvPr/>
          </p:nvSpPr>
          <p:spPr bwMode="auto">
            <a:xfrm>
              <a:off x="49260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6" name="Oval 191"/>
            <p:cNvSpPr>
              <a:spLocks noChangeArrowheads="1"/>
            </p:cNvSpPr>
            <p:nvPr/>
          </p:nvSpPr>
          <p:spPr bwMode="auto">
            <a:xfrm>
              <a:off x="49577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7" name="Oval 192"/>
            <p:cNvSpPr>
              <a:spLocks noChangeArrowheads="1"/>
            </p:cNvSpPr>
            <p:nvPr/>
          </p:nvSpPr>
          <p:spPr bwMode="auto">
            <a:xfrm>
              <a:off x="49831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8" name="Oval 193"/>
            <p:cNvSpPr>
              <a:spLocks noChangeArrowheads="1"/>
            </p:cNvSpPr>
            <p:nvPr/>
          </p:nvSpPr>
          <p:spPr bwMode="auto">
            <a:xfrm>
              <a:off x="50149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9" name="Oval 194"/>
            <p:cNvSpPr>
              <a:spLocks noChangeArrowheads="1"/>
            </p:cNvSpPr>
            <p:nvPr/>
          </p:nvSpPr>
          <p:spPr bwMode="auto">
            <a:xfrm>
              <a:off x="50466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0" name="Oval 195"/>
            <p:cNvSpPr>
              <a:spLocks noChangeArrowheads="1"/>
            </p:cNvSpPr>
            <p:nvPr/>
          </p:nvSpPr>
          <p:spPr bwMode="auto">
            <a:xfrm>
              <a:off x="50736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1" name="Oval 196"/>
            <p:cNvSpPr>
              <a:spLocks noChangeArrowheads="1"/>
            </p:cNvSpPr>
            <p:nvPr/>
          </p:nvSpPr>
          <p:spPr bwMode="auto">
            <a:xfrm>
              <a:off x="51054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2" name="Oval 197"/>
            <p:cNvSpPr>
              <a:spLocks noChangeArrowheads="1"/>
            </p:cNvSpPr>
            <p:nvPr/>
          </p:nvSpPr>
          <p:spPr bwMode="auto">
            <a:xfrm>
              <a:off x="51308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3" name="Oval 198"/>
            <p:cNvSpPr>
              <a:spLocks noChangeArrowheads="1"/>
            </p:cNvSpPr>
            <p:nvPr/>
          </p:nvSpPr>
          <p:spPr bwMode="auto">
            <a:xfrm>
              <a:off x="516255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4" name="Oval 199"/>
            <p:cNvSpPr>
              <a:spLocks noChangeArrowheads="1"/>
            </p:cNvSpPr>
            <p:nvPr/>
          </p:nvSpPr>
          <p:spPr bwMode="auto">
            <a:xfrm>
              <a:off x="5194301"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5" name="Oval 200"/>
            <p:cNvSpPr>
              <a:spLocks noChangeArrowheads="1"/>
            </p:cNvSpPr>
            <p:nvPr/>
          </p:nvSpPr>
          <p:spPr bwMode="auto">
            <a:xfrm>
              <a:off x="52212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6" name="Oval 201"/>
            <p:cNvSpPr>
              <a:spLocks noChangeArrowheads="1"/>
            </p:cNvSpPr>
            <p:nvPr/>
          </p:nvSpPr>
          <p:spPr bwMode="auto">
            <a:xfrm>
              <a:off x="52530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7" name="Oval 202"/>
            <p:cNvSpPr>
              <a:spLocks noChangeArrowheads="1"/>
            </p:cNvSpPr>
            <p:nvPr/>
          </p:nvSpPr>
          <p:spPr bwMode="auto">
            <a:xfrm>
              <a:off x="52784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8" name="Oval 203"/>
            <p:cNvSpPr>
              <a:spLocks noChangeArrowheads="1"/>
            </p:cNvSpPr>
            <p:nvPr/>
          </p:nvSpPr>
          <p:spPr bwMode="auto">
            <a:xfrm>
              <a:off x="53101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9" name="Oval 204"/>
            <p:cNvSpPr>
              <a:spLocks noChangeArrowheads="1"/>
            </p:cNvSpPr>
            <p:nvPr/>
          </p:nvSpPr>
          <p:spPr bwMode="auto">
            <a:xfrm>
              <a:off x="53419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0" name="Oval 205"/>
            <p:cNvSpPr>
              <a:spLocks noChangeArrowheads="1"/>
            </p:cNvSpPr>
            <p:nvPr/>
          </p:nvSpPr>
          <p:spPr bwMode="auto">
            <a:xfrm>
              <a:off x="5368926"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1" name="Oval 207"/>
            <p:cNvSpPr>
              <a:spLocks noChangeArrowheads="1"/>
            </p:cNvSpPr>
            <p:nvPr/>
          </p:nvSpPr>
          <p:spPr bwMode="auto">
            <a:xfrm>
              <a:off x="540067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2" name="Oval 208"/>
            <p:cNvSpPr>
              <a:spLocks noChangeArrowheads="1"/>
            </p:cNvSpPr>
            <p:nvPr/>
          </p:nvSpPr>
          <p:spPr bwMode="auto">
            <a:xfrm>
              <a:off x="542607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3" name="Oval 209"/>
            <p:cNvSpPr>
              <a:spLocks noChangeArrowheads="1"/>
            </p:cNvSpPr>
            <p:nvPr/>
          </p:nvSpPr>
          <p:spPr bwMode="auto">
            <a:xfrm>
              <a:off x="545782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4" name="Oval 210"/>
            <p:cNvSpPr>
              <a:spLocks noChangeArrowheads="1"/>
            </p:cNvSpPr>
            <p:nvPr/>
          </p:nvSpPr>
          <p:spPr bwMode="auto">
            <a:xfrm>
              <a:off x="548957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5" name="Oval 211"/>
            <p:cNvSpPr>
              <a:spLocks noChangeArrowheads="1"/>
            </p:cNvSpPr>
            <p:nvPr/>
          </p:nvSpPr>
          <p:spPr bwMode="auto">
            <a:xfrm>
              <a:off x="55165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6" name="Oval 212"/>
            <p:cNvSpPr>
              <a:spLocks noChangeArrowheads="1"/>
            </p:cNvSpPr>
            <p:nvPr/>
          </p:nvSpPr>
          <p:spPr bwMode="auto">
            <a:xfrm>
              <a:off x="55483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7" name="Oval 213"/>
            <p:cNvSpPr>
              <a:spLocks noChangeArrowheads="1"/>
            </p:cNvSpPr>
            <p:nvPr/>
          </p:nvSpPr>
          <p:spPr bwMode="auto">
            <a:xfrm>
              <a:off x="55737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8" name="Oval 214"/>
            <p:cNvSpPr>
              <a:spLocks noChangeArrowheads="1"/>
            </p:cNvSpPr>
            <p:nvPr/>
          </p:nvSpPr>
          <p:spPr bwMode="auto">
            <a:xfrm>
              <a:off x="56054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9" name="Oval 215"/>
            <p:cNvSpPr>
              <a:spLocks noChangeArrowheads="1"/>
            </p:cNvSpPr>
            <p:nvPr/>
          </p:nvSpPr>
          <p:spPr bwMode="auto">
            <a:xfrm>
              <a:off x="5638800"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0" name="Oval 216"/>
            <p:cNvSpPr>
              <a:spLocks noChangeArrowheads="1"/>
            </p:cNvSpPr>
            <p:nvPr/>
          </p:nvSpPr>
          <p:spPr bwMode="auto">
            <a:xfrm>
              <a:off x="5664200"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1" name="Oval 217"/>
            <p:cNvSpPr>
              <a:spLocks noChangeArrowheads="1"/>
            </p:cNvSpPr>
            <p:nvPr/>
          </p:nvSpPr>
          <p:spPr bwMode="auto">
            <a:xfrm>
              <a:off x="5695950"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2" name="Oval 218"/>
            <p:cNvSpPr>
              <a:spLocks noChangeArrowheads="1"/>
            </p:cNvSpPr>
            <p:nvPr/>
          </p:nvSpPr>
          <p:spPr bwMode="auto">
            <a:xfrm>
              <a:off x="5721350"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3" name="Oval 219"/>
            <p:cNvSpPr>
              <a:spLocks noChangeArrowheads="1"/>
            </p:cNvSpPr>
            <p:nvPr/>
          </p:nvSpPr>
          <p:spPr bwMode="auto">
            <a:xfrm>
              <a:off x="5753100"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4" name="Oval 220"/>
            <p:cNvSpPr>
              <a:spLocks noChangeArrowheads="1"/>
            </p:cNvSpPr>
            <p:nvPr/>
          </p:nvSpPr>
          <p:spPr bwMode="auto">
            <a:xfrm>
              <a:off x="57864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5" name="Oval 221"/>
            <p:cNvSpPr>
              <a:spLocks noChangeArrowheads="1"/>
            </p:cNvSpPr>
            <p:nvPr/>
          </p:nvSpPr>
          <p:spPr bwMode="auto">
            <a:xfrm>
              <a:off x="58118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6" name="Oval 222"/>
            <p:cNvSpPr>
              <a:spLocks noChangeArrowheads="1"/>
            </p:cNvSpPr>
            <p:nvPr/>
          </p:nvSpPr>
          <p:spPr bwMode="auto">
            <a:xfrm>
              <a:off x="58435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7" name="Oval 223"/>
            <p:cNvSpPr>
              <a:spLocks noChangeArrowheads="1"/>
            </p:cNvSpPr>
            <p:nvPr/>
          </p:nvSpPr>
          <p:spPr bwMode="auto">
            <a:xfrm>
              <a:off x="58689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8" name="Oval 224"/>
            <p:cNvSpPr>
              <a:spLocks noChangeArrowheads="1"/>
            </p:cNvSpPr>
            <p:nvPr/>
          </p:nvSpPr>
          <p:spPr bwMode="auto">
            <a:xfrm>
              <a:off x="59007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9" name="Oval 225"/>
            <p:cNvSpPr>
              <a:spLocks noChangeArrowheads="1"/>
            </p:cNvSpPr>
            <p:nvPr/>
          </p:nvSpPr>
          <p:spPr bwMode="auto">
            <a:xfrm>
              <a:off x="593407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0" name="Oval 226"/>
            <p:cNvSpPr>
              <a:spLocks noChangeArrowheads="1"/>
            </p:cNvSpPr>
            <p:nvPr/>
          </p:nvSpPr>
          <p:spPr bwMode="auto">
            <a:xfrm>
              <a:off x="595947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1" name="Oval 227"/>
            <p:cNvSpPr>
              <a:spLocks noChangeArrowheads="1"/>
            </p:cNvSpPr>
            <p:nvPr/>
          </p:nvSpPr>
          <p:spPr bwMode="auto">
            <a:xfrm>
              <a:off x="599122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2" name="Oval 228"/>
            <p:cNvSpPr>
              <a:spLocks noChangeArrowheads="1"/>
            </p:cNvSpPr>
            <p:nvPr/>
          </p:nvSpPr>
          <p:spPr bwMode="auto">
            <a:xfrm>
              <a:off x="601662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3" name="Oval 229"/>
            <p:cNvSpPr>
              <a:spLocks noChangeArrowheads="1"/>
            </p:cNvSpPr>
            <p:nvPr/>
          </p:nvSpPr>
          <p:spPr bwMode="auto">
            <a:xfrm>
              <a:off x="604837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4" name="Oval 230"/>
            <p:cNvSpPr>
              <a:spLocks noChangeArrowheads="1"/>
            </p:cNvSpPr>
            <p:nvPr/>
          </p:nvSpPr>
          <p:spPr bwMode="auto">
            <a:xfrm>
              <a:off x="60817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5" name="Oval 231"/>
            <p:cNvSpPr>
              <a:spLocks noChangeArrowheads="1"/>
            </p:cNvSpPr>
            <p:nvPr/>
          </p:nvSpPr>
          <p:spPr bwMode="auto">
            <a:xfrm>
              <a:off x="61071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6" name="Oval 232"/>
            <p:cNvSpPr>
              <a:spLocks noChangeArrowheads="1"/>
            </p:cNvSpPr>
            <p:nvPr/>
          </p:nvSpPr>
          <p:spPr bwMode="auto">
            <a:xfrm>
              <a:off x="61388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7" name="Oval 233"/>
            <p:cNvSpPr>
              <a:spLocks noChangeArrowheads="1"/>
            </p:cNvSpPr>
            <p:nvPr/>
          </p:nvSpPr>
          <p:spPr bwMode="auto">
            <a:xfrm>
              <a:off x="61642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8" name="Oval 234"/>
            <p:cNvSpPr>
              <a:spLocks noChangeArrowheads="1"/>
            </p:cNvSpPr>
            <p:nvPr/>
          </p:nvSpPr>
          <p:spPr bwMode="auto">
            <a:xfrm>
              <a:off x="61960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9" name="Oval 235"/>
            <p:cNvSpPr>
              <a:spLocks noChangeArrowheads="1"/>
            </p:cNvSpPr>
            <p:nvPr/>
          </p:nvSpPr>
          <p:spPr bwMode="auto">
            <a:xfrm>
              <a:off x="6229350"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0" name="Oval 236"/>
            <p:cNvSpPr>
              <a:spLocks noChangeArrowheads="1"/>
            </p:cNvSpPr>
            <p:nvPr/>
          </p:nvSpPr>
          <p:spPr bwMode="auto">
            <a:xfrm>
              <a:off x="6254750"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1" name="Oval 237"/>
            <p:cNvSpPr>
              <a:spLocks noChangeArrowheads="1"/>
            </p:cNvSpPr>
            <p:nvPr/>
          </p:nvSpPr>
          <p:spPr bwMode="auto">
            <a:xfrm>
              <a:off x="6286500"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2" name="Oval 238"/>
            <p:cNvSpPr>
              <a:spLocks noChangeArrowheads="1"/>
            </p:cNvSpPr>
            <p:nvPr/>
          </p:nvSpPr>
          <p:spPr bwMode="auto">
            <a:xfrm>
              <a:off x="6311900"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3" name="Oval 239"/>
            <p:cNvSpPr>
              <a:spLocks noChangeArrowheads="1"/>
            </p:cNvSpPr>
            <p:nvPr/>
          </p:nvSpPr>
          <p:spPr bwMode="auto">
            <a:xfrm>
              <a:off x="6343650"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4" name="Oval 240"/>
            <p:cNvSpPr>
              <a:spLocks noChangeArrowheads="1"/>
            </p:cNvSpPr>
            <p:nvPr/>
          </p:nvSpPr>
          <p:spPr bwMode="auto">
            <a:xfrm>
              <a:off x="63769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5" name="Oval 241"/>
            <p:cNvSpPr>
              <a:spLocks noChangeArrowheads="1"/>
            </p:cNvSpPr>
            <p:nvPr/>
          </p:nvSpPr>
          <p:spPr bwMode="auto">
            <a:xfrm>
              <a:off x="64023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6" name="Oval 242"/>
            <p:cNvSpPr>
              <a:spLocks noChangeArrowheads="1"/>
            </p:cNvSpPr>
            <p:nvPr/>
          </p:nvSpPr>
          <p:spPr bwMode="auto">
            <a:xfrm>
              <a:off x="64341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7" name="Oval 243"/>
            <p:cNvSpPr>
              <a:spLocks noChangeArrowheads="1"/>
            </p:cNvSpPr>
            <p:nvPr/>
          </p:nvSpPr>
          <p:spPr bwMode="auto">
            <a:xfrm>
              <a:off x="64595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8" name="Oval 244"/>
            <p:cNvSpPr>
              <a:spLocks noChangeArrowheads="1"/>
            </p:cNvSpPr>
            <p:nvPr/>
          </p:nvSpPr>
          <p:spPr bwMode="auto">
            <a:xfrm>
              <a:off x="649287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9" name="Oval 245"/>
            <p:cNvSpPr>
              <a:spLocks noChangeArrowheads="1"/>
            </p:cNvSpPr>
            <p:nvPr/>
          </p:nvSpPr>
          <p:spPr bwMode="auto">
            <a:xfrm>
              <a:off x="652462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0" name="Oval 246"/>
            <p:cNvSpPr>
              <a:spLocks noChangeArrowheads="1"/>
            </p:cNvSpPr>
            <p:nvPr/>
          </p:nvSpPr>
          <p:spPr bwMode="auto">
            <a:xfrm>
              <a:off x="655002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1" name="Oval 247"/>
            <p:cNvSpPr>
              <a:spLocks noChangeArrowheads="1"/>
            </p:cNvSpPr>
            <p:nvPr/>
          </p:nvSpPr>
          <p:spPr bwMode="auto">
            <a:xfrm>
              <a:off x="658177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2" name="Oval 248"/>
            <p:cNvSpPr>
              <a:spLocks noChangeArrowheads="1"/>
            </p:cNvSpPr>
            <p:nvPr/>
          </p:nvSpPr>
          <p:spPr bwMode="auto">
            <a:xfrm>
              <a:off x="660717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3" name="Oval 249"/>
            <p:cNvSpPr>
              <a:spLocks noChangeArrowheads="1"/>
            </p:cNvSpPr>
            <p:nvPr/>
          </p:nvSpPr>
          <p:spPr bwMode="auto">
            <a:xfrm>
              <a:off x="66405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4" name="Oval 250"/>
            <p:cNvSpPr>
              <a:spLocks noChangeArrowheads="1"/>
            </p:cNvSpPr>
            <p:nvPr/>
          </p:nvSpPr>
          <p:spPr bwMode="auto">
            <a:xfrm>
              <a:off x="66722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5" name="Oval 251"/>
            <p:cNvSpPr>
              <a:spLocks noChangeArrowheads="1"/>
            </p:cNvSpPr>
            <p:nvPr/>
          </p:nvSpPr>
          <p:spPr bwMode="auto">
            <a:xfrm>
              <a:off x="669766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6" name="Oval 252"/>
            <p:cNvSpPr>
              <a:spLocks noChangeArrowheads="1"/>
            </p:cNvSpPr>
            <p:nvPr/>
          </p:nvSpPr>
          <p:spPr bwMode="auto">
            <a:xfrm>
              <a:off x="67294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7" name="Oval 253"/>
            <p:cNvSpPr>
              <a:spLocks noChangeArrowheads="1"/>
            </p:cNvSpPr>
            <p:nvPr/>
          </p:nvSpPr>
          <p:spPr bwMode="auto">
            <a:xfrm>
              <a:off x="6754813"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8" name="Oval 254"/>
            <p:cNvSpPr>
              <a:spLocks noChangeArrowheads="1"/>
            </p:cNvSpPr>
            <p:nvPr/>
          </p:nvSpPr>
          <p:spPr bwMode="auto">
            <a:xfrm>
              <a:off x="6788150"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9" name="Oval 255"/>
            <p:cNvSpPr>
              <a:spLocks noChangeArrowheads="1"/>
            </p:cNvSpPr>
            <p:nvPr/>
          </p:nvSpPr>
          <p:spPr bwMode="auto">
            <a:xfrm>
              <a:off x="6819900"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0" name="Oval 256"/>
            <p:cNvSpPr>
              <a:spLocks noChangeArrowheads="1"/>
            </p:cNvSpPr>
            <p:nvPr/>
          </p:nvSpPr>
          <p:spPr bwMode="auto">
            <a:xfrm>
              <a:off x="6845300"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1" name="Oval 257"/>
            <p:cNvSpPr>
              <a:spLocks noChangeArrowheads="1"/>
            </p:cNvSpPr>
            <p:nvPr/>
          </p:nvSpPr>
          <p:spPr bwMode="auto">
            <a:xfrm>
              <a:off x="6877050"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2" name="Oval 258"/>
            <p:cNvSpPr>
              <a:spLocks noChangeArrowheads="1"/>
            </p:cNvSpPr>
            <p:nvPr/>
          </p:nvSpPr>
          <p:spPr bwMode="auto">
            <a:xfrm>
              <a:off x="6902450"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3" name="Oval 259"/>
            <p:cNvSpPr>
              <a:spLocks noChangeArrowheads="1"/>
            </p:cNvSpPr>
            <p:nvPr/>
          </p:nvSpPr>
          <p:spPr bwMode="auto">
            <a:xfrm>
              <a:off x="69357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4" name="Oval 260"/>
            <p:cNvSpPr>
              <a:spLocks noChangeArrowheads="1"/>
            </p:cNvSpPr>
            <p:nvPr/>
          </p:nvSpPr>
          <p:spPr bwMode="auto">
            <a:xfrm>
              <a:off x="69675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5" name="Oval 261"/>
            <p:cNvSpPr>
              <a:spLocks noChangeArrowheads="1"/>
            </p:cNvSpPr>
            <p:nvPr/>
          </p:nvSpPr>
          <p:spPr bwMode="auto">
            <a:xfrm>
              <a:off x="699293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6" name="Oval 262"/>
            <p:cNvSpPr>
              <a:spLocks noChangeArrowheads="1"/>
            </p:cNvSpPr>
            <p:nvPr/>
          </p:nvSpPr>
          <p:spPr bwMode="auto">
            <a:xfrm>
              <a:off x="70246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7" name="Oval 263"/>
            <p:cNvSpPr>
              <a:spLocks noChangeArrowheads="1"/>
            </p:cNvSpPr>
            <p:nvPr/>
          </p:nvSpPr>
          <p:spPr bwMode="auto">
            <a:xfrm>
              <a:off x="7050088"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8" name="Oval 264"/>
            <p:cNvSpPr>
              <a:spLocks noChangeArrowheads="1"/>
            </p:cNvSpPr>
            <p:nvPr/>
          </p:nvSpPr>
          <p:spPr bwMode="auto">
            <a:xfrm>
              <a:off x="708342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9" name="Oval 265"/>
            <p:cNvSpPr>
              <a:spLocks noChangeArrowheads="1"/>
            </p:cNvSpPr>
            <p:nvPr/>
          </p:nvSpPr>
          <p:spPr bwMode="auto">
            <a:xfrm>
              <a:off x="711517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0" name="Oval 266"/>
            <p:cNvSpPr>
              <a:spLocks noChangeArrowheads="1"/>
            </p:cNvSpPr>
            <p:nvPr/>
          </p:nvSpPr>
          <p:spPr bwMode="auto">
            <a:xfrm>
              <a:off x="7140575" y="23717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1" name="Oval 267"/>
            <p:cNvSpPr>
              <a:spLocks noChangeArrowheads="1"/>
            </p:cNvSpPr>
            <p:nvPr/>
          </p:nvSpPr>
          <p:spPr bwMode="auto">
            <a:xfrm>
              <a:off x="7172325"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2" name="Oval 268"/>
            <p:cNvSpPr>
              <a:spLocks noChangeArrowheads="1"/>
            </p:cNvSpPr>
            <p:nvPr/>
          </p:nvSpPr>
          <p:spPr bwMode="auto">
            <a:xfrm>
              <a:off x="7197725"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3" name="Oval 269"/>
            <p:cNvSpPr>
              <a:spLocks noChangeArrowheads="1"/>
            </p:cNvSpPr>
            <p:nvPr/>
          </p:nvSpPr>
          <p:spPr bwMode="auto">
            <a:xfrm>
              <a:off x="72310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4" name="Oval 270"/>
            <p:cNvSpPr>
              <a:spLocks noChangeArrowheads="1"/>
            </p:cNvSpPr>
            <p:nvPr/>
          </p:nvSpPr>
          <p:spPr bwMode="auto">
            <a:xfrm>
              <a:off x="7262813" y="395922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5" name="Oval 271"/>
            <p:cNvSpPr>
              <a:spLocks noChangeArrowheads="1"/>
            </p:cNvSpPr>
            <p:nvPr/>
          </p:nvSpPr>
          <p:spPr bwMode="auto">
            <a:xfrm>
              <a:off x="72882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6" name="Oval 272"/>
            <p:cNvSpPr>
              <a:spLocks noChangeArrowheads="1"/>
            </p:cNvSpPr>
            <p:nvPr/>
          </p:nvSpPr>
          <p:spPr bwMode="auto">
            <a:xfrm>
              <a:off x="73199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7" name="Oval 273"/>
            <p:cNvSpPr>
              <a:spLocks noChangeArrowheads="1"/>
            </p:cNvSpPr>
            <p:nvPr/>
          </p:nvSpPr>
          <p:spPr bwMode="auto">
            <a:xfrm>
              <a:off x="73453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8" name="Oval 274"/>
            <p:cNvSpPr>
              <a:spLocks noChangeArrowheads="1"/>
            </p:cNvSpPr>
            <p:nvPr/>
          </p:nvSpPr>
          <p:spPr bwMode="auto">
            <a:xfrm>
              <a:off x="7378700"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9" name="Oval 275"/>
            <p:cNvSpPr>
              <a:spLocks noChangeArrowheads="1"/>
            </p:cNvSpPr>
            <p:nvPr/>
          </p:nvSpPr>
          <p:spPr bwMode="auto">
            <a:xfrm>
              <a:off x="7404100"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0" name="Oval 276"/>
            <p:cNvSpPr>
              <a:spLocks noChangeArrowheads="1"/>
            </p:cNvSpPr>
            <p:nvPr/>
          </p:nvSpPr>
          <p:spPr bwMode="auto">
            <a:xfrm>
              <a:off x="7435850"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1" name="Oval 277"/>
            <p:cNvSpPr>
              <a:spLocks noChangeArrowheads="1"/>
            </p:cNvSpPr>
            <p:nvPr/>
          </p:nvSpPr>
          <p:spPr bwMode="auto">
            <a:xfrm>
              <a:off x="7467600"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2" name="Oval 278"/>
            <p:cNvSpPr>
              <a:spLocks noChangeArrowheads="1"/>
            </p:cNvSpPr>
            <p:nvPr/>
          </p:nvSpPr>
          <p:spPr bwMode="auto">
            <a:xfrm>
              <a:off x="74945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3" name="Oval 279"/>
            <p:cNvSpPr>
              <a:spLocks noChangeArrowheads="1"/>
            </p:cNvSpPr>
            <p:nvPr/>
          </p:nvSpPr>
          <p:spPr bwMode="auto">
            <a:xfrm>
              <a:off x="75263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4" name="Oval 280"/>
            <p:cNvSpPr>
              <a:spLocks noChangeArrowheads="1"/>
            </p:cNvSpPr>
            <p:nvPr/>
          </p:nvSpPr>
          <p:spPr bwMode="auto">
            <a:xfrm>
              <a:off x="75517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5" name="Oval 281"/>
            <p:cNvSpPr>
              <a:spLocks noChangeArrowheads="1"/>
            </p:cNvSpPr>
            <p:nvPr/>
          </p:nvSpPr>
          <p:spPr bwMode="auto">
            <a:xfrm>
              <a:off x="75834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6" name="Oval 282"/>
            <p:cNvSpPr>
              <a:spLocks noChangeArrowheads="1"/>
            </p:cNvSpPr>
            <p:nvPr/>
          </p:nvSpPr>
          <p:spPr bwMode="auto">
            <a:xfrm>
              <a:off x="76152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7" name="Oval 283"/>
            <p:cNvSpPr>
              <a:spLocks noChangeArrowheads="1"/>
            </p:cNvSpPr>
            <p:nvPr/>
          </p:nvSpPr>
          <p:spPr bwMode="auto">
            <a:xfrm>
              <a:off x="7642225"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8" name="Oval 284"/>
            <p:cNvSpPr>
              <a:spLocks noChangeArrowheads="1"/>
            </p:cNvSpPr>
            <p:nvPr/>
          </p:nvSpPr>
          <p:spPr bwMode="auto">
            <a:xfrm>
              <a:off x="7673975"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9" name="Oval 285"/>
            <p:cNvSpPr>
              <a:spLocks noChangeArrowheads="1"/>
            </p:cNvSpPr>
            <p:nvPr/>
          </p:nvSpPr>
          <p:spPr bwMode="auto">
            <a:xfrm>
              <a:off x="7699375"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0" name="Oval 286"/>
            <p:cNvSpPr>
              <a:spLocks noChangeArrowheads="1"/>
            </p:cNvSpPr>
            <p:nvPr/>
          </p:nvSpPr>
          <p:spPr bwMode="auto">
            <a:xfrm>
              <a:off x="7731125"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1" name="Oval 287"/>
            <p:cNvSpPr>
              <a:spLocks noChangeArrowheads="1"/>
            </p:cNvSpPr>
            <p:nvPr/>
          </p:nvSpPr>
          <p:spPr bwMode="auto">
            <a:xfrm>
              <a:off x="7762875"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2" name="Oval 288"/>
            <p:cNvSpPr>
              <a:spLocks noChangeArrowheads="1"/>
            </p:cNvSpPr>
            <p:nvPr/>
          </p:nvSpPr>
          <p:spPr bwMode="auto">
            <a:xfrm>
              <a:off x="77898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3" name="Oval 289"/>
            <p:cNvSpPr>
              <a:spLocks noChangeArrowheads="1"/>
            </p:cNvSpPr>
            <p:nvPr/>
          </p:nvSpPr>
          <p:spPr bwMode="auto">
            <a:xfrm>
              <a:off x="78216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4" name="Oval 290"/>
            <p:cNvSpPr>
              <a:spLocks noChangeArrowheads="1"/>
            </p:cNvSpPr>
            <p:nvPr/>
          </p:nvSpPr>
          <p:spPr bwMode="auto">
            <a:xfrm>
              <a:off x="78470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5" name="Oval 291"/>
            <p:cNvSpPr>
              <a:spLocks noChangeArrowheads="1"/>
            </p:cNvSpPr>
            <p:nvPr/>
          </p:nvSpPr>
          <p:spPr bwMode="auto">
            <a:xfrm>
              <a:off x="78787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6" name="Oval 292"/>
            <p:cNvSpPr>
              <a:spLocks noChangeArrowheads="1"/>
            </p:cNvSpPr>
            <p:nvPr/>
          </p:nvSpPr>
          <p:spPr bwMode="auto">
            <a:xfrm>
              <a:off x="79105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7" name="Oval 293"/>
            <p:cNvSpPr>
              <a:spLocks noChangeArrowheads="1"/>
            </p:cNvSpPr>
            <p:nvPr/>
          </p:nvSpPr>
          <p:spPr bwMode="auto">
            <a:xfrm>
              <a:off x="7937500"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8" name="Oval 294"/>
            <p:cNvSpPr>
              <a:spLocks noChangeArrowheads="1"/>
            </p:cNvSpPr>
            <p:nvPr/>
          </p:nvSpPr>
          <p:spPr bwMode="auto">
            <a:xfrm>
              <a:off x="7969250"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9" name="Oval 295"/>
            <p:cNvSpPr>
              <a:spLocks noChangeArrowheads="1"/>
            </p:cNvSpPr>
            <p:nvPr/>
          </p:nvSpPr>
          <p:spPr bwMode="auto">
            <a:xfrm>
              <a:off x="7994650"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0" name="Oval 296"/>
            <p:cNvSpPr>
              <a:spLocks noChangeArrowheads="1"/>
            </p:cNvSpPr>
            <p:nvPr/>
          </p:nvSpPr>
          <p:spPr bwMode="auto">
            <a:xfrm>
              <a:off x="8026400"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1" name="Oval 297"/>
            <p:cNvSpPr>
              <a:spLocks noChangeArrowheads="1"/>
            </p:cNvSpPr>
            <p:nvPr/>
          </p:nvSpPr>
          <p:spPr bwMode="auto">
            <a:xfrm>
              <a:off x="8058150"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2" name="Oval 298"/>
            <p:cNvSpPr>
              <a:spLocks noChangeArrowheads="1"/>
            </p:cNvSpPr>
            <p:nvPr/>
          </p:nvSpPr>
          <p:spPr bwMode="auto">
            <a:xfrm>
              <a:off x="80851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3" name="Oval 299"/>
            <p:cNvSpPr>
              <a:spLocks noChangeArrowheads="1"/>
            </p:cNvSpPr>
            <p:nvPr/>
          </p:nvSpPr>
          <p:spPr bwMode="auto">
            <a:xfrm>
              <a:off x="81168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4" name="Oval 300"/>
            <p:cNvSpPr>
              <a:spLocks noChangeArrowheads="1"/>
            </p:cNvSpPr>
            <p:nvPr/>
          </p:nvSpPr>
          <p:spPr bwMode="auto">
            <a:xfrm>
              <a:off x="814228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5" name="Oval 301"/>
            <p:cNvSpPr>
              <a:spLocks noChangeArrowheads="1"/>
            </p:cNvSpPr>
            <p:nvPr/>
          </p:nvSpPr>
          <p:spPr bwMode="auto">
            <a:xfrm>
              <a:off x="8174038"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6" name="Oval 302"/>
            <p:cNvSpPr>
              <a:spLocks noChangeArrowheads="1"/>
            </p:cNvSpPr>
            <p:nvPr/>
          </p:nvSpPr>
          <p:spPr bwMode="auto">
            <a:xfrm>
              <a:off x="8207375"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7" name="Oval 303"/>
            <p:cNvSpPr>
              <a:spLocks noChangeArrowheads="1"/>
            </p:cNvSpPr>
            <p:nvPr/>
          </p:nvSpPr>
          <p:spPr bwMode="auto">
            <a:xfrm>
              <a:off x="8232775"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8" name="Oval 304"/>
            <p:cNvSpPr>
              <a:spLocks noChangeArrowheads="1"/>
            </p:cNvSpPr>
            <p:nvPr/>
          </p:nvSpPr>
          <p:spPr bwMode="auto">
            <a:xfrm>
              <a:off x="8264525"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9" name="Oval 305"/>
            <p:cNvSpPr>
              <a:spLocks noChangeArrowheads="1"/>
            </p:cNvSpPr>
            <p:nvPr/>
          </p:nvSpPr>
          <p:spPr bwMode="auto">
            <a:xfrm>
              <a:off x="8289925"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0" name="Oval 306"/>
            <p:cNvSpPr>
              <a:spLocks noChangeArrowheads="1"/>
            </p:cNvSpPr>
            <p:nvPr/>
          </p:nvSpPr>
          <p:spPr bwMode="auto">
            <a:xfrm>
              <a:off x="8321675"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1" name="Oval 307"/>
            <p:cNvSpPr>
              <a:spLocks noChangeArrowheads="1"/>
            </p:cNvSpPr>
            <p:nvPr/>
          </p:nvSpPr>
          <p:spPr bwMode="auto">
            <a:xfrm>
              <a:off x="83550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2" name="Oval 308"/>
            <p:cNvSpPr>
              <a:spLocks noChangeArrowheads="1"/>
            </p:cNvSpPr>
            <p:nvPr/>
          </p:nvSpPr>
          <p:spPr bwMode="auto">
            <a:xfrm>
              <a:off x="83804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3" name="Oval 309"/>
            <p:cNvSpPr>
              <a:spLocks noChangeArrowheads="1"/>
            </p:cNvSpPr>
            <p:nvPr/>
          </p:nvSpPr>
          <p:spPr bwMode="auto">
            <a:xfrm>
              <a:off x="84121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4" name="Oval 310"/>
            <p:cNvSpPr>
              <a:spLocks noChangeArrowheads="1"/>
            </p:cNvSpPr>
            <p:nvPr/>
          </p:nvSpPr>
          <p:spPr bwMode="auto">
            <a:xfrm>
              <a:off x="843756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5" name="Oval 311"/>
            <p:cNvSpPr>
              <a:spLocks noChangeArrowheads="1"/>
            </p:cNvSpPr>
            <p:nvPr/>
          </p:nvSpPr>
          <p:spPr bwMode="auto">
            <a:xfrm>
              <a:off x="8469313"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6" name="Oval 312"/>
            <p:cNvSpPr>
              <a:spLocks noChangeArrowheads="1"/>
            </p:cNvSpPr>
            <p:nvPr/>
          </p:nvSpPr>
          <p:spPr bwMode="auto">
            <a:xfrm>
              <a:off x="8502650"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7" name="Oval 313"/>
            <p:cNvSpPr>
              <a:spLocks noChangeArrowheads="1"/>
            </p:cNvSpPr>
            <p:nvPr/>
          </p:nvSpPr>
          <p:spPr bwMode="auto">
            <a:xfrm>
              <a:off x="8528050"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8" name="Oval 314"/>
            <p:cNvSpPr>
              <a:spLocks noChangeArrowheads="1"/>
            </p:cNvSpPr>
            <p:nvPr/>
          </p:nvSpPr>
          <p:spPr bwMode="auto">
            <a:xfrm>
              <a:off x="8559800" y="4808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9" name="Oval 315"/>
            <p:cNvSpPr>
              <a:spLocks noChangeArrowheads="1"/>
            </p:cNvSpPr>
            <p:nvPr/>
          </p:nvSpPr>
          <p:spPr bwMode="auto">
            <a:xfrm>
              <a:off x="79692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0" name="Oval 316"/>
            <p:cNvSpPr>
              <a:spLocks noChangeArrowheads="1"/>
            </p:cNvSpPr>
            <p:nvPr/>
          </p:nvSpPr>
          <p:spPr bwMode="auto">
            <a:xfrm>
              <a:off x="82232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1" name="Oval 317"/>
            <p:cNvSpPr>
              <a:spLocks noChangeArrowheads="1"/>
            </p:cNvSpPr>
            <p:nvPr/>
          </p:nvSpPr>
          <p:spPr bwMode="auto">
            <a:xfrm>
              <a:off x="85407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2" name="Oval 318"/>
            <p:cNvSpPr>
              <a:spLocks noChangeArrowheads="1"/>
            </p:cNvSpPr>
            <p:nvPr/>
          </p:nvSpPr>
          <p:spPr bwMode="auto">
            <a:xfrm>
              <a:off x="87947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3" name="Oval 319"/>
            <p:cNvSpPr>
              <a:spLocks noChangeArrowheads="1"/>
            </p:cNvSpPr>
            <p:nvPr/>
          </p:nvSpPr>
          <p:spPr bwMode="auto">
            <a:xfrm>
              <a:off x="91122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4" name="Oval 320"/>
            <p:cNvSpPr>
              <a:spLocks noChangeArrowheads="1"/>
            </p:cNvSpPr>
            <p:nvPr/>
          </p:nvSpPr>
          <p:spPr bwMode="auto">
            <a:xfrm>
              <a:off x="94456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5" name="Oval 321"/>
            <p:cNvSpPr>
              <a:spLocks noChangeArrowheads="1"/>
            </p:cNvSpPr>
            <p:nvPr/>
          </p:nvSpPr>
          <p:spPr bwMode="auto">
            <a:xfrm>
              <a:off x="96996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6" name="Oval 322"/>
            <p:cNvSpPr>
              <a:spLocks noChangeArrowheads="1"/>
            </p:cNvSpPr>
            <p:nvPr/>
          </p:nvSpPr>
          <p:spPr bwMode="auto">
            <a:xfrm>
              <a:off x="100171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7" name="Oval 323"/>
            <p:cNvSpPr>
              <a:spLocks noChangeArrowheads="1"/>
            </p:cNvSpPr>
            <p:nvPr/>
          </p:nvSpPr>
          <p:spPr bwMode="auto">
            <a:xfrm>
              <a:off x="102711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8" name="Oval 324"/>
            <p:cNvSpPr>
              <a:spLocks noChangeArrowheads="1"/>
            </p:cNvSpPr>
            <p:nvPr/>
          </p:nvSpPr>
          <p:spPr bwMode="auto">
            <a:xfrm>
              <a:off x="105886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9" name="Oval 325"/>
            <p:cNvSpPr>
              <a:spLocks noChangeArrowheads="1"/>
            </p:cNvSpPr>
            <p:nvPr/>
          </p:nvSpPr>
          <p:spPr bwMode="auto">
            <a:xfrm>
              <a:off x="109220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0" name="Oval 326"/>
            <p:cNvSpPr>
              <a:spLocks noChangeArrowheads="1"/>
            </p:cNvSpPr>
            <p:nvPr/>
          </p:nvSpPr>
          <p:spPr bwMode="auto">
            <a:xfrm>
              <a:off x="111760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1" name="Oval 327"/>
            <p:cNvSpPr>
              <a:spLocks noChangeArrowheads="1"/>
            </p:cNvSpPr>
            <p:nvPr/>
          </p:nvSpPr>
          <p:spPr bwMode="auto">
            <a:xfrm>
              <a:off x="114935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2" name="Oval 328"/>
            <p:cNvSpPr>
              <a:spLocks noChangeArrowheads="1"/>
            </p:cNvSpPr>
            <p:nvPr/>
          </p:nvSpPr>
          <p:spPr bwMode="auto">
            <a:xfrm>
              <a:off x="117475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3" name="Oval 329"/>
            <p:cNvSpPr>
              <a:spLocks noChangeArrowheads="1"/>
            </p:cNvSpPr>
            <p:nvPr/>
          </p:nvSpPr>
          <p:spPr bwMode="auto">
            <a:xfrm>
              <a:off x="120650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4" name="Oval 330"/>
            <p:cNvSpPr>
              <a:spLocks noChangeArrowheads="1"/>
            </p:cNvSpPr>
            <p:nvPr/>
          </p:nvSpPr>
          <p:spPr bwMode="auto">
            <a:xfrm>
              <a:off x="123983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5" name="Oval 331"/>
            <p:cNvSpPr>
              <a:spLocks noChangeArrowheads="1"/>
            </p:cNvSpPr>
            <p:nvPr/>
          </p:nvSpPr>
          <p:spPr bwMode="auto">
            <a:xfrm>
              <a:off x="126523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6" name="Oval 332"/>
            <p:cNvSpPr>
              <a:spLocks noChangeArrowheads="1"/>
            </p:cNvSpPr>
            <p:nvPr/>
          </p:nvSpPr>
          <p:spPr bwMode="auto">
            <a:xfrm>
              <a:off x="129698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7" name="Oval 333"/>
            <p:cNvSpPr>
              <a:spLocks noChangeArrowheads="1"/>
            </p:cNvSpPr>
            <p:nvPr/>
          </p:nvSpPr>
          <p:spPr bwMode="auto">
            <a:xfrm>
              <a:off x="132238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8" name="Oval 334"/>
            <p:cNvSpPr>
              <a:spLocks noChangeArrowheads="1"/>
            </p:cNvSpPr>
            <p:nvPr/>
          </p:nvSpPr>
          <p:spPr bwMode="auto">
            <a:xfrm>
              <a:off x="135413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9" name="Oval 335"/>
            <p:cNvSpPr>
              <a:spLocks noChangeArrowheads="1"/>
            </p:cNvSpPr>
            <p:nvPr/>
          </p:nvSpPr>
          <p:spPr bwMode="auto">
            <a:xfrm>
              <a:off x="138747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0" name="Oval 336"/>
            <p:cNvSpPr>
              <a:spLocks noChangeArrowheads="1"/>
            </p:cNvSpPr>
            <p:nvPr/>
          </p:nvSpPr>
          <p:spPr bwMode="auto">
            <a:xfrm>
              <a:off x="141287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1" name="Oval 337"/>
            <p:cNvSpPr>
              <a:spLocks noChangeArrowheads="1"/>
            </p:cNvSpPr>
            <p:nvPr/>
          </p:nvSpPr>
          <p:spPr bwMode="auto">
            <a:xfrm>
              <a:off x="144462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2" name="Oval 338"/>
            <p:cNvSpPr>
              <a:spLocks noChangeArrowheads="1"/>
            </p:cNvSpPr>
            <p:nvPr/>
          </p:nvSpPr>
          <p:spPr bwMode="auto">
            <a:xfrm>
              <a:off x="147002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3" name="Oval 339"/>
            <p:cNvSpPr>
              <a:spLocks noChangeArrowheads="1"/>
            </p:cNvSpPr>
            <p:nvPr/>
          </p:nvSpPr>
          <p:spPr bwMode="auto">
            <a:xfrm>
              <a:off x="150336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4" name="Oval 340"/>
            <p:cNvSpPr>
              <a:spLocks noChangeArrowheads="1"/>
            </p:cNvSpPr>
            <p:nvPr/>
          </p:nvSpPr>
          <p:spPr bwMode="auto">
            <a:xfrm>
              <a:off x="153511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5" name="Oval 341"/>
            <p:cNvSpPr>
              <a:spLocks noChangeArrowheads="1"/>
            </p:cNvSpPr>
            <p:nvPr/>
          </p:nvSpPr>
          <p:spPr bwMode="auto">
            <a:xfrm>
              <a:off x="156051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6" name="Oval 342"/>
            <p:cNvSpPr>
              <a:spLocks noChangeArrowheads="1"/>
            </p:cNvSpPr>
            <p:nvPr/>
          </p:nvSpPr>
          <p:spPr bwMode="auto">
            <a:xfrm>
              <a:off x="159226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7" name="Oval 343"/>
            <p:cNvSpPr>
              <a:spLocks noChangeArrowheads="1"/>
            </p:cNvSpPr>
            <p:nvPr/>
          </p:nvSpPr>
          <p:spPr bwMode="auto">
            <a:xfrm>
              <a:off x="161766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8" name="Oval 344"/>
            <p:cNvSpPr>
              <a:spLocks noChangeArrowheads="1"/>
            </p:cNvSpPr>
            <p:nvPr/>
          </p:nvSpPr>
          <p:spPr bwMode="auto">
            <a:xfrm>
              <a:off x="165100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9" name="Oval 345"/>
            <p:cNvSpPr>
              <a:spLocks noChangeArrowheads="1"/>
            </p:cNvSpPr>
            <p:nvPr/>
          </p:nvSpPr>
          <p:spPr bwMode="auto">
            <a:xfrm>
              <a:off x="168275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0" name="Oval 346"/>
            <p:cNvSpPr>
              <a:spLocks noChangeArrowheads="1"/>
            </p:cNvSpPr>
            <p:nvPr/>
          </p:nvSpPr>
          <p:spPr bwMode="auto">
            <a:xfrm>
              <a:off x="170815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1" name="Oval 347"/>
            <p:cNvSpPr>
              <a:spLocks noChangeArrowheads="1"/>
            </p:cNvSpPr>
            <p:nvPr/>
          </p:nvSpPr>
          <p:spPr bwMode="auto">
            <a:xfrm>
              <a:off x="173990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2" name="Oval 348"/>
            <p:cNvSpPr>
              <a:spLocks noChangeArrowheads="1"/>
            </p:cNvSpPr>
            <p:nvPr/>
          </p:nvSpPr>
          <p:spPr bwMode="auto">
            <a:xfrm>
              <a:off x="176530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3" name="Oval 349"/>
            <p:cNvSpPr>
              <a:spLocks noChangeArrowheads="1"/>
            </p:cNvSpPr>
            <p:nvPr/>
          </p:nvSpPr>
          <p:spPr bwMode="auto">
            <a:xfrm>
              <a:off x="179863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4" name="Oval 350"/>
            <p:cNvSpPr>
              <a:spLocks noChangeArrowheads="1"/>
            </p:cNvSpPr>
            <p:nvPr/>
          </p:nvSpPr>
          <p:spPr bwMode="auto">
            <a:xfrm>
              <a:off x="183038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5" name="Oval 351"/>
            <p:cNvSpPr>
              <a:spLocks noChangeArrowheads="1"/>
            </p:cNvSpPr>
            <p:nvPr/>
          </p:nvSpPr>
          <p:spPr bwMode="auto">
            <a:xfrm>
              <a:off x="185578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6" name="Oval 352"/>
            <p:cNvSpPr>
              <a:spLocks noChangeArrowheads="1"/>
            </p:cNvSpPr>
            <p:nvPr/>
          </p:nvSpPr>
          <p:spPr bwMode="auto">
            <a:xfrm>
              <a:off x="188753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7" name="Oval 353"/>
            <p:cNvSpPr>
              <a:spLocks noChangeArrowheads="1"/>
            </p:cNvSpPr>
            <p:nvPr/>
          </p:nvSpPr>
          <p:spPr bwMode="auto">
            <a:xfrm>
              <a:off x="191293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8" name="Oval 354"/>
            <p:cNvSpPr>
              <a:spLocks noChangeArrowheads="1"/>
            </p:cNvSpPr>
            <p:nvPr/>
          </p:nvSpPr>
          <p:spPr bwMode="auto">
            <a:xfrm>
              <a:off x="194627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9" name="Oval 355"/>
            <p:cNvSpPr>
              <a:spLocks noChangeArrowheads="1"/>
            </p:cNvSpPr>
            <p:nvPr/>
          </p:nvSpPr>
          <p:spPr bwMode="auto">
            <a:xfrm>
              <a:off x="197802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0" name="Oval 356"/>
            <p:cNvSpPr>
              <a:spLocks noChangeArrowheads="1"/>
            </p:cNvSpPr>
            <p:nvPr/>
          </p:nvSpPr>
          <p:spPr bwMode="auto">
            <a:xfrm>
              <a:off x="200342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1" name="Oval 357"/>
            <p:cNvSpPr>
              <a:spLocks noChangeArrowheads="1"/>
            </p:cNvSpPr>
            <p:nvPr/>
          </p:nvSpPr>
          <p:spPr bwMode="auto">
            <a:xfrm>
              <a:off x="203517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2" name="Oval 358"/>
            <p:cNvSpPr>
              <a:spLocks noChangeArrowheads="1"/>
            </p:cNvSpPr>
            <p:nvPr/>
          </p:nvSpPr>
          <p:spPr bwMode="auto">
            <a:xfrm>
              <a:off x="206057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3" name="Oval 359"/>
            <p:cNvSpPr>
              <a:spLocks noChangeArrowheads="1"/>
            </p:cNvSpPr>
            <p:nvPr/>
          </p:nvSpPr>
          <p:spPr bwMode="auto">
            <a:xfrm>
              <a:off x="209391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4" name="Oval 360"/>
            <p:cNvSpPr>
              <a:spLocks noChangeArrowheads="1"/>
            </p:cNvSpPr>
            <p:nvPr/>
          </p:nvSpPr>
          <p:spPr bwMode="auto">
            <a:xfrm>
              <a:off x="211931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5" name="Oval 361"/>
            <p:cNvSpPr>
              <a:spLocks noChangeArrowheads="1"/>
            </p:cNvSpPr>
            <p:nvPr/>
          </p:nvSpPr>
          <p:spPr bwMode="auto">
            <a:xfrm>
              <a:off x="215106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6" name="Oval 362"/>
            <p:cNvSpPr>
              <a:spLocks noChangeArrowheads="1"/>
            </p:cNvSpPr>
            <p:nvPr/>
          </p:nvSpPr>
          <p:spPr bwMode="auto">
            <a:xfrm>
              <a:off x="218281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7" name="Oval 363"/>
            <p:cNvSpPr>
              <a:spLocks noChangeArrowheads="1"/>
            </p:cNvSpPr>
            <p:nvPr/>
          </p:nvSpPr>
          <p:spPr bwMode="auto">
            <a:xfrm>
              <a:off x="220821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8" name="Oval 364"/>
            <p:cNvSpPr>
              <a:spLocks noChangeArrowheads="1"/>
            </p:cNvSpPr>
            <p:nvPr/>
          </p:nvSpPr>
          <p:spPr bwMode="auto">
            <a:xfrm>
              <a:off x="224155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9" name="Oval 365"/>
            <p:cNvSpPr>
              <a:spLocks noChangeArrowheads="1"/>
            </p:cNvSpPr>
            <p:nvPr/>
          </p:nvSpPr>
          <p:spPr bwMode="auto">
            <a:xfrm>
              <a:off x="226695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0" name="Oval 366"/>
            <p:cNvSpPr>
              <a:spLocks noChangeArrowheads="1"/>
            </p:cNvSpPr>
            <p:nvPr/>
          </p:nvSpPr>
          <p:spPr bwMode="auto">
            <a:xfrm>
              <a:off x="229870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1" name="Oval 367"/>
            <p:cNvSpPr>
              <a:spLocks noChangeArrowheads="1"/>
            </p:cNvSpPr>
            <p:nvPr/>
          </p:nvSpPr>
          <p:spPr bwMode="auto">
            <a:xfrm>
              <a:off x="233045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2" name="Oval 368"/>
            <p:cNvSpPr>
              <a:spLocks noChangeArrowheads="1"/>
            </p:cNvSpPr>
            <p:nvPr/>
          </p:nvSpPr>
          <p:spPr bwMode="auto">
            <a:xfrm>
              <a:off x="235743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3" name="Oval 369"/>
            <p:cNvSpPr>
              <a:spLocks noChangeArrowheads="1"/>
            </p:cNvSpPr>
            <p:nvPr/>
          </p:nvSpPr>
          <p:spPr bwMode="auto">
            <a:xfrm>
              <a:off x="238918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4" name="Oval 370"/>
            <p:cNvSpPr>
              <a:spLocks noChangeArrowheads="1"/>
            </p:cNvSpPr>
            <p:nvPr/>
          </p:nvSpPr>
          <p:spPr bwMode="auto">
            <a:xfrm>
              <a:off x="241458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5" name="Oval 371"/>
            <p:cNvSpPr>
              <a:spLocks noChangeArrowheads="1"/>
            </p:cNvSpPr>
            <p:nvPr/>
          </p:nvSpPr>
          <p:spPr bwMode="auto">
            <a:xfrm>
              <a:off x="244633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6" name="Oval 372"/>
            <p:cNvSpPr>
              <a:spLocks noChangeArrowheads="1"/>
            </p:cNvSpPr>
            <p:nvPr/>
          </p:nvSpPr>
          <p:spPr bwMode="auto">
            <a:xfrm>
              <a:off x="247808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7" name="Oval 373"/>
            <p:cNvSpPr>
              <a:spLocks noChangeArrowheads="1"/>
            </p:cNvSpPr>
            <p:nvPr/>
          </p:nvSpPr>
          <p:spPr bwMode="auto">
            <a:xfrm>
              <a:off x="250507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8" name="Oval 374"/>
            <p:cNvSpPr>
              <a:spLocks noChangeArrowheads="1"/>
            </p:cNvSpPr>
            <p:nvPr/>
          </p:nvSpPr>
          <p:spPr bwMode="auto">
            <a:xfrm>
              <a:off x="253682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9" name="Oval 375"/>
            <p:cNvSpPr>
              <a:spLocks noChangeArrowheads="1"/>
            </p:cNvSpPr>
            <p:nvPr/>
          </p:nvSpPr>
          <p:spPr bwMode="auto">
            <a:xfrm>
              <a:off x="256222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0" name="Oval 376"/>
            <p:cNvSpPr>
              <a:spLocks noChangeArrowheads="1"/>
            </p:cNvSpPr>
            <p:nvPr/>
          </p:nvSpPr>
          <p:spPr bwMode="auto">
            <a:xfrm>
              <a:off x="259397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1" name="Oval 377"/>
            <p:cNvSpPr>
              <a:spLocks noChangeArrowheads="1"/>
            </p:cNvSpPr>
            <p:nvPr/>
          </p:nvSpPr>
          <p:spPr bwMode="auto">
            <a:xfrm>
              <a:off x="262572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2" name="Oval 378"/>
            <p:cNvSpPr>
              <a:spLocks noChangeArrowheads="1"/>
            </p:cNvSpPr>
            <p:nvPr/>
          </p:nvSpPr>
          <p:spPr bwMode="auto">
            <a:xfrm>
              <a:off x="265271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3" name="Oval 379"/>
            <p:cNvSpPr>
              <a:spLocks noChangeArrowheads="1"/>
            </p:cNvSpPr>
            <p:nvPr/>
          </p:nvSpPr>
          <p:spPr bwMode="auto">
            <a:xfrm>
              <a:off x="268446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4" name="Oval 380"/>
            <p:cNvSpPr>
              <a:spLocks noChangeArrowheads="1"/>
            </p:cNvSpPr>
            <p:nvPr/>
          </p:nvSpPr>
          <p:spPr bwMode="auto">
            <a:xfrm>
              <a:off x="270986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5" name="Oval 381"/>
            <p:cNvSpPr>
              <a:spLocks noChangeArrowheads="1"/>
            </p:cNvSpPr>
            <p:nvPr/>
          </p:nvSpPr>
          <p:spPr bwMode="auto">
            <a:xfrm>
              <a:off x="274161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6" name="Oval 382"/>
            <p:cNvSpPr>
              <a:spLocks noChangeArrowheads="1"/>
            </p:cNvSpPr>
            <p:nvPr/>
          </p:nvSpPr>
          <p:spPr bwMode="auto">
            <a:xfrm>
              <a:off x="277336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7" name="Oval 383"/>
            <p:cNvSpPr>
              <a:spLocks noChangeArrowheads="1"/>
            </p:cNvSpPr>
            <p:nvPr/>
          </p:nvSpPr>
          <p:spPr bwMode="auto">
            <a:xfrm>
              <a:off x="280035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8" name="Oval 384"/>
            <p:cNvSpPr>
              <a:spLocks noChangeArrowheads="1"/>
            </p:cNvSpPr>
            <p:nvPr/>
          </p:nvSpPr>
          <p:spPr bwMode="auto">
            <a:xfrm>
              <a:off x="283210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9" name="Oval 385"/>
            <p:cNvSpPr>
              <a:spLocks noChangeArrowheads="1"/>
            </p:cNvSpPr>
            <p:nvPr/>
          </p:nvSpPr>
          <p:spPr bwMode="auto">
            <a:xfrm>
              <a:off x="285750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0" name="Oval 386"/>
            <p:cNvSpPr>
              <a:spLocks noChangeArrowheads="1"/>
            </p:cNvSpPr>
            <p:nvPr/>
          </p:nvSpPr>
          <p:spPr bwMode="auto">
            <a:xfrm>
              <a:off x="288925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1" name="Oval 387"/>
            <p:cNvSpPr>
              <a:spLocks noChangeArrowheads="1"/>
            </p:cNvSpPr>
            <p:nvPr/>
          </p:nvSpPr>
          <p:spPr bwMode="auto">
            <a:xfrm>
              <a:off x="292100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2" name="Oval 388"/>
            <p:cNvSpPr>
              <a:spLocks noChangeArrowheads="1"/>
            </p:cNvSpPr>
            <p:nvPr/>
          </p:nvSpPr>
          <p:spPr bwMode="auto">
            <a:xfrm>
              <a:off x="294798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3" name="Oval 389"/>
            <p:cNvSpPr>
              <a:spLocks noChangeArrowheads="1"/>
            </p:cNvSpPr>
            <p:nvPr/>
          </p:nvSpPr>
          <p:spPr bwMode="auto">
            <a:xfrm>
              <a:off x="297973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4" name="Oval 390"/>
            <p:cNvSpPr>
              <a:spLocks noChangeArrowheads="1"/>
            </p:cNvSpPr>
            <p:nvPr/>
          </p:nvSpPr>
          <p:spPr bwMode="auto">
            <a:xfrm>
              <a:off x="300513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5" name="Oval 391"/>
            <p:cNvSpPr>
              <a:spLocks noChangeArrowheads="1"/>
            </p:cNvSpPr>
            <p:nvPr/>
          </p:nvSpPr>
          <p:spPr bwMode="auto">
            <a:xfrm>
              <a:off x="3036888"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6" name="Oval 392"/>
            <p:cNvSpPr>
              <a:spLocks noChangeArrowheads="1"/>
            </p:cNvSpPr>
            <p:nvPr/>
          </p:nvSpPr>
          <p:spPr bwMode="auto">
            <a:xfrm>
              <a:off x="307022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7" name="Oval 393"/>
            <p:cNvSpPr>
              <a:spLocks noChangeArrowheads="1"/>
            </p:cNvSpPr>
            <p:nvPr/>
          </p:nvSpPr>
          <p:spPr bwMode="auto">
            <a:xfrm>
              <a:off x="309562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8" name="Oval 394"/>
            <p:cNvSpPr>
              <a:spLocks noChangeArrowheads="1"/>
            </p:cNvSpPr>
            <p:nvPr/>
          </p:nvSpPr>
          <p:spPr bwMode="auto">
            <a:xfrm>
              <a:off x="312737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9" name="Oval 395"/>
            <p:cNvSpPr>
              <a:spLocks noChangeArrowheads="1"/>
            </p:cNvSpPr>
            <p:nvPr/>
          </p:nvSpPr>
          <p:spPr bwMode="auto">
            <a:xfrm>
              <a:off x="315277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0" name="Oval 396"/>
            <p:cNvSpPr>
              <a:spLocks noChangeArrowheads="1"/>
            </p:cNvSpPr>
            <p:nvPr/>
          </p:nvSpPr>
          <p:spPr bwMode="auto">
            <a:xfrm>
              <a:off x="3184525"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1" name="Oval 397"/>
            <p:cNvSpPr>
              <a:spLocks noChangeArrowheads="1"/>
            </p:cNvSpPr>
            <p:nvPr/>
          </p:nvSpPr>
          <p:spPr bwMode="auto">
            <a:xfrm>
              <a:off x="321786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2" name="Oval 398"/>
            <p:cNvSpPr>
              <a:spLocks noChangeArrowheads="1"/>
            </p:cNvSpPr>
            <p:nvPr/>
          </p:nvSpPr>
          <p:spPr bwMode="auto">
            <a:xfrm>
              <a:off x="324326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3" name="Oval 399"/>
            <p:cNvSpPr>
              <a:spLocks noChangeArrowheads="1"/>
            </p:cNvSpPr>
            <p:nvPr/>
          </p:nvSpPr>
          <p:spPr bwMode="auto">
            <a:xfrm>
              <a:off x="327501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4" name="Oval 400"/>
            <p:cNvSpPr>
              <a:spLocks noChangeArrowheads="1"/>
            </p:cNvSpPr>
            <p:nvPr/>
          </p:nvSpPr>
          <p:spPr bwMode="auto">
            <a:xfrm>
              <a:off x="330041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5" name="Oval 401"/>
            <p:cNvSpPr>
              <a:spLocks noChangeArrowheads="1"/>
            </p:cNvSpPr>
            <p:nvPr/>
          </p:nvSpPr>
          <p:spPr bwMode="auto">
            <a:xfrm>
              <a:off x="3332163"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6" name="Oval 402"/>
            <p:cNvSpPr>
              <a:spLocks noChangeArrowheads="1"/>
            </p:cNvSpPr>
            <p:nvPr/>
          </p:nvSpPr>
          <p:spPr bwMode="auto">
            <a:xfrm>
              <a:off x="336550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7" name="Oval 403"/>
            <p:cNvSpPr>
              <a:spLocks noChangeArrowheads="1"/>
            </p:cNvSpPr>
            <p:nvPr/>
          </p:nvSpPr>
          <p:spPr bwMode="auto">
            <a:xfrm>
              <a:off x="339090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8" name="Oval 404"/>
            <p:cNvSpPr>
              <a:spLocks noChangeArrowheads="1"/>
            </p:cNvSpPr>
            <p:nvPr/>
          </p:nvSpPr>
          <p:spPr bwMode="auto">
            <a:xfrm>
              <a:off x="342265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9" name="Oval 405"/>
            <p:cNvSpPr>
              <a:spLocks noChangeArrowheads="1"/>
            </p:cNvSpPr>
            <p:nvPr/>
          </p:nvSpPr>
          <p:spPr bwMode="auto">
            <a:xfrm>
              <a:off x="344805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0" name="Oval 406"/>
            <p:cNvSpPr>
              <a:spLocks noChangeArrowheads="1"/>
            </p:cNvSpPr>
            <p:nvPr/>
          </p:nvSpPr>
          <p:spPr bwMode="auto">
            <a:xfrm>
              <a:off x="3479800" y="4808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1" name="Oval 408"/>
            <p:cNvSpPr>
              <a:spLocks noChangeArrowheads="1"/>
            </p:cNvSpPr>
            <p:nvPr/>
          </p:nvSpPr>
          <p:spPr bwMode="auto">
            <a:xfrm>
              <a:off x="351313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2" name="Oval 409"/>
            <p:cNvSpPr>
              <a:spLocks noChangeArrowheads="1"/>
            </p:cNvSpPr>
            <p:nvPr/>
          </p:nvSpPr>
          <p:spPr bwMode="auto">
            <a:xfrm>
              <a:off x="353853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3" name="Oval 410"/>
            <p:cNvSpPr>
              <a:spLocks noChangeArrowheads="1"/>
            </p:cNvSpPr>
            <p:nvPr/>
          </p:nvSpPr>
          <p:spPr bwMode="auto">
            <a:xfrm>
              <a:off x="35702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4" name="Oval 411"/>
            <p:cNvSpPr>
              <a:spLocks noChangeArrowheads="1"/>
            </p:cNvSpPr>
            <p:nvPr/>
          </p:nvSpPr>
          <p:spPr bwMode="auto">
            <a:xfrm>
              <a:off x="35956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5" name="Oval 412"/>
            <p:cNvSpPr>
              <a:spLocks noChangeArrowheads="1"/>
            </p:cNvSpPr>
            <p:nvPr/>
          </p:nvSpPr>
          <p:spPr bwMode="auto">
            <a:xfrm>
              <a:off x="362743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6" name="Oval 413"/>
            <p:cNvSpPr>
              <a:spLocks noChangeArrowheads="1"/>
            </p:cNvSpPr>
            <p:nvPr/>
          </p:nvSpPr>
          <p:spPr bwMode="auto">
            <a:xfrm>
              <a:off x="36607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7" name="Oval 414"/>
            <p:cNvSpPr>
              <a:spLocks noChangeArrowheads="1"/>
            </p:cNvSpPr>
            <p:nvPr/>
          </p:nvSpPr>
          <p:spPr bwMode="auto">
            <a:xfrm>
              <a:off x="36861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8" name="Oval 415"/>
            <p:cNvSpPr>
              <a:spLocks noChangeArrowheads="1"/>
            </p:cNvSpPr>
            <p:nvPr/>
          </p:nvSpPr>
          <p:spPr bwMode="auto">
            <a:xfrm>
              <a:off x="371792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9" name="Oval 416"/>
            <p:cNvSpPr>
              <a:spLocks noChangeArrowheads="1"/>
            </p:cNvSpPr>
            <p:nvPr/>
          </p:nvSpPr>
          <p:spPr bwMode="auto">
            <a:xfrm>
              <a:off x="374332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0" name="Oval 417"/>
            <p:cNvSpPr>
              <a:spLocks noChangeArrowheads="1"/>
            </p:cNvSpPr>
            <p:nvPr/>
          </p:nvSpPr>
          <p:spPr bwMode="auto">
            <a:xfrm>
              <a:off x="37750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1" name="Oval 418"/>
            <p:cNvSpPr>
              <a:spLocks noChangeArrowheads="1"/>
            </p:cNvSpPr>
            <p:nvPr/>
          </p:nvSpPr>
          <p:spPr bwMode="auto">
            <a:xfrm>
              <a:off x="380841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2" name="Oval 419"/>
            <p:cNvSpPr>
              <a:spLocks noChangeArrowheads="1"/>
            </p:cNvSpPr>
            <p:nvPr/>
          </p:nvSpPr>
          <p:spPr bwMode="auto">
            <a:xfrm>
              <a:off x="383381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3" name="Oval 420"/>
            <p:cNvSpPr>
              <a:spLocks noChangeArrowheads="1"/>
            </p:cNvSpPr>
            <p:nvPr/>
          </p:nvSpPr>
          <p:spPr bwMode="auto">
            <a:xfrm>
              <a:off x="386556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4" name="Oval 421"/>
            <p:cNvSpPr>
              <a:spLocks noChangeArrowheads="1"/>
            </p:cNvSpPr>
            <p:nvPr/>
          </p:nvSpPr>
          <p:spPr bwMode="auto">
            <a:xfrm>
              <a:off x="389096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5" name="Oval 422"/>
            <p:cNvSpPr>
              <a:spLocks noChangeArrowheads="1"/>
            </p:cNvSpPr>
            <p:nvPr/>
          </p:nvSpPr>
          <p:spPr bwMode="auto">
            <a:xfrm>
              <a:off x="392430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6" name="Oval 423"/>
            <p:cNvSpPr>
              <a:spLocks noChangeArrowheads="1"/>
            </p:cNvSpPr>
            <p:nvPr/>
          </p:nvSpPr>
          <p:spPr bwMode="auto">
            <a:xfrm>
              <a:off x="395605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7" name="Oval 424"/>
            <p:cNvSpPr>
              <a:spLocks noChangeArrowheads="1"/>
            </p:cNvSpPr>
            <p:nvPr/>
          </p:nvSpPr>
          <p:spPr bwMode="auto">
            <a:xfrm>
              <a:off x="398145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8" name="Oval 425"/>
            <p:cNvSpPr>
              <a:spLocks noChangeArrowheads="1"/>
            </p:cNvSpPr>
            <p:nvPr/>
          </p:nvSpPr>
          <p:spPr bwMode="auto">
            <a:xfrm>
              <a:off x="401320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9" name="Oval 426"/>
            <p:cNvSpPr>
              <a:spLocks noChangeArrowheads="1"/>
            </p:cNvSpPr>
            <p:nvPr/>
          </p:nvSpPr>
          <p:spPr bwMode="auto">
            <a:xfrm>
              <a:off x="403860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0" name="Oval 427"/>
            <p:cNvSpPr>
              <a:spLocks noChangeArrowheads="1"/>
            </p:cNvSpPr>
            <p:nvPr/>
          </p:nvSpPr>
          <p:spPr bwMode="auto">
            <a:xfrm>
              <a:off x="407193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1" name="Oval 428"/>
            <p:cNvSpPr>
              <a:spLocks noChangeArrowheads="1"/>
            </p:cNvSpPr>
            <p:nvPr/>
          </p:nvSpPr>
          <p:spPr bwMode="auto">
            <a:xfrm>
              <a:off x="41036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2" name="Oval 429"/>
            <p:cNvSpPr>
              <a:spLocks noChangeArrowheads="1"/>
            </p:cNvSpPr>
            <p:nvPr/>
          </p:nvSpPr>
          <p:spPr bwMode="auto">
            <a:xfrm>
              <a:off x="41290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3" name="Oval 430"/>
            <p:cNvSpPr>
              <a:spLocks noChangeArrowheads="1"/>
            </p:cNvSpPr>
            <p:nvPr/>
          </p:nvSpPr>
          <p:spPr bwMode="auto">
            <a:xfrm>
              <a:off x="416083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4" name="Oval 431"/>
            <p:cNvSpPr>
              <a:spLocks noChangeArrowheads="1"/>
            </p:cNvSpPr>
            <p:nvPr/>
          </p:nvSpPr>
          <p:spPr bwMode="auto">
            <a:xfrm>
              <a:off x="418623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5" name="Oval 432"/>
            <p:cNvSpPr>
              <a:spLocks noChangeArrowheads="1"/>
            </p:cNvSpPr>
            <p:nvPr/>
          </p:nvSpPr>
          <p:spPr bwMode="auto">
            <a:xfrm>
              <a:off x="42195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6" name="Oval 433"/>
            <p:cNvSpPr>
              <a:spLocks noChangeArrowheads="1"/>
            </p:cNvSpPr>
            <p:nvPr/>
          </p:nvSpPr>
          <p:spPr bwMode="auto">
            <a:xfrm>
              <a:off x="425132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7" name="Oval 434"/>
            <p:cNvSpPr>
              <a:spLocks noChangeArrowheads="1"/>
            </p:cNvSpPr>
            <p:nvPr/>
          </p:nvSpPr>
          <p:spPr bwMode="auto">
            <a:xfrm>
              <a:off x="427672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8" name="Oval 435"/>
            <p:cNvSpPr>
              <a:spLocks noChangeArrowheads="1"/>
            </p:cNvSpPr>
            <p:nvPr/>
          </p:nvSpPr>
          <p:spPr bwMode="auto">
            <a:xfrm>
              <a:off x="43084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9" name="Oval 436"/>
            <p:cNvSpPr>
              <a:spLocks noChangeArrowheads="1"/>
            </p:cNvSpPr>
            <p:nvPr/>
          </p:nvSpPr>
          <p:spPr bwMode="auto">
            <a:xfrm>
              <a:off x="43338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0" name="Oval 437"/>
            <p:cNvSpPr>
              <a:spLocks noChangeArrowheads="1"/>
            </p:cNvSpPr>
            <p:nvPr/>
          </p:nvSpPr>
          <p:spPr bwMode="auto">
            <a:xfrm>
              <a:off x="436721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1" name="Oval 438"/>
            <p:cNvSpPr>
              <a:spLocks noChangeArrowheads="1"/>
            </p:cNvSpPr>
            <p:nvPr/>
          </p:nvSpPr>
          <p:spPr bwMode="auto">
            <a:xfrm>
              <a:off x="439896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2" name="Oval 439"/>
            <p:cNvSpPr>
              <a:spLocks noChangeArrowheads="1"/>
            </p:cNvSpPr>
            <p:nvPr/>
          </p:nvSpPr>
          <p:spPr bwMode="auto">
            <a:xfrm>
              <a:off x="442436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3" name="Oval 440"/>
            <p:cNvSpPr>
              <a:spLocks noChangeArrowheads="1"/>
            </p:cNvSpPr>
            <p:nvPr/>
          </p:nvSpPr>
          <p:spPr bwMode="auto">
            <a:xfrm>
              <a:off x="445611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4" name="Oval 441"/>
            <p:cNvSpPr>
              <a:spLocks noChangeArrowheads="1"/>
            </p:cNvSpPr>
            <p:nvPr/>
          </p:nvSpPr>
          <p:spPr bwMode="auto">
            <a:xfrm>
              <a:off x="448151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5" name="Oval 442"/>
            <p:cNvSpPr>
              <a:spLocks noChangeArrowheads="1"/>
            </p:cNvSpPr>
            <p:nvPr/>
          </p:nvSpPr>
          <p:spPr bwMode="auto">
            <a:xfrm>
              <a:off x="451485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6" name="Oval 443"/>
            <p:cNvSpPr>
              <a:spLocks noChangeArrowheads="1"/>
            </p:cNvSpPr>
            <p:nvPr/>
          </p:nvSpPr>
          <p:spPr bwMode="auto">
            <a:xfrm>
              <a:off x="4546600" y="4711701"/>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7" name="Oval 444"/>
            <p:cNvSpPr>
              <a:spLocks noChangeArrowheads="1"/>
            </p:cNvSpPr>
            <p:nvPr/>
          </p:nvSpPr>
          <p:spPr bwMode="auto">
            <a:xfrm>
              <a:off x="457200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8" name="Oval 445"/>
            <p:cNvSpPr>
              <a:spLocks noChangeArrowheads="1"/>
            </p:cNvSpPr>
            <p:nvPr/>
          </p:nvSpPr>
          <p:spPr bwMode="auto">
            <a:xfrm>
              <a:off x="460375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9" name="Oval 446"/>
            <p:cNvSpPr>
              <a:spLocks noChangeArrowheads="1"/>
            </p:cNvSpPr>
            <p:nvPr/>
          </p:nvSpPr>
          <p:spPr bwMode="auto">
            <a:xfrm>
              <a:off x="462915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0" name="Oval 447"/>
            <p:cNvSpPr>
              <a:spLocks noChangeArrowheads="1"/>
            </p:cNvSpPr>
            <p:nvPr/>
          </p:nvSpPr>
          <p:spPr bwMode="auto">
            <a:xfrm>
              <a:off x="46624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1" name="Oval 448"/>
            <p:cNvSpPr>
              <a:spLocks noChangeArrowheads="1"/>
            </p:cNvSpPr>
            <p:nvPr/>
          </p:nvSpPr>
          <p:spPr bwMode="auto">
            <a:xfrm>
              <a:off x="46878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2" name="Oval 449"/>
            <p:cNvSpPr>
              <a:spLocks noChangeArrowheads="1"/>
            </p:cNvSpPr>
            <p:nvPr/>
          </p:nvSpPr>
          <p:spPr bwMode="auto">
            <a:xfrm>
              <a:off x="471963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3" name="Oval 450"/>
            <p:cNvSpPr>
              <a:spLocks noChangeArrowheads="1"/>
            </p:cNvSpPr>
            <p:nvPr/>
          </p:nvSpPr>
          <p:spPr bwMode="auto">
            <a:xfrm>
              <a:off x="47513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4" name="Oval 451"/>
            <p:cNvSpPr>
              <a:spLocks noChangeArrowheads="1"/>
            </p:cNvSpPr>
            <p:nvPr/>
          </p:nvSpPr>
          <p:spPr bwMode="auto">
            <a:xfrm>
              <a:off x="47767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5" name="Oval 452"/>
            <p:cNvSpPr>
              <a:spLocks noChangeArrowheads="1"/>
            </p:cNvSpPr>
            <p:nvPr/>
          </p:nvSpPr>
          <p:spPr bwMode="auto">
            <a:xfrm>
              <a:off x="481012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6" name="Oval 453"/>
            <p:cNvSpPr>
              <a:spLocks noChangeArrowheads="1"/>
            </p:cNvSpPr>
            <p:nvPr/>
          </p:nvSpPr>
          <p:spPr bwMode="auto">
            <a:xfrm>
              <a:off x="483552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7" name="Oval 454"/>
            <p:cNvSpPr>
              <a:spLocks noChangeArrowheads="1"/>
            </p:cNvSpPr>
            <p:nvPr/>
          </p:nvSpPr>
          <p:spPr bwMode="auto">
            <a:xfrm>
              <a:off x="48672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8" name="Oval 455"/>
            <p:cNvSpPr>
              <a:spLocks noChangeArrowheads="1"/>
            </p:cNvSpPr>
            <p:nvPr/>
          </p:nvSpPr>
          <p:spPr bwMode="auto">
            <a:xfrm>
              <a:off x="489902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9" name="Oval 456"/>
            <p:cNvSpPr>
              <a:spLocks noChangeArrowheads="1"/>
            </p:cNvSpPr>
            <p:nvPr/>
          </p:nvSpPr>
          <p:spPr bwMode="auto">
            <a:xfrm>
              <a:off x="492601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0" name="Oval 457"/>
            <p:cNvSpPr>
              <a:spLocks noChangeArrowheads="1"/>
            </p:cNvSpPr>
            <p:nvPr/>
          </p:nvSpPr>
          <p:spPr bwMode="auto">
            <a:xfrm>
              <a:off x="495776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1" name="Oval 458"/>
            <p:cNvSpPr>
              <a:spLocks noChangeArrowheads="1"/>
            </p:cNvSpPr>
            <p:nvPr/>
          </p:nvSpPr>
          <p:spPr bwMode="auto">
            <a:xfrm>
              <a:off x="498316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2" name="Oval 459"/>
            <p:cNvSpPr>
              <a:spLocks noChangeArrowheads="1"/>
            </p:cNvSpPr>
            <p:nvPr/>
          </p:nvSpPr>
          <p:spPr bwMode="auto">
            <a:xfrm>
              <a:off x="501491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3" name="Oval 460"/>
            <p:cNvSpPr>
              <a:spLocks noChangeArrowheads="1"/>
            </p:cNvSpPr>
            <p:nvPr/>
          </p:nvSpPr>
          <p:spPr bwMode="auto">
            <a:xfrm>
              <a:off x="504666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4" name="Oval 461"/>
            <p:cNvSpPr>
              <a:spLocks noChangeArrowheads="1"/>
            </p:cNvSpPr>
            <p:nvPr/>
          </p:nvSpPr>
          <p:spPr bwMode="auto">
            <a:xfrm>
              <a:off x="507365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5" name="Oval 462"/>
            <p:cNvSpPr>
              <a:spLocks noChangeArrowheads="1"/>
            </p:cNvSpPr>
            <p:nvPr/>
          </p:nvSpPr>
          <p:spPr bwMode="auto">
            <a:xfrm>
              <a:off x="510540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6" name="Oval 463"/>
            <p:cNvSpPr>
              <a:spLocks noChangeArrowheads="1"/>
            </p:cNvSpPr>
            <p:nvPr/>
          </p:nvSpPr>
          <p:spPr bwMode="auto">
            <a:xfrm>
              <a:off x="513080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7" name="Oval 464"/>
            <p:cNvSpPr>
              <a:spLocks noChangeArrowheads="1"/>
            </p:cNvSpPr>
            <p:nvPr/>
          </p:nvSpPr>
          <p:spPr bwMode="auto">
            <a:xfrm>
              <a:off x="516255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8" name="Oval 465"/>
            <p:cNvSpPr>
              <a:spLocks noChangeArrowheads="1"/>
            </p:cNvSpPr>
            <p:nvPr/>
          </p:nvSpPr>
          <p:spPr bwMode="auto">
            <a:xfrm>
              <a:off x="519430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9" name="Oval 466"/>
            <p:cNvSpPr>
              <a:spLocks noChangeArrowheads="1"/>
            </p:cNvSpPr>
            <p:nvPr/>
          </p:nvSpPr>
          <p:spPr bwMode="auto">
            <a:xfrm>
              <a:off x="52212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0" name="Oval 467"/>
            <p:cNvSpPr>
              <a:spLocks noChangeArrowheads="1"/>
            </p:cNvSpPr>
            <p:nvPr/>
          </p:nvSpPr>
          <p:spPr bwMode="auto">
            <a:xfrm>
              <a:off x="525303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1" name="Oval 468"/>
            <p:cNvSpPr>
              <a:spLocks noChangeArrowheads="1"/>
            </p:cNvSpPr>
            <p:nvPr/>
          </p:nvSpPr>
          <p:spPr bwMode="auto">
            <a:xfrm>
              <a:off x="527843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2" name="Oval 469"/>
            <p:cNvSpPr>
              <a:spLocks noChangeArrowheads="1"/>
            </p:cNvSpPr>
            <p:nvPr/>
          </p:nvSpPr>
          <p:spPr bwMode="auto">
            <a:xfrm>
              <a:off x="53101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3" name="Oval 470"/>
            <p:cNvSpPr>
              <a:spLocks noChangeArrowheads="1"/>
            </p:cNvSpPr>
            <p:nvPr/>
          </p:nvSpPr>
          <p:spPr bwMode="auto">
            <a:xfrm>
              <a:off x="534193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4" name="Oval 471"/>
            <p:cNvSpPr>
              <a:spLocks noChangeArrowheads="1"/>
            </p:cNvSpPr>
            <p:nvPr/>
          </p:nvSpPr>
          <p:spPr bwMode="auto">
            <a:xfrm>
              <a:off x="536892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5" name="Oval 472"/>
            <p:cNvSpPr>
              <a:spLocks noChangeArrowheads="1"/>
            </p:cNvSpPr>
            <p:nvPr/>
          </p:nvSpPr>
          <p:spPr bwMode="auto">
            <a:xfrm>
              <a:off x="54006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6" name="Oval 473"/>
            <p:cNvSpPr>
              <a:spLocks noChangeArrowheads="1"/>
            </p:cNvSpPr>
            <p:nvPr/>
          </p:nvSpPr>
          <p:spPr bwMode="auto">
            <a:xfrm>
              <a:off x="54260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7" name="Oval 474"/>
            <p:cNvSpPr>
              <a:spLocks noChangeArrowheads="1"/>
            </p:cNvSpPr>
            <p:nvPr/>
          </p:nvSpPr>
          <p:spPr bwMode="auto">
            <a:xfrm>
              <a:off x="545782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8" name="Oval 475"/>
            <p:cNvSpPr>
              <a:spLocks noChangeArrowheads="1"/>
            </p:cNvSpPr>
            <p:nvPr/>
          </p:nvSpPr>
          <p:spPr bwMode="auto">
            <a:xfrm>
              <a:off x="54895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9" name="Oval 476"/>
            <p:cNvSpPr>
              <a:spLocks noChangeArrowheads="1"/>
            </p:cNvSpPr>
            <p:nvPr/>
          </p:nvSpPr>
          <p:spPr bwMode="auto">
            <a:xfrm>
              <a:off x="551656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0" name="Oval 477"/>
            <p:cNvSpPr>
              <a:spLocks noChangeArrowheads="1"/>
            </p:cNvSpPr>
            <p:nvPr/>
          </p:nvSpPr>
          <p:spPr bwMode="auto">
            <a:xfrm>
              <a:off x="554831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1" name="Oval 478"/>
            <p:cNvSpPr>
              <a:spLocks noChangeArrowheads="1"/>
            </p:cNvSpPr>
            <p:nvPr/>
          </p:nvSpPr>
          <p:spPr bwMode="auto">
            <a:xfrm>
              <a:off x="557371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2" name="Oval 479"/>
            <p:cNvSpPr>
              <a:spLocks noChangeArrowheads="1"/>
            </p:cNvSpPr>
            <p:nvPr/>
          </p:nvSpPr>
          <p:spPr bwMode="auto">
            <a:xfrm>
              <a:off x="560546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3" name="Oval 480"/>
            <p:cNvSpPr>
              <a:spLocks noChangeArrowheads="1"/>
            </p:cNvSpPr>
            <p:nvPr/>
          </p:nvSpPr>
          <p:spPr bwMode="auto">
            <a:xfrm>
              <a:off x="563880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4" name="Oval 481"/>
            <p:cNvSpPr>
              <a:spLocks noChangeArrowheads="1"/>
            </p:cNvSpPr>
            <p:nvPr/>
          </p:nvSpPr>
          <p:spPr bwMode="auto">
            <a:xfrm>
              <a:off x="566420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5" name="Oval 482"/>
            <p:cNvSpPr>
              <a:spLocks noChangeArrowheads="1"/>
            </p:cNvSpPr>
            <p:nvPr/>
          </p:nvSpPr>
          <p:spPr bwMode="auto">
            <a:xfrm>
              <a:off x="569595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6" name="Oval 483"/>
            <p:cNvSpPr>
              <a:spLocks noChangeArrowheads="1"/>
            </p:cNvSpPr>
            <p:nvPr/>
          </p:nvSpPr>
          <p:spPr bwMode="auto">
            <a:xfrm>
              <a:off x="572135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7" name="Oval 484"/>
            <p:cNvSpPr>
              <a:spLocks noChangeArrowheads="1"/>
            </p:cNvSpPr>
            <p:nvPr/>
          </p:nvSpPr>
          <p:spPr bwMode="auto">
            <a:xfrm>
              <a:off x="575310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8" name="Oval 485"/>
            <p:cNvSpPr>
              <a:spLocks noChangeArrowheads="1"/>
            </p:cNvSpPr>
            <p:nvPr/>
          </p:nvSpPr>
          <p:spPr bwMode="auto">
            <a:xfrm>
              <a:off x="578643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9" name="Oval 486"/>
            <p:cNvSpPr>
              <a:spLocks noChangeArrowheads="1"/>
            </p:cNvSpPr>
            <p:nvPr/>
          </p:nvSpPr>
          <p:spPr bwMode="auto">
            <a:xfrm>
              <a:off x="581183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0" name="Oval 487"/>
            <p:cNvSpPr>
              <a:spLocks noChangeArrowheads="1"/>
            </p:cNvSpPr>
            <p:nvPr/>
          </p:nvSpPr>
          <p:spPr bwMode="auto">
            <a:xfrm>
              <a:off x="58435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1" name="Oval 488"/>
            <p:cNvSpPr>
              <a:spLocks noChangeArrowheads="1"/>
            </p:cNvSpPr>
            <p:nvPr/>
          </p:nvSpPr>
          <p:spPr bwMode="auto">
            <a:xfrm>
              <a:off x="58689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2" name="Oval 489"/>
            <p:cNvSpPr>
              <a:spLocks noChangeArrowheads="1"/>
            </p:cNvSpPr>
            <p:nvPr/>
          </p:nvSpPr>
          <p:spPr bwMode="auto">
            <a:xfrm>
              <a:off x="590073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3" name="Oval 490"/>
            <p:cNvSpPr>
              <a:spLocks noChangeArrowheads="1"/>
            </p:cNvSpPr>
            <p:nvPr/>
          </p:nvSpPr>
          <p:spPr bwMode="auto">
            <a:xfrm>
              <a:off x="59340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4" name="Oval 491"/>
            <p:cNvSpPr>
              <a:spLocks noChangeArrowheads="1"/>
            </p:cNvSpPr>
            <p:nvPr/>
          </p:nvSpPr>
          <p:spPr bwMode="auto">
            <a:xfrm>
              <a:off x="59594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5" name="Oval 492"/>
            <p:cNvSpPr>
              <a:spLocks noChangeArrowheads="1"/>
            </p:cNvSpPr>
            <p:nvPr/>
          </p:nvSpPr>
          <p:spPr bwMode="auto">
            <a:xfrm>
              <a:off x="599122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6" name="Oval 493"/>
            <p:cNvSpPr>
              <a:spLocks noChangeArrowheads="1"/>
            </p:cNvSpPr>
            <p:nvPr/>
          </p:nvSpPr>
          <p:spPr bwMode="auto">
            <a:xfrm>
              <a:off x="601662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7" name="Oval 494"/>
            <p:cNvSpPr>
              <a:spLocks noChangeArrowheads="1"/>
            </p:cNvSpPr>
            <p:nvPr/>
          </p:nvSpPr>
          <p:spPr bwMode="auto">
            <a:xfrm>
              <a:off x="60483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8" name="Oval 495"/>
            <p:cNvSpPr>
              <a:spLocks noChangeArrowheads="1"/>
            </p:cNvSpPr>
            <p:nvPr/>
          </p:nvSpPr>
          <p:spPr bwMode="auto">
            <a:xfrm>
              <a:off x="608171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9" name="Oval 496"/>
            <p:cNvSpPr>
              <a:spLocks noChangeArrowheads="1"/>
            </p:cNvSpPr>
            <p:nvPr/>
          </p:nvSpPr>
          <p:spPr bwMode="auto">
            <a:xfrm>
              <a:off x="610711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0" name="Oval 497"/>
            <p:cNvSpPr>
              <a:spLocks noChangeArrowheads="1"/>
            </p:cNvSpPr>
            <p:nvPr/>
          </p:nvSpPr>
          <p:spPr bwMode="auto">
            <a:xfrm>
              <a:off x="613886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1" name="Oval 498"/>
            <p:cNvSpPr>
              <a:spLocks noChangeArrowheads="1"/>
            </p:cNvSpPr>
            <p:nvPr/>
          </p:nvSpPr>
          <p:spPr bwMode="auto">
            <a:xfrm>
              <a:off x="616426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2" name="Oval 499"/>
            <p:cNvSpPr>
              <a:spLocks noChangeArrowheads="1"/>
            </p:cNvSpPr>
            <p:nvPr/>
          </p:nvSpPr>
          <p:spPr bwMode="auto">
            <a:xfrm>
              <a:off x="619601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3" name="Oval 500"/>
            <p:cNvSpPr>
              <a:spLocks noChangeArrowheads="1"/>
            </p:cNvSpPr>
            <p:nvPr/>
          </p:nvSpPr>
          <p:spPr bwMode="auto">
            <a:xfrm>
              <a:off x="622935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4" name="Oval 501"/>
            <p:cNvSpPr>
              <a:spLocks noChangeArrowheads="1"/>
            </p:cNvSpPr>
            <p:nvPr/>
          </p:nvSpPr>
          <p:spPr bwMode="auto">
            <a:xfrm>
              <a:off x="625475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5" name="Oval 502"/>
            <p:cNvSpPr>
              <a:spLocks noChangeArrowheads="1"/>
            </p:cNvSpPr>
            <p:nvPr/>
          </p:nvSpPr>
          <p:spPr bwMode="auto">
            <a:xfrm>
              <a:off x="628650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6" name="Oval 503"/>
            <p:cNvSpPr>
              <a:spLocks noChangeArrowheads="1"/>
            </p:cNvSpPr>
            <p:nvPr/>
          </p:nvSpPr>
          <p:spPr bwMode="auto">
            <a:xfrm>
              <a:off x="631190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7" name="Oval 504"/>
            <p:cNvSpPr>
              <a:spLocks noChangeArrowheads="1"/>
            </p:cNvSpPr>
            <p:nvPr/>
          </p:nvSpPr>
          <p:spPr bwMode="auto">
            <a:xfrm>
              <a:off x="634365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8" name="Oval 505"/>
            <p:cNvSpPr>
              <a:spLocks noChangeArrowheads="1"/>
            </p:cNvSpPr>
            <p:nvPr/>
          </p:nvSpPr>
          <p:spPr bwMode="auto">
            <a:xfrm>
              <a:off x="63769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9" name="Oval 506"/>
            <p:cNvSpPr>
              <a:spLocks noChangeArrowheads="1"/>
            </p:cNvSpPr>
            <p:nvPr/>
          </p:nvSpPr>
          <p:spPr bwMode="auto">
            <a:xfrm>
              <a:off x="64023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0" name="Oval 507"/>
            <p:cNvSpPr>
              <a:spLocks noChangeArrowheads="1"/>
            </p:cNvSpPr>
            <p:nvPr/>
          </p:nvSpPr>
          <p:spPr bwMode="auto">
            <a:xfrm>
              <a:off x="643413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1" name="Oval 508"/>
            <p:cNvSpPr>
              <a:spLocks noChangeArrowheads="1"/>
            </p:cNvSpPr>
            <p:nvPr/>
          </p:nvSpPr>
          <p:spPr bwMode="auto">
            <a:xfrm>
              <a:off x="645953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2" name="Oval 509"/>
            <p:cNvSpPr>
              <a:spLocks noChangeArrowheads="1"/>
            </p:cNvSpPr>
            <p:nvPr/>
          </p:nvSpPr>
          <p:spPr bwMode="auto">
            <a:xfrm>
              <a:off x="64928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3" name="Oval 510"/>
            <p:cNvSpPr>
              <a:spLocks noChangeArrowheads="1"/>
            </p:cNvSpPr>
            <p:nvPr/>
          </p:nvSpPr>
          <p:spPr bwMode="auto">
            <a:xfrm>
              <a:off x="652462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4" name="Oval 511"/>
            <p:cNvSpPr>
              <a:spLocks noChangeArrowheads="1"/>
            </p:cNvSpPr>
            <p:nvPr/>
          </p:nvSpPr>
          <p:spPr bwMode="auto">
            <a:xfrm>
              <a:off x="655002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5" name="Oval 512"/>
            <p:cNvSpPr>
              <a:spLocks noChangeArrowheads="1"/>
            </p:cNvSpPr>
            <p:nvPr/>
          </p:nvSpPr>
          <p:spPr bwMode="auto">
            <a:xfrm>
              <a:off x="65817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6" name="Oval 513"/>
            <p:cNvSpPr>
              <a:spLocks noChangeArrowheads="1"/>
            </p:cNvSpPr>
            <p:nvPr/>
          </p:nvSpPr>
          <p:spPr bwMode="auto">
            <a:xfrm>
              <a:off x="66071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7" name="Oval 514"/>
            <p:cNvSpPr>
              <a:spLocks noChangeArrowheads="1"/>
            </p:cNvSpPr>
            <p:nvPr/>
          </p:nvSpPr>
          <p:spPr bwMode="auto">
            <a:xfrm>
              <a:off x="664051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8" name="Oval 515"/>
            <p:cNvSpPr>
              <a:spLocks noChangeArrowheads="1"/>
            </p:cNvSpPr>
            <p:nvPr/>
          </p:nvSpPr>
          <p:spPr bwMode="auto">
            <a:xfrm>
              <a:off x="667226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9" name="Oval 516"/>
            <p:cNvSpPr>
              <a:spLocks noChangeArrowheads="1"/>
            </p:cNvSpPr>
            <p:nvPr/>
          </p:nvSpPr>
          <p:spPr bwMode="auto">
            <a:xfrm>
              <a:off x="669766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0" name="Oval 517"/>
            <p:cNvSpPr>
              <a:spLocks noChangeArrowheads="1"/>
            </p:cNvSpPr>
            <p:nvPr/>
          </p:nvSpPr>
          <p:spPr bwMode="auto">
            <a:xfrm>
              <a:off x="672941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1" name="Oval 518"/>
            <p:cNvSpPr>
              <a:spLocks noChangeArrowheads="1"/>
            </p:cNvSpPr>
            <p:nvPr/>
          </p:nvSpPr>
          <p:spPr bwMode="auto">
            <a:xfrm>
              <a:off x="6754813"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2" name="Oval 519"/>
            <p:cNvSpPr>
              <a:spLocks noChangeArrowheads="1"/>
            </p:cNvSpPr>
            <p:nvPr/>
          </p:nvSpPr>
          <p:spPr bwMode="auto">
            <a:xfrm>
              <a:off x="678815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3" name="Oval 520"/>
            <p:cNvSpPr>
              <a:spLocks noChangeArrowheads="1"/>
            </p:cNvSpPr>
            <p:nvPr/>
          </p:nvSpPr>
          <p:spPr bwMode="auto">
            <a:xfrm>
              <a:off x="681990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4" name="Oval 521"/>
            <p:cNvSpPr>
              <a:spLocks noChangeArrowheads="1"/>
            </p:cNvSpPr>
            <p:nvPr/>
          </p:nvSpPr>
          <p:spPr bwMode="auto">
            <a:xfrm>
              <a:off x="684530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5" name="Oval 522"/>
            <p:cNvSpPr>
              <a:spLocks noChangeArrowheads="1"/>
            </p:cNvSpPr>
            <p:nvPr/>
          </p:nvSpPr>
          <p:spPr bwMode="auto">
            <a:xfrm>
              <a:off x="687705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6" name="Oval 523"/>
            <p:cNvSpPr>
              <a:spLocks noChangeArrowheads="1"/>
            </p:cNvSpPr>
            <p:nvPr/>
          </p:nvSpPr>
          <p:spPr bwMode="auto">
            <a:xfrm>
              <a:off x="6902450"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7" name="Oval 524"/>
            <p:cNvSpPr>
              <a:spLocks noChangeArrowheads="1"/>
            </p:cNvSpPr>
            <p:nvPr/>
          </p:nvSpPr>
          <p:spPr bwMode="auto">
            <a:xfrm>
              <a:off x="69357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8" name="Oval 525"/>
            <p:cNvSpPr>
              <a:spLocks noChangeArrowheads="1"/>
            </p:cNvSpPr>
            <p:nvPr/>
          </p:nvSpPr>
          <p:spPr bwMode="auto">
            <a:xfrm>
              <a:off x="69675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9" name="Oval 526"/>
            <p:cNvSpPr>
              <a:spLocks noChangeArrowheads="1"/>
            </p:cNvSpPr>
            <p:nvPr/>
          </p:nvSpPr>
          <p:spPr bwMode="auto">
            <a:xfrm>
              <a:off x="699293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0" name="Oval 527"/>
            <p:cNvSpPr>
              <a:spLocks noChangeArrowheads="1"/>
            </p:cNvSpPr>
            <p:nvPr/>
          </p:nvSpPr>
          <p:spPr bwMode="auto">
            <a:xfrm>
              <a:off x="70246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1" name="Oval 528"/>
            <p:cNvSpPr>
              <a:spLocks noChangeArrowheads="1"/>
            </p:cNvSpPr>
            <p:nvPr/>
          </p:nvSpPr>
          <p:spPr bwMode="auto">
            <a:xfrm>
              <a:off x="7050088"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2" name="Oval 529"/>
            <p:cNvSpPr>
              <a:spLocks noChangeArrowheads="1"/>
            </p:cNvSpPr>
            <p:nvPr/>
          </p:nvSpPr>
          <p:spPr bwMode="auto">
            <a:xfrm>
              <a:off x="708342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3" name="Oval 530"/>
            <p:cNvSpPr>
              <a:spLocks noChangeArrowheads="1"/>
            </p:cNvSpPr>
            <p:nvPr/>
          </p:nvSpPr>
          <p:spPr bwMode="auto">
            <a:xfrm>
              <a:off x="71151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4" name="Oval 531"/>
            <p:cNvSpPr>
              <a:spLocks noChangeArrowheads="1"/>
            </p:cNvSpPr>
            <p:nvPr/>
          </p:nvSpPr>
          <p:spPr bwMode="auto">
            <a:xfrm>
              <a:off x="7140575" y="4808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5" name="Oval 532"/>
            <p:cNvSpPr>
              <a:spLocks noChangeArrowheads="1"/>
            </p:cNvSpPr>
            <p:nvPr/>
          </p:nvSpPr>
          <p:spPr bwMode="auto">
            <a:xfrm>
              <a:off x="7172325"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6" name="Oval 533"/>
            <p:cNvSpPr>
              <a:spLocks noChangeArrowheads="1"/>
            </p:cNvSpPr>
            <p:nvPr/>
          </p:nvSpPr>
          <p:spPr bwMode="auto">
            <a:xfrm>
              <a:off x="7197725"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7" name="Oval 534"/>
            <p:cNvSpPr>
              <a:spLocks noChangeArrowheads="1"/>
            </p:cNvSpPr>
            <p:nvPr/>
          </p:nvSpPr>
          <p:spPr bwMode="auto">
            <a:xfrm>
              <a:off x="72310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8" name="Oval 535"/>
            <p:cNvSpPr>
              <a:spLocks noChangeArrowheads="1"/>
            </p:cNvSpPr>
            <p:nvPr/>
          </p:nvSpPr>
          <p:spPr bwMode="auto">
            <a:xfrm>
              <a:off x="7262813" y="3225801"/>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9" name="Oval 536"/>
            <p:cNvSpPr>
              <a:spLocks noChangeArrowheads="1"/>
            </p:cNvSpPr>
            <p:nvPr/>
          </p:nvSpPr>
          <p:spPr bwMode="auto">
            <a:xfrm>
              <a:off x="72882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0" name="Oval 537"/>
            <p:cNvSpPr>
              <a:spLocks noChangeArrowheads="1"/>
            </p:cNvSpPr>
            <p:nvPr/>
          </p:nvSpPr>
          <p:spPr bwMode="auto">
            <a:xfrm>
              <a:off x="73199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1" name="Oval 538"/>
            <p:cNvSpPr>
              <a:spLocks noChangeArrowheads="1"/>
            </p:cNvSpPr>
            <p:nvPr/>
          </p:nvSpPr>
          <p:spPr bwMode="auto">
            <a:xfrm>
              <a:off x="73453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2" name="Oval 539"/>
            <p:cNvSpPr>
              <a:spLocks noChangeArrowheads="1"/>
            </p:cNvSpPr>
            <p:nvPr/>
          </p:nvSpPr>
          <p:spPr bwMode="auto">
            <a:xfrm>
              <a:off x="7378700"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3" name="Oval 540"/>
            <p:cNvSpPr>
              <a:spLocks noChangeArrowheads="1"/>
            </p:cNvSpPr>
            <p:nvPr/>
          </p:nvSpPr>
          <p:spPr bwMode="auto">
            <a:xfrm>
              <a:off x="7404100"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4" name="Oval 541"/>
            <p:cNvSpPr>
              <a:spLocks noChangeArrowheads="1"/>
            </p:cNvSpPr>
            <p:nvPr/>
          </p:nvSpPr>
          <p:spPr bwMode="auto">
            <a:xfrm>
              <a:off x="7435850"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5" name="Oval 542"/>
            <p:cNvSpPr>
              <a:spLocks noChangeArrowheads="1"/>
            </p:cNvSpPr>
            <p:nvPr/>
          </p:nvSpPr>
          <p:spPr bwMode="auto">
            <a:xfrm>
              <a:off x="7467600"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6" name="Oval 543"/>
            <p:cNvSpPr>
              <a:spLocks noChangeArrowheads="1"/>
            </p:cNvSpPr>
            <p:nvPr/>
          </p:nvSpPr>
          <p:spPr bwMode="auto">
            <a:xfrm>
              <a:off x="74945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7" name="Oval 544"/>
            <p:cNvSpPr>
              <a:spLocks noChangeArrowheads="1"/>
            </p:cNvSpPr>
            <p:nvPr/>
          </p:nvSpPr>
          <p:spPr bwMode="auto">
            <a:xfrm>
              <a:off x="75263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8" name="Oval 545"/>
            <p:cNvSpPr>
              <a:spLocks noChangeArrowheads="1"/>
            </p:cNvSpPr>
            <p:nvPr/>
          </p:nvSpPr>
          <p:spPr bwMode="auto">
            <a:xfrm>
              <a:off x="75517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9" name="Oval 546"/>
            <p:cNvSpPr>
              <a:spLocks noChangeArrowheads="1"/>
            </p:cNvSpPr>
            <p:nvPr/>
          </p:nvSpPr>
          <p:spPr bwMode="auto">
            <a:xfrm>
              <a:off x="75834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0" name="Oval 547"/>
            <p:cNvSpPr>
              <a:spLocks noChangeArrowheads="1"/>
            </p:cNvSpPr>
            <p:nvPr/>
          </p:nvSpPr>
          <p:spPr bwMode="auto">
            <a:xfrm>
              <a:off x="76152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1" name="Oval 548"/>
            <p:cNvSpPr>
              <a:spLocks noChangeArrowheads="1"/>
            </p:cNvSpPr>
            <p:nvPr/>
          </p:nvSpPr>
          <p:spPr bwMode="auto">
            <a:xfrm>
              <a:off x="7642225"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2" name="Oval 549"/>
            <p:cNvSpPr>
              <a:spLocks noChangeArrowheads="1"/>
            </p:cNvSpPr>
            <p:nvPr/>
          </p:nvSpPr>
          <p:spPr bwMode="auto">
            <a:xfrm>
              <a:off x="7673975"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3" name="Oval 550"/>
            <p:cNvSpPr>
              <a:spLocks noChangeArrowheads="1"/>
            </p:cNvSpPr>
            <p:nvPr/>
          </p:nvSpPr>
          <p:spPr bwMode="auto">
            <a:xfrm>
              <a:off x="7699375"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4" name="Oval 551"/>
            <p:cNvSpPr>
              <a:spLocks noChangeArrowheads="1"/>
            </p:cNvSpPr>
            <p:nvPr/>
          </p:nvSpPr>
          <p:spPr bwMode="auto">
            <a:xfrm>
              <a:off x="7731125"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5" name="Oval 552"/>
            <p:cNvSpPr>
              <a:spLocks noChangeArrowheads="1"/>
            </p:cNvSpPr>
            <p:nvPr/>
          </p:nvSpPr>
          <p:spPr bwMode="auto">
            <a:xfrm>
              <a:off x="7762875"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6" name="Oval 553"/>
            <p:cNvSpPr>
              <a:spLocks noChangeArrowheads="1"/>
            </p:cNvSpPr>
            <p:nvPr/>
          </p:nvSpPr>
          <p:spPr bwMode="auto">
            <a:xfrm>
              <a:off x="77898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7" name="Oval 554"/>
            <p:cNvSpPr>
              <a:spLocks noChangeArrowheads="1"/>
            </p:cNvSpPr>
            <p:nvPr/>
          </p:nvSpPr>
          <p:spPr bwMode="auto">
            <a:xfrm>
              <a:off x="78216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8" name="Oval 555"/>
            <p:cNvSpPr>
              <a:spLocks noChangeArrowheads="1"/>
            </p:cNvSpPr>
            <p:nvPr/>
          </p:nvSpPr>
          <p:spPr bwMode="auto">
            <a:xfrm>
              <a:off x="78470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9" name="Oval 556"/>
            <p:cNvSpPr>
              <a:spLocks noChangeArrowheads="1"/>
            </p:cNvSpPr>
            <p:nvPr/>
          </p:nvSpPr>
          <p:spPr bwMode="auto">
            <a:xfrm>
              <a:off x="78787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0" name="Oval 557"/>
            <p:cNvSpPr>
              <a:spLocks noChangeArrowheads="1"/>
            </p:cNvSpPr>
            <p:nvPr/>
          </p:nvSpPr>
          <p:spPr bwMode="auto">
            <a:xfrm>
              <a:off x="79105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1" name="Oval 558"/>
            <p:cNvSpPr>
              <a:spLocks noChangeArrowheads="1"/>
            </p:cNvSpPr>
            <p:nvPr/>
          </p:nvSpPr>
          <p:spPr bwMode="auto">
            <a:xfrm>
              <a:off x="7937500"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2" name="Oval 559"/>
            <p:cNvSpPr>
              <a:spLocks noChangeArrowheads="1"/>
            </p:cNvSpPr>
            <p:nvPr/>
          </p:nvSpPr>
          <p:spPr bwMode="auto">
            <a:xfrm>
              <a:off x="7969250"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3" name="Oval 560"/>
            <p:cNvSpPr>
              <a:spLocks noChangeArrowheads="1"/>
            </p:cNvSpPr>
            <p:nvPr/>
          </p:nvSpPr>
          <p:spPr bwMode="auto">
            <a:xfrm>
              <a:off x="7994650"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4" name="Oval 561"/>
            <p:cNvSpPr>
              <a:spLocks noChangeArrowheads="1"/>
            </p:cNvSpPr>
            <p:nvPr/>
          </p:nvSpPr>
          <p:spPr bwMode="auto">
            <a:xfrm>
              <a:off x="8026400"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5" name="Oval 562"/>
            <p:cNvSpPr>
              <a:spLocks noChangeArrowheads="1"/>
            </p:cNvSpPr>
            <p:nvPr/>
          </p:nvSpPr>
          <p:spPr bwMode="auto">
            <a:xfrm>
              <a:off x="8058150"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6" name="Oval 563"/>
            <p:cNvSpPr>
              <a:spLocks noChangeArrowheads="1"/>
            </p:cNvSpPr>
            <p:nvPr/>
          </p:nvSpPr>
          <p:spPr bwMode="auto">
            <a:xfrm>
              <a:off x="80851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7" name="Oval 564"/>
            <p:cNvSpPr>
              <a:spLocks noChangeArrowheads="1"/>
            </p:cNvSpPr>
            <p:nvPr/>
          </p:nvSpPr>
          <p:spPr bwMode="auto">
            <a:xfrm>
              <a:off x="81168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8" name="Oval 565"/>
            <p:cNvSpPr>
              <a:spLocks noChangeArrowheads="1"/>
            </p:cNvSpPr>
            <p:nvPr/>
          </p:nvSpPr>
          <p:spPr bwMode="auto">
            <a:xfrm>
              <a:off x="814228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9" name="Oval 566"/>
            <p:cNvSpPr>
              <a:spLocks noChangeArrowheads="1"/>
            </p:cNvSpPr>
            <p:nvPr/>
          </p:nvSpPr>
          <p:spPr bwMode="auto">
            <a:xfrm>
              <a:off x="8174038"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0" name="Oval 567"/>
            <p:cNvSpPr>
              <a:spLocks noChangeArrowheads="1"/>
            </p:cNvSpPr>
            <p:nvPr/>
          </p:nvSpPr>
          <p:spPr bwMode="auto">
            <a:xfrm>
              <a:off x="8207375"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1" name="Oval 568"/>
            <p:cNvSpPr>
              <a:spLocks noChangeArrowheads="1"/>
            </p:cNvSpPr>
            <p:nvPr/>
          </p:nvSpPr>
          <p:spPr bwMode="auto">
            <a:xfrm>
              <a:off x="8232775"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2" name="Oval 569"/>
            <p:cNvSpPr>
              <a:spLocks noChangeArrowheads="1"/>
            </p:cNvSpPr>
            <p:nvPr/>
          </p:nvSpPr>
          <p:spPr bwMode="auto">
            <a:xfrm>
              <a:off x="8264525"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3" name="Oval 570"/>
            <p:cNvSpPr>
              <a:spLocks noChangeArrowheads="1"/>
            </p:cNvSpPr>
            <p:nvPr/>
          </p:nvSpPr>
          <p:spPr bwMode="auto">
            <a:xfrm>
              <a:off x="8289925"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4" name="Oval 571"/>
            <p:cNvSpPr>
              <a:spLocks noChangeArrowheads="1"/>
            </p:cNvSpPr>
            <p:nvPr/>
          </p:nvSpPr>
          <p:spPr bwMode="auto">
            <a:xfrm>
              <a:off x="8321675"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5" name="Oval 572"/>
            <p:cNvSpPr>
              <a:spLocks noChangeArrowheads="1"/>
            </p:cNvSpPr>
            <p:nvPr/>
          </p:nvSpPr>
          <p:spPr bwMode="auto">
            <a:xfrm>
              <a:off x="83550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6" name="Oval 573"/>
            <p:cNvSpPr>
              <a:spLocks noChangeArrowheads="1"/>
            </p:cNvSpPr>
            <p:nvPr/>
          </p:nvSpPr>
          <p:spPr bwMode="auto">
            <a:xfrm>
              <a:off x="83804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7" name="Oval 574"/>
            <p:cNvSpPr>
              <a:spLocks noChangeArrowheads="1"/>
            </p:cNvSpPr>
            <p:nvPr/>
          </p:nvSpPr>
          <p:spPr bwMode="auto">
            <a:xfrm>
              <a:off x="84121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8" name="Oval 575"/>
            <p:cNvSpPr>
              <a:spLocks noChangeArrowheads="1"/>
            </p:cNvSpPr>
            <p:nvPr/>
          </p:nvSpPr>
          <p:spPr bwMode="auto">
            <a:xfrm>
              <a:off x="843756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9" name="Oval 576"/>
            <p:cNvSpPr>
              <a:spLocks noChangeArrowheads="1"/>
            </p:cNvSpPr>
            <p:nvPr/>
          </p:nvSpPr>
          <p:spPr bwMode="auto">
            <a:xfrm>
              <a:off x="8469313"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0" name="Oval 577"/>
            <p:cNvSpPr>
              <a:spLocks noChangeArrowheads="1"/>
            </p:cNvSpPr>
            <p:nvPr/>
          </p:nvSpPr>
          <p:spPr bwMode="auto">
            <a:xfrm>
              <a:off x="8502650"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1" name="Oval 578"/>
            <p:cNvSpPr>
              <a:spLocks noChangeArrowheads="1"/>
            </p:cNvSpPr>
            <p:nvPr/>
          </p:nvSpPr>
          <p:spPr bwMode="auto">
            <a:xfrm>
              <a:off x="8528050"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2" name="Oval 579"/>
            <p:cNvSpPr>
              <a:spLocks noChangeArrowheads="1"/>
            </p:cNvSpPr>
            <p:nvPr/>
          </p:nvSpPr>
          <p:spPr bwMode="auto">
            <a:xfrm>
              <a:off x="8559800" y="237172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3" name="Freeform 580"/>
            <p:cNvSpPr>
              <a:spLocks noEditPoints="1"/>
            </p:cNvSpPr>
            <p:nvPr/>
          </p:nvSpPr>
          <p:spPr bwMode="auto">
            <a:xfrm>
              <a:off x="7172325" y="1785938"/>
              <a:ext cx="0" cy="3138488"/>
            </a:xfrm>
            <a:custGeom>
              <a:avLst/>
              <a:gdLst>
                <a:gd name="T0" fmla="*/ 484 h 488"/>
                <a:gd name="T1" fmla="*/ 476 h 488"/>
                <a:gd name="T2" fmla="*/ 468 h 488"/>
                <a:gd name="T3" fmla="*/ 460 h 488"/>
                <a:gd name="T4" fmla="*/ 452 h 488"/>
                <a:gd name="T5" fmla="*/ 444 h 488"/>
                <a:gd name="T6" fmla="*/ 436 h 488"/>
                <a:gd name="T7" fmla="*/ 428 h 488"/>
                <a:gd name="T8" fmla="*/ 420 h 488"/>
                <a:gd name="T9" fmla="*/ 412 h 488"/>
                <a:gd name="T10" fmla="*/ 404 h 488"/>
                <a:gd name="T11" fmla="*/ 396 h 488"/>
                <a:gd name="T12" fmla="*/ 388 h 488"/>
                <a:gd name="T13" fmla="*/ 380 h 488"/>
                <a:gd name="T14" fmla="*/ 372 h 488"/>
                <a:gd name="T15" fmla="*/ 364 h 488"/>
                <a:gd name="T16" fmla="*/ 356 h 488"/>
                <a:gd name="T17" fmla="*/ 348 h 488"/>
                <a:gd name="T18" fmla="*/ 340 h 488"/>
                <a:gd name="T19" fmla="*/ 332 h 488"/>
                <a:gd name="T20" fmla="*/ 324 h 488"/>
                <a:gd name="T21" fmla="*/ 316 h 488"/>
                <a:gd name="T22" fmla="*/ 308 h 488"/>
                <a:gd name="T23" fmla="*/ 300 h 488"/>
                <a:gd name="T24" fmla="*/ 292 h 488"/>
                <a:gd name="T25" fmla="*/ 284 h 488"/>
                <a:gd name="T26" fmla="*/ 276 h 488"/>
                <a:gd name="T27" fmla="*/ 268 h 488"/>
                <a:gd name="T28" fmla="*/ 260 h 488"/>
                <a:gd name="T29" fmla="*/ 252 h 488"/>
                <a:gd name="T30" fmla="*/ 244 h 488"/>
                <a:gd name="T31" fmla="*/ 236 h 488"/>
                <a:gd name="T32" fmla="*/ 228 h 488"/>
                <a:gd name="T33" fmla="*/ 220 h 488"/>
                <a:gd name="T34" fmla="*/ 212 h 488"/>
                <a:gd name="T35" fmla="*/ 204 h 488"/>
                <a:gd name="T36" fmla="*/ 196 h 488"/>
                <a:gd name="T37" fmla="*/ 188 h 488"/>
                <a:gd name="T38" fmla="*/ 180 h 488"/>
                <a:gd name="T39" fmla="*/ 172 h 488"/>
                <a:gd name="T40" fmla="*/ 164 h 488"/>
                <a:gd name="T41" fmla="*/ 156 h 488"/>
                <a:gd name="T42" fmla="*/ 148 h 488"/>
                <a:gd name="T43" fmla="*/ 140 h 488"/>
                <a:gd name="T44" fmla="*/ 132 h 488"/>
                <a:gd name="T45" fmla="*/ 124 h 488"/>
                <a:gd name="T46" fmla="*/ 116 h 488"/>
                <a:gd name="T47" fmla="*/ 108 h 488"/>
                <a:gd name="T48" fmla="*/ 100 h 488"/>
                <a:gd name="T49" fmla="*/ 92 h 488"/>
                <a:gd name="T50" fmla="*/ 84 h 488"/>
                <a:gd name="T51" fmla="*/ 76 h 488"/>
                <a:gd name="T52" fmla="*/ 68 h 488"/>
                <a:gd name="T53" fmla="*/ 60 h 488"/>
                <a:gd name="T54" fmla="*/ 52 h 488"/>
                <a:gd name="T55" fmla="*/ 44 h 488"/>
                <a:gd name="T56" fmla="*/ 36 h 488"/>
                <a:gd name="T57" fmla="*/ 28 h 488"/>
                <a:gd name="T58" fmla="*/ 20 h 488"/>
                <a:gd name="T59" fmla="*/ 12 h 488"/>
                <a:gd name="T60" fmla="*/ 4 h 488"/>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 ang="0">
                  <a:pos x="0" y="T32"/>
                </a:cxn>
                <a:cxn ang="0">
                  <a:pos x="0" y="T33"/>
                </a:cxn>
                <a:cxn ang="0">
                  <a:pos x="0" y="T34"/>
                </a:cxn>
                <a:cxn ang="0">
                  <a:pos x="0" y="T35"/>
                </a:cxn>
                <a:cxn ang="0">
                  <a:pos x="0" y="T36"/>
                </a:cxn>
                <a:cxn ang="0">
                  <a:pos x="0" y="T37"/>
                </a:cxn>
                <a:cxn ang="0">
                  <a:pos x="0" y="T38"/>
                </a:cxn>
                <a:cxn ang="0">
                  <a:pos x="0" y="T39"/>
                </a:cxn>
                <a:cxn ang="0">
                  <a:pos x="0" y="T40"/>
                </a:cxn>
                <a:cxn ang="0">
                  <a:pos x="0" y="T41"/>
                </a:cxn>
                <a:cxn ang="0">
                  <a:pos x="0" y="T42"/>
                </a:cxn>
                <a:cxn ang="0">
                  <a:pos x="0" y="T43"/>
                </a:cxn>
                <a:cxn ang="0">
                  <a:pos x="0" y="T44"/>
                </a:cxn>
                <a:cxn ang="0">
                  <a:pos x="0" y="T45"/>
                </a:cxn>
                <a:cxn ang="0">
                  <a:pos x="0" y="T46"/>
                </a:cxn>
                <a:cxn ang="0">
                  <a:pos x="0" y="T47"/>
                </a:cxn>
                <a:cxn ang="0">
                  <a:pos x="0" y="T48"/>
                </a:cxn>
                <a:cxn ang="0">
                  <a:pos x="0" y="T49"/>
                </a:cxn>
                <a:cxn ang="0">
                  <a:pos x="0" y="T50"/>
                </a:cxn>
                <a:cxn ang="0">
                  <a:pos x="0" y="T51"/>
                </a:cxn>
                <a:cxn ang="0">
                  <a:pos x="0" y="T52"/>
                </a:cxn>
                <a:cxn ang="0">
                  <a:pos x="0" y="T53"/>
                </a:cxn>
                <a:cxn ang="0">
                  <a:pos x="0" y="T54"/>
                </a:cxn>
                <a:cxn ang="0">
                  <a:pos x="0" y="T55"/>
                </a:cxn>
                <a:cxn ang="0">
                  <a:pos x="0" y="T56"/>
                </a:cxn>
                <a:cxn ang="0">
                  <a:pos x="0" y="T57"/>
                </a:cxn>
                <a:cxn ang="0">
                  <a:pos x="0" y="T58"/>
                </a:cxn>
                <a:cxn ang="0">
                  <a:pos x="0" y="T59"/>
                </a:cxn>
                <a:cxn ang="0">
                  <a:pos x="0" y="T60"/>
                </a:cxn>
              </a:cxnLst>
              <a:rect l="0" t="0" r="r" b="b"/>
              <a:pathLst>
                <a:path h="488">
                  <a:moveTo>
                    <a:pt x="0" y="484"/>
                  </a:moveTo>
                  <a:lnTo>
                    <a:pt x="0" y="480"/>
                  </a:lnTo>
                  <a:moveTo>
                    <a:pt x="0" y="476"/>
                  </a:moveTo>
                  <a:lnTo>
                    <a:pt x="0" y="472"/>
                  </a:lnTo>
                  <a:moveTo>
                    <a:pt x="0" y="468"/>
                  </a:moveTo>
                  <a:lnTo>
                    <a:pt x="0" y="464"/>
                  </a:lnTo>
                  <a:moveTo>
                    <a:pt x="0" y="460"/>
                  </a:moveTo>
                  <a:lnTo>
                    <a:pt x="0" y="456"/>
                  </a:lnTo>
                  <a:moveTo>
                    <a:pt x="0" y="452"/>
                  </a:moveTo>
                  <a:lnTo>
                    <a:pt x="0" y="448"/>
                  </a:lnTo>
                  <a:moveTo>
                    <a:pt x="0" y="444"/>
                  </a:moveTo>
                  <a:lnTo>
                    <a:pt x="0" y="440"/>
                  </a:lnTo>
                  <a:moveTo>
                    <a:pt x="0" y="436"/>
                  </a:moveTo>
                  <a:lnTo>
                    <a:pt x="0" y="432"/>
                  </a:lnTo>
                  <a:moveTo>
                    <a:pt x="0" y="428"/>
                  </a:moveTo>
                  <a:lnTo>
                    <a:pt x="0" y="424"/>
                  </a:lnTo>
                  <a:moveTo>
                    <a:pt x="0" y="420"/>
                  </a:moveTo>
                  <a:lnTo>
                    <a:pt x="0" y="416"/>
                  </a:lnTo>
                  <a:moveTo>
                    <a:pt x="0" y="412"/>
                  </a:moveTo>
                  <a:lnTo>
                    <a:pt x="0" y="408"/>
                  </a:lnTo>
                  <a:moveTo>
                    <a:pt x="0" y="404"/>
                  </a:moveTo>
                  <a:lnTo>
                    <a:pt x="0" y="400"/>
                  </a:lnTo>
                  <a:moveTo>
                    <a:pt x="0" y="396"/>
                  </a:moveTo>
                  <a:lnTo>
                    <a:pt x="0" y="392"/>
                  </a:lnTo>
                  <a:moveTo>
                    <a:pt x="0" y="388"/>
                  </a:moveTo>
                  <a:lnTo>
                    <a:pt x="0" y="384"/>
                  </a:lnTo>
                  <a:moveTo>
                    <a:pt x="0" y="380"/>
                  </a:moveTo>
                  <a:lnTo>
                    <a:pt x="0" y="376"/>
                  </a:lnTo>
                  <a:moveTo>
                    <a:pt x="0" y="372"/>
                  </a:moveTo>
                  <a:lnTo>
                    <a:pt x="0" y="368"/>
                  </a:lnTo>
                  <a:moveTo>
                    <a:pt x="0" y="364"/>
                  </a:moveTo>
                  <a:lnTo>
                    <a:pt x="0" y="360"/>
                  </a:lnTo>
                  <a:moveTo>
                    <a:pt x="0" y="356"/>
                  </a:moveTo>
                  <a:lnTo>
                    <a:pt x="0" y="352"/>
                  </a:lnTo>
                  <a:moveTo>
                    <a:pt x="0" y="348"/>
                  </a:moveTo>
                  <a:lnTo>
                    <a:pt x="0" y="344"/>
                  </a:lnTo>
                  <a:moveTo>
                    <a:pt x="0" y="340"/>
                  </a:moveTo>
                  <a:lnTo>
                    <a:pt x="0" y="336"/>
                  </a:lnTo>
                  <a:moveTo>
                    <a:pt x="0" y="332"/>
                  </a:moveTo>
                  <a:lnTo>
                    <a:pt x="0" y="328"/>
                  </a:lnTo>
                  <a:moveTo>
                    <a:pt x="0" y="324"/>
                  </a:moveTo>
                  <a:lnTo>
                    <a:pt x="0" y="320"/>
                  </a:lnTo>
                  <a:moveTo>
                    <a:pt x="0" y="316"/>
                  </a:moveTo>
                  <a:lnTo>
                    <a:pt x="0" y="312"/>
                  </a:lnTo>
                  <a:moveTo>
                    <a:pt x="0" y="308"/>
                  </a:moveTo>
                  <a:lnTo>
                    <a:pt x="0" y="304"/>
                  </a:lnTo>
                  <a:moveTo>
                    <a:pt x="0" y="300"/>
                  </a:moveTo>
                  <a:lnTo>
                    <a:pt x="0" y="296"/>
                  </a:lnTo>
                  <a:moveTo>
                    <a:pt x="0" y="292"/>
                  </a:moveTo>
                  <a:lnTo>
                    <a:pt x="0" y="288"/>
                  </a:lnTo>
                  <a:moveTo>
                    <a:pt x="0" y="284"/>
                  </a:moveTo>
                  <a:lnTo>
                    <a:pt x="0" y="280"/>
                  </a:lnTo>
                  <a:moveTo>
                    <a:pt x="0" y="276"/>
                  </a:moveTo>
                  <a:lnTo>
                    <a:pt x="0" y="272"/>
                  </a:lnTo>
                  <a:moveTo>
                    <a:pt x="0" y="268"/>
                  </a:moveTo>
                  <a:lnTo>
                    <a:pt x="0" y="264"/>
                  </a:lnTo>
                  <a:moveTo>
                    <a:pt x="0" y="260"/>
                  </a:moveTo>
                  <a:lnTo>
                    <a:pt x="0" y="256"/>
                  </a:lnTo>
                  <a:moveTo>
                    <a:pt x="0" y="252"/>
                  </a:moveTo>
                  <a:lnTo>
                    <a:pt x="0" y="248"/>
                  </a:lnTo>
                  <a:moveTo>
                    <a:pt x="0" y="244"/>
                  </a:moveTo>
                  <a:lnTo>
                    <a:pt x="0" y="240"/>
                  </a:lnTo>
                  <a:moveTo>
                    <a:pt x="0" y="236"/>
                  </a:moveTo>
                  <a:lnTo>
                    <a:pt x="0" y="232"/>
                  </a:lnTo>
                  <a:moveTo>
                    <a:pt x="0" y="228"/>
                  </a:moveTo>
                  <a:lnTo>
                    <a:pt x="0" y="224"/>
                  </a:lnTo>
                  <a:moveTo>
                    <a:pt x="0" y="220"/>
                  </a:moveTo>
                  <a:lnTo>
                    <a:pt x="0" y="216"/>
                  </a:lnTo>
                  <a:moveTo>
                    <a:pt x="0" y="212"/>
                  </a:moveTo>
                  <a:lnTo>
                    <a:pt x="0" y="208"/>
                  </a:lnTo>
                  <a:moveTo>
                    <a:pt x="0" y="204"/>
                  </a:moveTo>
                  <a:lnTo>
                    <a:pt x="0" y="200"/>
                  </a:lnTo>
                  <a:moveTo>
                    <a:pt x="0" y="196"/>
                  </a:moveTo>
                  <a:lnTo>
                    <a:pt x="0" y="192"/>
                  </a:lnTo>
                  <a:moveTo>
                    <a:pt x="0" y="188"/>
                  </a:moveTo>
                  <a:lnTo>
                    <a:pt x="0" y="184"/>
                  </a:lnTo>
                  <a:moveTo>
                    <a:pt x="0" y="180"/>
                  </a:moveTo>
                  <a:lnTo>
                    <a:pt x="0" y="176"/>
                  </a:lnTo>
                  <a:moveTo>
                    <a:pt x="0" y="172"/>
                  </a:moveTo>
                  <a:lnTo>
                    <a:pt x="0" y="168"/>
                  </a:lnTo>
                  <a:moveTo>
                    <a:pt x="0" y="164"/>
                  </a:moveTo>
                  <a:lnTo>
                    <a:pt x="0" y="160"/>
                  </a:lnTo>
                  <a:moveTo>
                    <a:pt x="0" y="156"/>
                  </a:moveTo>
                  <a:lnTo>
                    <a:pt x="0" y="152"/>
                  </a:lnTo>
                  <a:moveTo>
                    <a:pt x="0" y="148"/>
                  </a:moveTo>
                  <a:lnTo>
                    <a:pt x="0" y="144"/>
                  </a:lnTo>
                  <a:moveTo>
                    <a:pt x="0" y="140"/>
                  </a:moveTo>
                  <a:lnTo>
                    <a:pt x="0" y="136"/>
                  </a:lnTo>
                  <a:moveTo>
                    <a:pt x="0" y="132"/>
                  </a:moveTo>
                  <a:lnTo>
                    <a:pt x="0" y="128"/>
                  </a:lnTo>
                  <a:moveTo>
                    <a:pt x="0" y="124"/>
                  </a:moveTo>
                  <a:lnTo>
                    <a:pt x="0" y="120"/>
                  </a:lnTo>
                  <a:moveTo>
                    <a:pt x="0" y="116"/>
                  </a:moveTo>
                  <a:lnTo>
                    <a:pt x="0" y="112"/>
                  </a:lnTo>
                  <a:moveTo>
                    <a:pt x="0" y="108"/>
                  </a:moveTo>
                  <a:lnTo>
                    <a:pt x="0" y="104"/>
                  </a:lnTo>
                  <a:moveTo>
                    <a:pt x="0" y="100"/>
                  </a:moveTo>
                  <a:lnTo>
                    <a:pt x="0" y="96"/>
                  </a:lnTo>
                  <a:moveTo>
                    <a:pt x="0" y="92"/>
                  </a:moveTo>
                  <a:lnTo>
                    <a:pt x="0" y="88"/>
                  </a:lnTo>
                  <a:moveTo>
                    <a:pt x="0" y="84"/>
                  </a:moveTo>
                  <a:lnTo>
                    <a:pt x="0" y="80"/>
                  </a:lnTo>
                  <a:moveTo>
                    <a:pt x="0" y="76"/>
                  </a:moveTo>
                  <a:lnTo>
                    <a:pt x="0" y="72"/>
                  </a:lnTo>
                  <a:moveTo>
                    <a:pt x="0" y="68"/>
                  </a:moveTo>
                  <a:lnTo>
                    <a:pt x="0" y="64"/>
                  </a:lnTo>
                  <a:moveTo>
                    <a:pt x="0" y="60"/>
                  </a:moveTo>
                  <a:lnTo>
                    <a:pt x="0" y="56"/>
                  </a:lnTo>
                  <a:moveTo>
                    <a:pt x="0" y="52"/>
                  </a:moveTo>
                  <a:lnTo>
                    <a:pt x="0" y="48"/>
                  </a:lnTo>
                  <a:moveTo>
                    <a:pt x="0" y="44"/>
                  </a:moveTo>
                  <a:lnTo>
                    <a:pt x="0" y="40"/>
                  </a:lnTo>
                  <a:moveTo>
                    <a:pt x="0" y="36"/>
                  </a:moveTo>
                  <a:lnTo>
                    <a:pt x="0" y="32"/>
                  </a:lnTo>
                  <a:moveTo>
                    <a:pt x="0" y="28"/>
                  </a:moveTo>
                  <a:lnTo>
                    <a:pt x="0" y="24"/>
                  </a:lnTo>
                  <a:moveTo>
                    <a:pt x="0" y="20"/>
                  </a:moveTo>
                  <a:lnTo>
                    <a:pt x="0" y="16"/>
                  </a:lnTo>
                  <a:moveTo>
                    <a:pt x="0" y="12"/>
                  </a:moveTo>
                  <a:lnTo>
                    <a:pt x="0" y="8"/>
                  </a:lnTo>
                  <a:moveTo>
                    <a:pt x="0" y="4"/>
                  </a:moveTo>
                </a:path>
              </a:pathLst>
            </a:custGeom>
            <a:noFill/>
            <a:ln w="4"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4" name="Rectangle 581"/>
            <p:cNvSpPr>
              <a:spLocks noChangeArrowheads="1"/>
            </p:cNvSpPr>
            <p:nvPr/>
          </p:nvSpPr>
          <p:spPr bwMode="auto">
            <a:xfrm>
              <a:off x="2487350" y="1739738"/>
              <a:ext cx="2187841" cy="240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LGG IDH Mutant</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35" name="Rectangle 582"/>
            <p:cNvSpPr>
              <a:spLocks noChangeArrowheads="1"/>
            </p:cNvSpPr>
            <p:nvPr/>
          </p:nvSpPr>
          <p:spPr bwMode="auto">
            <a:xfrm>
              <a:off x="7189512" y="1739738"/>
              <a:ext cx="1749343" cy="240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CD00"/>
                  </a:solidFill>
                  <a:effectLst/>
                  <a:latin typeface="Times New Roman" pitchFamily="18" charset="0"/>
                  <a:cs typeface="Times New Roman" pitchFamily="18" charset="0"/>
                </a:rPr>
                <a:t>LGG IDH WT</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nvGrpSpPr>
            <p:cNvPr id="636" name="Group 635"/>
            <p:cNvGrpSpPr/>
            <p:nvPr/>
          </p:nvGrpSpPr>
          <p:grpSpPr>
            <a:xfrm flipV="1">
              <a:off x="782633" y="1943615"/>
              <a:ext cx="7378700" cy="58738"/>
              <a:chOff x="935038" y="5102226"/>
              <a:chExt cx="7378700" cy="58738"/>
            </a:xfrm>
          </p:grpSpPr>
          <p:sp>
            <p:nvSpPr>
              <p:cNvPr id="637" name="Line 8"/>
              <p:cNvSpPr>
                <a:spLocks noChangeShapeType="1"/>
              </p:cNvSpPr>
              <p:nvPr/>
            </p:nvSpPr>
            <p:spPr bwMode="auto">
              <a:xfrm>
                <a:off x="935038" y="5102226"/>
                <a:ext cx="737870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8" name="Line 9"/>
              <p:cNvSpPr>
                <a:spLocks noChangeShapeType="1"/>
              </p:cNvSpPr>
              <p:nvPr/>
            </p:nvSpPr>
            <p:spPr bwMode="auto">
              <a:xfrm>
                <a:off x="935038" y="51022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9" name="Line 10"/>
              <p:cNvSpPr>
                <a:spLocks noChangeShapeType="1"/>
              </p:cNvSpPr>
              <p:nvPr/>
            </p:nvSpPr>
            <p:spPr bwMode="auto">
              <a:xfrm>
                <a:off x="2413001" y="51022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0" name="Line 11"/>
              <p:cNvSpPr>
                <a:spLocks noChangeShapeType="1"/>
              </p:cNvSpPr>
              <p:nvPr/>
            </p:nvSpPr>
            <p:spPr bwMode="auto">
              <a:xfrm>
                <a:off x="3889376" y="51022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1" name="Line 12"/>
              <p:cNvSpPr>
                <a:spLocks noChangeShapeType="1"/>
              </p:cNvSpPr>
              <p:nvPr/>
            </p:nvSpPr>
            <p:spPr bwMode="auto">
              <a:xfrm>
                <a:off x="5367338" y="51022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2" name="Line 13"/>
              <p:cNvSpPr>
                <a:spLocks noChangeShapeType="1"/>
              </p:cNvSpPr>
              <p:nvPr/>
            </p:nvSpPr>
            <p:spPr bwMode="auto">
              <a:xfrm>
                <a:off x="6843713" y="51022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3" name="Line 14"/>
              <p:cNvSpPr>
                <a:spLocks noChangeShapeType="1"/>
              </p:cNvSpPr>
              <p:nvPr/>
            </p:nvSpPr>
            <p:spPr bwMode="auto">
              <a:xfrm>
                <a:off x="8313738" y="5102226"/>
                <a:ext cx="0" cy="587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grpSp>
      </p:grpSp>
      <p:grpSp>
        <p:nvGrpSpPr>
          <p:cNvPr id="1207" name="Group 1206"/>
          <p:cNvGrpSpPr/>
          <p:nvPr/>
        </p:nvGrpSpPr>
        <p:grpSpPr>
          <a:xfrm>
            <a:off x="150402" y="3631126"/>
            <a:ext cx="3482128" cy="2544902"/>
            <a:chOff x="1181101" y="944563"/>
            <a:chExt cx="6340475" cy="5673265"/>
          </a:xfrm>
        </p:grpSpPr>
        <p:grpSp>
          <p:nvGrpSpPr>
            <p:cNvPr id="1208" name="Group 5"/>
            <p:cNvGrpSpPr>
              <a:grpSpLocks noChangeAspect="1"/>
            </p:cNvGrpSpPr>
            <p:nvPr/>
          </p:nvGrpSpPr>
          <p:grpSpPr bwMode="auto">
            <a:xfrm>
              <a:off x="1181101" y="944563"/>
              <a:ext cx="6340475" cy="5080000"/>
              <a:chOff x="744" y="595"/>
              <a:chExt cx="3994" cy="3200"/>
            </a:xfrm>
          </p:grpSpPr>
          <p:grpSp>
            <p:nvGrpSpPr>
              <p:cNvPr id="1210" name="Group 206"/>
              <p:cNvGrpSpPr>
                <a:grpSpLocks/>
              </p:cNvGrpSpPr>
              <p:nvPr/>
            </p:nvGrpSpPr>
            <p:grpSpPr bwMode="auto">
              <a:xfrm>
                <a:off x="1564" y="1725"/>
                <a:ext cx="1244" cy="1656"/>
                <a:chOff x="1564" y="1725"/>
                <a:chExt cx="1244" cy="1656"/>
              </a:xfrm>
            </p:grpSpPr>
            <p:sp>
              <p:nvSpPr>
                <p:cNvPr id="1568" name="Freeform 6"/>
                <p:cNvSpPr>
                  <a:spLocks/>
                </p:cNvSpPr>
                <p:nvPr/>
              </p:nvSpPr>
              <p:spPr bwMode="auto">
                <a:xfrm>
                  <a:off x="1732" y="195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9" name="Freeform 7"/>
                <p:cNvSpPr>
                  <a:spLocks/>
                </p:cNvSpPr>
                <p:nvPr/>
              </p:nvSpPr>
              <p:spPr bwMode="auto">
                <a:xfrm>
                  <a:off x="1732" y="195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0" name="Freeform 8"/>
                <p:cNvSpPr>
                  <a:spLocks/>
                </p:cNvSpPr>
                <p:nvPr/>
              </p:nvSpPr>
              <p:spPr bwMode="auto">
                <a:xfrm>
                  <a:off x="2220" y="2061"/>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1" name="Freeform 9"/>
                <p:cNvSpPr>
                  <a:spLocks/>
                </p:cNvSpPr>
                <p:nvPr/>
              </p:nvSpPr>
              <p:spPr bwMode="auto">
                <a:xfrm>
                  <a:off x="2220" y="2061"/>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2" name="Freeform 10"/>
                <p:cNvSpPr>
                  <a:spLocks/>
                </p:cNvSpPr>
                <p:nvPr/>
              </p:nvSpPr>
              <p:spPr bwMode="auto">
                <a:xfrm>
                  <a:off x="1770" y="203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3" name="Freeform 11"/>
                <p:cNvSpPr>
                  <a:spLocks/>
                </p:cNvSpPr>
                <p:nvPr/>
              </p:nvSpPr>
              <p:spPr bwMode="auto">
                <a:xfrm>
                  <a:off x="1770" y="203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4" name="Freeform 12"/>
                <p:cNvSpPr>
                  <a:spLocks/>
                </p:cNvSpPr>
                <p:nvPr/>
              </p:nvSpPr>
              <p:spPr bwMode="auto">
                <a:xfrm>
                  <a:off x="2106" y="184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5" name="Freeform 13"/>
                <p:cNvSpPr>
                  <a:spLocks/>
                </p:cNvSpPr>
                <p:nvPr/>
              </p:nvSpPr>
              <p:spPr bwMode="auto">
                <a:xfrm>
                  <a:off x="2106" y="184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6" name="Freeform 14"/>
                <p:cNvSpPr>
                  <a:spLocks/>
                </p:cNvSpPr>
                <p:nvPr/>
              </p:nvSpPr>
              <p:spPr bwMode="auto">
                <a:xfrm>
                  <a:off x="1732" y="220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7" name="Freeform 15"/>
                <p:cNvSpPr>
                  <a:spLocks/>
                </p:cNvSpPr>
                <p:nvPr/>
              </p:nvSpPr>
              <p:spPr bwMode="auto">
                <a:xfrm>
                  <a:off x="1732" y="220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8" name="Freeform 16"/>
                <p:cNvSpPr>
                  <a:spLocks/>
                </p:cNvSpPr>
                <p:nvPr/>
              </p:nvSpPr>
              <p:spPr bwMode="auto">
                <a:xfrm>
                  <a:off x="1793" y="2168"/>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9" name="Freeform 17"/>
                <p:cNvSpPr>
                  <a:spLocks/>
                </p:cNvSpPr>
                <p:nvPr/>
              </p:nvSpPr>
              <p:spPr bwMode="auto">
                <a:xfrm>
                  <a:off x="1793" y="2168"/>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0" name="Freeform 18"/>
                <p:cNvSpPr>
                  <a:spLocks/>
                </p:cNvSpPr>
                <p:nvPr/>
              </p:nvSpPr>
              <p:spPr bwMode="auto">
                <a:xfrm>
                  <a:off x="2304" y="1755"/>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1" name="Freeform 19"/>
                <p:cNvSpPr>
                  <a:spLocks/>
                </p:cNvSpPr>
                <p:nvPr/>
              </p:nvSpPr>
              <p:spPr bwMode="auto">
                <a:xfrm>
                  <a:off x="2304" y="1755"/>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2" name="Freeform 20"/>
                <p:cNvSpPr>
                  <a:spLocks/>
                </p:cNvSpPr>
                <p:nvPr/>
              </p:nvSpPr>
              <p:spPr bwMode="auto">
                <a:xfrm>
                  <a:off x="1724" y="211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3" name="Freeform 21"/>
                <p:cNvSpPr>
                  <a:spLocks/>
                </p:cNvSpPr>
                <p:nvPr/>
              </p:nvSpPr>
              <p:spPr bwMode="auto">
                <a:xfrm>
                  <a:off x="1724" y="211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4" name="Freeform 22"/>
                <p:cNvSpPr>
                  <a:spLocks/>
                </p:cNvSpPr>
                <p:nvPr/>
              </p:nvSpPr>
              <p:spPr bwMode="auto">
                <a:xfrm>
                  <a:off x="1655" y="2038"/>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5" name="Freeform 23"/>
                <p:cNvSpPr>
                  <a:spLocks/>
                </p:cNvSpPr>
                <p:nvPr/>
              </p:nvSpPr>
              <p:spPr bwMode="auto">
                <a:xfrm>
                  <a:off x="1655" y="203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6" name="Freeform 24"/>
                <p:cNvSpPr>
                  <a:spLocks/>
                </p:cNvSpPr>
                <p:nvPr/>
              </p:nvSpPr>
              <p:spPr bwMode="auto">
                <a:xfrm>
                  <a:off x="2075" y="203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7" name="Freeform 25"/>
                <p:cNvSpPr>
                  <a:spLocks/>
                </p:cNvSpPr>
                <p:nvPr/>
              </p:nvSpPr>
              <p:spPr bwMode="auto">
                <a:xfrm>
                  <a:off x="2075" y="203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8" name="Freeform 26"/>
                <p:cNvSpPr>
                  <a:spLocks/>
                </p:cNvSpPr>
                <p:nvPr/>
              </p:nvSpPr>
              <p:spPr bwMode="auto">
                <a:xfrm>
                  <a:off x="1640" y="2046"/>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9" name="Freeform 27"/>
                <p:cNvSpPr>
                  <a:spLocks/>
                </p:cNvSpPr>
                <p:nvPr/>
              </p:nvSpPr>
              <p:spPr bwMode="auto">
                <a:xfrm>
                  <a:off x="1640" y="204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0" name="Freeform 28"/>
                <p:cNvSpPr>
                  <a:spLocks/>
                </p:cNvSpPr>
                <p:nvPr/>
              </p:nvSpPr>
              <p:spPr bwMode="auto">
                <a:xfrm>
                  <a:off x="2731" y="1893"/>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1" name="Freeform 29"/>
                <p:cNvSpPr>
                  <a:spLocks/>
                </p:cNvSpPr>
                <p:nvPr/>
              </p:nvSpPr>
              <p:spPr bwMode="auto">
                <a:xfrm>
                  <a:off x="2731" y="189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2" name="Freeform 30"/>
                <p:cNvSpPr>
                  <a:spLocks/>
                </p:cNvSpPr>
                <p:nvPr/>
              </p:nvSpPr>
              <p:spPr bwMode="auto">
                <a:xfrm>
                  <a:off x="1655" y="2046"/>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3" name="Freeform 31"/>
                <p:cNvSpPr>
                  <a:spLocks/>
                </p:cNvSpPr>
                <p:nvPr/>
              </p:nvSpPr>
              <p:spPr bwMode="auto">
                <a:xfrm>
                  <a:off x="1655" y="2046"/>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4" name="Freeform 32"/>
                <p:cNvSpPr>
                  <a:spLocks/>
                </p:cNvSpPr>
                <p:nvPr/>
              </p:nvSpPr>
              <p:spPr bwMode="auto">
                <a:xfrm>
                  <a:off x="1823" y="2076"/>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5" name="Freeform 33"/>
                <p:cNvSpPr>
                  <a:spLocks/>
                </p:cNvSpPr>
                <p:nvPr/>
              </p:nvSpPr>
              <p:spPr bwMode="auto">
                <a:xfrm>
                  <a:off x="1823" y="2076"/>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6" name="Freeform 34"/>
                <p:cNvSpPr>
                  <a:spLocks/>
                </p:cNvSpPr>
                <p:nvPr/>
              </p:nvSpPr>
              <p:spPr bwMode="auto">
                <a:xfrm>
                  <a:off x="2075" y="201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7" name="Freeform 35"/>
                <p:cNvSpPr>
                  <a:spLocks/>
                </p:cNvSpPr>
                <p:nvPr/>
              </p:nvSpPr>
              <p:spPr bwMode="auto">
                <a:xfrm>
                  <a:off x="2075" y="201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8" name="Freeform 36"/>
                <p:cNvSpPr>
                  <a:spLocks/>
                </p:cNvSpPr>
                <p:nvPr/>
              </p:nvSpPr>
              <p:spPr bwMode="auto">
                <a:xfrm>
                  <a:off x="1816" y="208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9" name="Freeform 37"/>
                <p:cNvSpPr>
                  <a:spLocks/>
                </p:cNvSpPr>
                <p:nvPr/>
              </p:nvSpPr>
              <p:spPr bwMode="auto">
                <a:xfrm>
                  <a:off x="1816" y="208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0" name="Freeform 38"/>
                <p:cNvSpPr>
                  <a:spLocks/>
                </p:cNvSpPr>
                <p:nvPr/>
              </p:nvSpPr>
              <p:spPr bwMode="auto">
                <a:xfrm>
                  <a:off x="1991" y="2084"/>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1" name="Freeform 39"/>
                <p:cNvSpPr>
                  <a:spLocks/>
                </p:cNvSpPr>
                <p:nvPr/>
              </p:nvSpPr>
              <p:spPr bwMode="auto">
                <a:xfrm>
                  <a:off x="1991" y="2084"/>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2" name="Freeform 40"/>
                <p:cNvSpPr>
                  <a:spLocks/>
                </p:cNvSpPr>
                <p:nvPr/>
              </p:nvSpPr>
              <p:spPr bwMode="auto">
                <a:xfrm>
                  <a:off x="1884" y="2038"/>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3" name="Freeform 41"/>
                <p:cNvSpPr>
                  <a:spLocks/>
                </p:cNvSpPr>
                <p:nvPr/>
              </p:nvSpPr>
              <p:spPr bwMode="auto">
                <a:xfrm>
                  <a:off x="1884" y="203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4" name="Freeform 42"/>
                <p:cNvSpPr>
                  <a:spLocks/>
                </p:cNvSpPr>
                <p:nvPr/>
              </p:nvSpPr>
              <p:spPr bwMode="auto">
                <a:xfrm>
                  <a:off x="2273" y="1839"/>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5" name="Freeform 43"/>
                <p:cNvSpPr>
                  <a:spLocks/>
                </p:cNvSpPr>
                <p:nvPr/>
              </p:nvSpPr>
              <p:spPr bwMode="auto">
                <a:xfrm>
                  <a:off x="2273" y="1839"/>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6" name="Freeform 44"/>
                <p:cNvSpPr>
                  <a:spLocks/>
                </p:cNvSpPr>
                <p:nvPr/>
              </p:nvSpPr>
              <p:spPr bwMode="auto">
                <a:xfrm>
                  <a:off x="2098" y="199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7" name="Freeform 45"/>
                <p:cNvSpPr>
                  <a:spLocks/>
                </p:cNvSpPr>
                <p:nvPr/>
              </p:nvSpPr>
              <p:spPr bwMode="auto">
                <a:xfrm>
                  <a:off x="2098" y="199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8" name="Freeform 46"/>
                <p:cNvSpPr>
                  <a:spLocks/>
                </p:cNvSpPr>
                <p:nvPr/>
              </p:nvSpPr>
              <p:spPr bwMode="auto">
                <a:xfrm>
                  <a:off x="1717" y="2107"/>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9" name="Freeform 47"/>
                <p:cNvSpPr>
                  <a:spLocks/>
                </p:cNvSpPr>
                <p:nvPr/>
              </p:nvSpPr>
              <p:spPr bwMode="auto">
                <a:xfrm>
                  <a:off x="1717" y="2107"/>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0" name="Freeform 48"/>
                <p:cNvSpPr>
                  <a:spLocks/>
                </p:cNvSpPr>
                <p:nvPr/>
              </p:nvSpPr>
              <p:spPr bwMode="auto">
                <a:xfrm>
                  <a:off x="1762" y="2046"/>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1" name="Freeform 49"/>
                <p:cNvSpPr>
                  <a:spLocks/>
                </p:cNvSpPr>
                <p:nvPr/>
              </p:nvSpPr>
              <p:spPr bwMode="auto">
                <a:xfrm>
                  <a:off x="1762" y="2046"/>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2" name="Freeform 50"/>
                <p:cNvSpPr>
                  <a:spLocks/>
                </p:cNvSpPr>
                <p:nvPr/>
              </p:nvSpPr>
              <p:spPr bwMode="auto">
                <a:xfrm>
                  <a:off x="1945" y="1969"/>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3" name="Freeform 51"/>
                <p:cNvSpPr>
                  <a:spLocks/>
                </p:cNvSpPr>
                <p:nvPr/>
              </p:nvSpPr>
              <p:spPr bwMode="auto">
                <a:xfrm>
                  <a:off x="1945" y="1969"/>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4" name="Freeform 52"/>
                <p:cNvSpPr>
                  <a:spLocks/>
                </p:cNvSpPr>
                <p:nvPr/>
              </p:nvSpPr>
              <p:spPr bwMode="auto">
                <a:xfrm>
                  <a:off x="1961" y="2252"/>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5" name="Freeform 53"/>
                <p:cNvSpPr>
                  <a:spLocks/>
                </p:cNvSpPr>
                <p:nvPr/>
              </p:nvSpPr>
              <p:spPr bwMode="auto">
                <a:xfrm>
                  <a:off x="1961" y="2252"/>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6" name="Freeform 54"/>
                <p:cNvSpPr>
                  <a:spLocks/>
                </p:cNvSpPr>
                <p:nvPr/>
              </p:nvSpPr>
              <p:spPr bwMode="auto">
                <a:xfrm>
                  <a:off x="1564" y="205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7" name="Freeform 55"/>
                <p:cNvSpPr>
                  <a:spLocks/>
                </p:cNvSpPr>
                <p:nvPr/>
              </p:nvSpPr>
              <p:spPr bwMode="auto">
                <a:xfrm>
                  <a:off x="1564" y="205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8" name="Freeform 56"/>
                <p:cNvSpPr>
                  <a:spLocks/>
                </p:cNvSpPr>
                <p:nvPr/>
              </p:nvSpPr>
              <p:spPr bwMode="auto">
                <a:xfrm>
                  <a:off x="1823" y="2046"/>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9" name="Freeform 57"/>
                <p:cNvSpPr>
                  <a:spLocks/>
                </p:cNvSpPr>
                <p:nvPr/>
              </p:nvSpPr>
              <p:spPr bwMode="auto">
                <a:xfrm>
                  <a:off x="1823" y="204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0" name="Freeform 58"/>
                <p:cNvSpPr>
                  <a:spLocks/>
                </p:cNvSpPr>
                <p:nvPr/>
              </p:nvSpPr>
              <p:spPr bwMode="auto">
                <a:xfrm>
                  <a:off x="2067" y="1992"/>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1" name="Freeform 59"/>
                <p:cNvSpPr>
                  <a:spLocks/>
                </p:cNvSpPr>
                <p:nvPr/>
              </p:nvSpPr>
              <p:spPr bwMode="auto">
                <a:xfrm>
                  <a:off x="2067" y="1992"/>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2" name="Freeform 60"/>
                <p:cNvSpPr>
                  <a:spLocks/>
                </p:cNvSpPr>
                <p:nvPr/>
              </p:nvSpPr>
              <p:spPr bwMode="auto">
                <a:xfrm>
                  <a:off x="2273" y="3320"/>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3" name="Freeform 61"/>
                <p:cNvSpPr>
                  <a:spLocks/>
                </p:cNvSpPr>
                <p:nvPr/>
              </p:nvSpPr>
              <p:spPr bwMode="auto">
                <a:xfrm>
                  <a:off x="2273" y="3320"/>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4" name="Freeform 62"/>
                <p:cNvSpPr>
                  <a:spLocks/>
                </p:cNvSpPr>
                <p:nvPr/>
              </p:nvSpPr>
              <p:spPr bwMode="auto">
                <a:xfrm>
                  <a:off x="2045" y="213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5" name="Freeform 63"/>
                <p:cNvSpPr>
                  <a:spLocks/>
                </p:cNvSpPr>
                <p:nvPr/>
              </p:nvSpPr>
              <p:spPr bwMode="auto">
                <a:xfrm>
                  <a:off x="2045" y="213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6" name="Freeform 64"/>
                <p:cNvSpPr>
                  <a:spLocks/>
                </p:cNvSpPr>
                <p:nvPr/>
              </p:nvSpPr>
              <p:spPr bwMode="auto">
                <a:xfrm>
                  <a:off x="1686" y="206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7" name="Freeform 65"/>
                <p:cNvSpPr>
                  <a:spLocks/>
                </p:cNvSpPr>
                <p:nvPr/>
              </p:nvSpPr>
              <p:spPr bwMode="auto">
                <a:xfrm>
                  <a:off x="1686" y="206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8" name="Freeform 66"/>
                <p:cNvSpPr>
                  <a:spLocks/>
                </p:cNvSpPr>
                <p:nvPr/>
              </p:nvSpPr>
              <p:spPr bwMode="auto">
                <a:xfrm>
                  <a:off x="1808" y="1984"/>
                  <a:ext cx="69" cy="62"/>
                </a:xfrm>
                <a:custGeom>
                  <a:avLst/>
                  <a:gdLst>
                    <a:gd name="T0" fmla="*/ 38 w 69"/>
                    <a:gd name="T1" fmla="*/ 0 h 62"/>
                    <a:gd name="T2" fmla="*/ 69 w 69"/>
                    <a:gd name="T3" fmla="*/ 62 h 62"/>
                    <a:gd name="T4" fmla="*/ 0 w 69"/>
                    <a:gd name="T5" fmla="*/ 62 h 62"/>
                    <a:gd name="T6" fmla="*/ 38 w 69"/>
                    <a:gd name="T7" fmla="*/ 0 h 62"/>
                  </a:gdLst>
                  <a:ahLst/>
                  <a:cxnLst>
                    <a:cxn ang="0">
                      <a:pos x="T0" y="T1"/>
                    </a:cxn>
                    <a:cxn ang="0">
                      <a:pos x="T2" y="T3"/>
                    </a:cxn>
                    <a:cxn ang="0">
                      <a:pos x="T4" y="T5"/>
                    </a:cxn>
                    <a:cxn ang="0">
                      <a:pos x="T6" y="T7"/>
                    </a:cxn>
                  </a:cxnLst>
                  <a:rect l="0" t="0" r="r" b="b"/>
                  <a:pathLst>
                    <a:path w="69" h="62">
                      <a:moveTo>
                        <a:pt x="38" y="0"/>
                      </a:moveTo>
                      <a:lnTo>
                        <a:pt x="69"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9" name="Freeform 67"/>
                <p:cNvSpPr>
                  <a:spLocks/>
                </p:cNvSpPr>
                <p:nvPr/>
              </p:nvSpPr>
              <p:spPr bwMode="auto">
                <a:xfrm>
                  <a:off x="1808" y="1984"/>
                  <a:ext cx="69" cy="62"/>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0" name="Freeform 68"/>
                <p:cNvSpPr>
                  <a:spLocks/>
                </p:cNvSpPr>
                <p:nvPr/>
              </p:nvSpPr>
              <p:spPr bwMode="auto">
                <a:xfrm>
                  <a:off x="1755" y="2015"/>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1" name="Freeform 69"/>
                <p:cNvSpPr>
                  <a:spLocks/>
                </p:cNvSpPr>
                <p:nvPr/>
              </p:nvSpPr>
              <p:spPr bwMode="auto">
                <a:xfrm>
                  <a:off x="1755" y="2015"/>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2" name="Freeform 70"/>
                <p:cNvSpPr>
                  <a:spLocks/>
                </p:cNvSpPr>
                <p:nvPr/>
              </p:nvSpPr>
              <p:spPr bwMode="auto">
                <a:xfrm>
                  <a:off x="1953" y="206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3" name="Freeform 71"/>
                <p:cNvSpPr>
                  <a:spLocks/>
                </p:cNvSpPr>
                <p:nvPr/>
              </p:nvSpPr>
              <p:spPr bwMode="auto">
                <a:xfrm>
                  <a:off x="1953" y="206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4" name="Freeform 72"/>
                <p:cNvSpPr>
                  <a:spLocks/>
                </p:cNvSpPr>
                <p:nvPr/>
              </p:nvSpPr>
              <p:spPr bwMode="auto">
                <a:xfrm>
                  <a:off x="1823" y="2000"/>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5" name="Freeform 73"/>
                <p:cNvSpPr>
                  <a:spLocks/>
                </p:cNvSpPr>
                <p:nvPr/>
              </p:nvSpPr>
              <p:spPr bwMode="auto">
                <a:xfrm>
                  <a:off x="1823" y="2000"/>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6" name="Freeform 74"/>
                <p:cNvSpPr>
                  <a:spLocks/>
                </p:cNvSpPr>
                <p:nvPr/>
              </p:nvSpPr>
              <p:spPr bwMode="auto">
                <a:xfrm>
                  <a:off x="1968" y="2015"/>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7" name="Freeform 75"/>
                <p:cNvSpPr>
                  <a:spLocks/>
                </p:cNvSpPr>
                <p:nvPr/>
              </p:nvSpPr>
              <p:spPr bwMode="auto">
                <a:xfrm>
                  <a:off x="1968" y="2015"/>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8" name="Freeform 76"/>
                <p:cNvSpPr>
                  <a:spLocks/>
                </p:cNvSpPr>
                <p:nvPr/>
              </p:nvSpPr>
              <p:spPr bwMode="auto">
                <a:xfrm>
                  <a:off x="2029" y="1923"/>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9" name="Freeform 77"/>
                <p:cNvSpPr>
                  <a:spLocks/>
                </p:cNvSpPr>
                <p:nvPr/>
              </p:nvSpPr>
              <p:spPr bwMode="auto">
                <a:xfrm>
                  <a:off x="2029" y="1923"/>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0" name="Freeform 78"/>
                <p:cNvSpPr>
                  <a:spLocks/>
                </p:cNvSpPr>
                <p:nvPr/>
              </p:nvSpPr>
              <p:spPr bwMode="auto">
                <a:xfrm>
                  <a:off x="1709" y="2122"/>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1" name="Freeform 79"/>
                <p:cNvSpPr>
                  <a:spLocks/>
                </p:cNvSpPr>
                <p:nvPr/>
              </p:nvSpPr>
              <p:spPr bwMode="auto">
                <a:xfrm>
                  <a:off x="1709" y="2122"/>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2" name="Freeform 80"/>
                <p:cNvSpPr>
                  <a:spLocks/>
                </p:cNvSpPr>
                <p:nvPr/>
              </p:nvSpPr>
              <p:spPr bwMode="auto">
                <a:xfrm>
                  <a:off x="2014" y="216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3" name="Freeform 81"/>
                <p:cNvSpPr>
                  <a:spLocks/>
                </p:cNvSpPr>
                <p:nvPr/>
              </p:nvSpPr>
              <p:spPr bwMode="auto">
                <a:xfrm>
                  <a:off x="2014" y="216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4" name="Freeform 82"/>
                <p:cNvSpPr>
                  <a:spLocks/>
                </p:cNvSpPr>
                <p:nvPr/>
              </p:nvSpPr>
              <p:spPr bwMode="auto">
                <a:xfrm>
                  <a:off x="1892" y="209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5" name="Freeform 83"/>
                <p:cNvSpPr>
                  <a:spLocks/>
                </p:cNvSpPr>
                <p:nvPr/>
              </p:nvSpPr>
              <p:spPr bwMode="auto">
                <a:xfrm>
                  <a:off x="1892" y="209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6" name="Freeform 84"/>
                <p:cNvSpPr>
                  <a:spLocks/>
                </p:cNvSpPr>
                <p:nvPr/>
              </p:nvSpPr>
              <p:spPr bwMode="auto">
                <a:xfrm>
                  <a:off x="2029" y="1878"/>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7" name="Freeform 85"/>
                <p:cNvSpPr>
                  <a:spLocks/>
                </p:cNvSpPr>
                <p:nvPr/>
              </p:nvSpPr>
              <p:spPr bwMode="auto">
                <a:xfrm>
                  <a:off x="2029" y="187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8" name="Freeform 86"/>
                <p:cNvSpPr>
                  <a:spLocks/>
                </p:cNvSpPr>
                <p:nvPr/>
              </p:nvSpPr>
              <p:spPr bwMode="auto">
                <a:xfrm>
                  <a:off x="1884" y="1984"/>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9" name="Freeform 87"/>
                <p:cNvSpPr>
                  <a:spLocks/>
                </p:cNvSpPr>
                <p:nvPr/>
              </p:nvSpPr>
              <p:spPr bwMode="auto">
                <a:xfrm>
                  <a:off x="1884" y="1984"/>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0" name="Freeform 88"/>
                <p:cNvSpPr>
                  <a:spLocks/>
                </p:cNvSpPr>
                <p:nvPr/>
              </p:nvSpPr>
              <p:spPr bwMode="auto">
                <a:xfrm>
                  <a:off x="1869" y="2015"/>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1" name="Freeform 89"/>
                <p:cNvSpPr>
                  <a:spLocks/>
                </p:cNvSpPr>
                <p:nvPr/>
              </p:nvSpPr>
              <p:spPr bwMode="auto">
                <a:xfrm>
                  <a:off x="1869" y="2015"/>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2" name="Freeform 90"/>
                <p:cNvSpPr>
                  <a:spLocks/>
                </p:cNvSpPr>
                <p:nvPr/>
              </p:nvSpPr>
              <p:spPr bwMode="auto">
                <a:xfrm>
                  <a:off x="2144" y="206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3" name="Freeform 91"/>
                <p:cNvSpPr>
                  <a:spLocks/>
                </p:cNvSpPr>
                <p:nvPr/>
              </p:nvSpPr>
              <p:spPr bwMode="auto">
                <a:xfrm>
                  <a:off x="2144" y="206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4" name="Freeform 92"/>
                <p:cNvSpPr>
                  <a:spLocks/>
                </p:cNvSpPr>
                <p:nvPr/>
              </p:nvSpPr>
              <p:spPr bwMode="auto">
                <a:xfrm>
                  <a:off x="2006" y="1984"/>
                  <a:ext cx="77" cy="62"/>
                </a:xfrm>
                <a:custGeom>
                  <a:avLst/>
                  <a:gdLst>
                    <a:gd name="T0" fmla="*/ 39 w 77"/>
                    <a:gd name="T1" fmla="*/ 0 h 62"/>
                    <a:gd name="T2" fmla="*/ 77 w 77"/>
                    <a:gd name="T3" fmla="*/ 62 h 62"/>
                    <a:gd name="T4" fmla="*/ 0 w 77"/>
                    <a:gd name="T5" fmla="*/ 62 h 62"/>
                    <a:gd name="T6" fmla="*/ 39 w 77"/>
                    <a:gd name="T7" fmla="*/ 0 h 62"/>
                  </a:gdLst>
                  <a:ahLst/>
                  <a:cxnLst>
                    <a:cxn ang="0">
                      <a:pos x="T0" y="T1"/>
                    </a:cxn>
                    <a:cxn ang="0">
                      <a:pos x="T2" y="T3"/>
                    </a:cxn>
                    <a:cxn ang="0">
                      <a:pos x="T4" y="T5"/>
                    </a:cxn>
                    <a:cxn ang="0">
                      <a:pos x="T6" y="T7"/>
                    </a:cxn>
                  </a:cxnLst>
                  <a:rect l="0" t="0" r="r" b="b"/>
                  <a:pathLst>
                    <a:path w="77" h="62">
                      <a:moveTo>
                        <a:pt x="39" y="0"/>
                      </a:moveTo>
                      <a:lnTo>
                        <a:pt x="77" y="62"/>
                      </a:lnTo>
                      <a:lnTo>
                        <a:pt x="0" y="62"/>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5" name="Freeform 93"/>
                <p:cNvSpPr>
                  <a:spLocks/>
                </p:cNvSpPr>
                <p:nvPr/>
              </p:nvSpPr>
              <p:spPr bwMode="auto">
                <a:xfrm>
                  <a:off x="2006" y="1984"/>
                  <a:ext cx="77"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6" name="Freeform 94"/>
                <p:cNvSpPr>
                  <a:spLocks/>
                </p:cNvSpPr>
                <p:nvPr/>
              </p:nvSpPr>
              <p:spPr bwMode="auto">
                <a:xfrm>
                  <a:off x="2106" y="2023"/>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7" name="Freeform 95"/>
                <p:cNvSpPr>
                  <a:spLocks/>
                </p:cNvSpPr>
                <p:nvPr/>
              </p:nvSpPr>
              <p:spPr bwMode="auto">
                <a:xfrm>
                  <a:off x="2106" y="2023"/>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8" name="Freeform 96"/>
                <p:cNvSpPr>
                  <a:spLocks/>
                </p:cNvSpPr>
                <p:nvPr/>
              </p:nvSpPr>
              <p:spPr bwMode="auto">
                <a:xfrm>
                  <a:off x="2235" y="1969"/>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9" name="Freeform 97"/>
                <p:cNvSpPr>
                  <a:spLocks/>
                </p:cNvSpPr>
                <p:nvPr/>
              </p:nvSpPr>
              <p:spPr bwMode="auto">
                <a:xfrm>
                  <a:off x="2235" y="1969"/>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0" name="Freeform 98"/>
                <p:cNvSpPr>
                  <a:spLocks/>
                </p:cNvSpPr>
                <p:nvPr/>
              </p:nvSpPr>
              <p:spPr bwMode="auto">
                <a:xfrm>
                  <a:off x="2037" y="206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1" name="Freeform 99"/>
                <p:cNvSpPr>
                  <a:spLocks/>
                </p:cNvSpPr>
                <p:nvPr/>
              </p:nvSpPr>
              <p:spPr bwMode="auto">
                <a:xfrm>
                  <a:off x="2037" y="206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2" name="Freeform 100"/>
                <p:cNvSpPr>
                  <a:spLocks/>
                </p:cNvSpPr>
                <p:nvPr/>
              </p:nvSpPr>
              <p:spPr bwMode="auto">
                <a:xfrm>
                  <a:off x="1663" y="2015"/>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3" name="Freeform 101"/>
                <p:cNvSpPr>
                  <a:spLocks/>
                </p:cNvSpPr>
                <p:nvPr/>
              </p:nvSpPr>
              <p:spPr bwMode="auto">
                <a:xfrm>
                  <a:off x="1663" y="2015"/>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4" name="Freeform 102"/>
                <p:cNvSpPr>
                  <a:spLocks/>
                </p:cNvSpPr>
                <p:nvPr/>
              </p:nvSpPr>
              <p:spPr bwMode="auto">
                <a:xfrm>
                  <a:off x="2663" y="19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5" name="Freeform 103"/>
                <p:cNvSpPr>
                  <a:spLocks/>
                </p:cNvSpPr>
                <p:nvPr/>
              </p:nvSpPr>
              <p:spPr bwMode="auto">
                <a:xfrm>
                  <a:off x="2663" y="19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6" name="Freeform 104"/>
                <p:cNvSpPr>
                  <a:spLocks/>
                </p:cNvSpPr>
                <p:nvPr/>
              </p:nvSpPr>
              <p:spPr bwMode="auto">
                <a:xfrm>
                  <a:off x="1648" y="2122"/>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7" name="Freeform 105"/>
                <p:cNvSpPr>
                  <a:spLocks/>
                </p:cNvSpPr>
                <p:nvPr/>
              </p:nvSpPr>
              <p:spPr bwMode="auto">
                <a:xfrm>
                  <a:off x="1648" y="2122"/>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8" name="Freeform 106"/>
                <p:cNvSpPr>
                  <a:spLocks/>
                </p:cNvSpPr>
                <p:nvPr/>
              </p:nvSpPr>
              <p:spPr bwMode="auto">
                <a:xfrm>
                  <a:off x="1739" y="2206"/>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9" name="Freeform 107"/>
                <p:cNvSpPr>
                  <a:spLocks/>
                </p:cNvSpPr>
                <p:nvPr/>
              </p:nvSpPr>
              <p:spPr bwMode="auto">
                <a:xfrm>
                  <a:off x="1739" y="220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0" name="Freeform 108"/>
                <p:cNvSpPr>
                  <a:spLocks/>
                </p:cNvSpPr>
                <p:nvPr/>
              </p:nvSpPr>
              <p:spPr bwMode="auto">
                <a:xfrm>
                  <a:off x="2350" y="180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1" name="Freeform 109"/>
                <p:cNvSpPr>
                  <a:spLocks/>
                </p:cNvSpPr>
                <p:nvPr/>
              </p:nvSpPr>
              <p:spPr bwMode="auto">
                <a:xfrm>
                  <a:off x="2350" y="180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2" name="Freeform 110"/>
                <p:cNvSpPr>
                  <a:spLocks/>
                </p:cNvSpPr>
                <p:nvPr/>
              </p:nvSpPr>
              <p:spPr bwMode="auto">
                <a:xfrm>
                  <a:off x="1816" y="20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3" name="Freeform 111"/>
                <p:cNvSpPr>
                  <a:spLocks/>
                </p:cNvSpPr>
                <p:nvPr/>
              </p:nvSpPr>
              <p:spPr bwMode="auto">
                <a:xfrm>
                  <a:off x="1816" y="20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4" name="Freeform 112"/>
                <p:cNvSpPr>
                  <a:spLocks/>
                </p:cNvSpPr>
                <p:nvPr/>
              </p:nvSpPr>
              <p:spPr bwMode="auto">
                <a:xfrm>
                  <a:off x="1831" y="303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5" name="Freeform 113"/>
                <p:cNvSpPr>
                  <a:spLocks/>
                </p:cNvSpPr>
                <p:nvPr/>
              </p:nvSpPr>
              <p:spPr bwMode="auto">
                <a:xfrm>
                  <a:off x="1831" y="303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6" name="Freeform 114"/>
                <p:cNvSpPr>
                  <a:spLocks/>
                </p:cNvSpPr>
                <p:nvPr/>
              </p:nvSpPr>
              <p:spPr bwMode="auto">
                <a:xfrm>
                  <a:off x="2083" y="2023"/>
                  <a:ext cx="68" cy="68"/>
                </a:xfrm>
                <a:custGeom>
                  <a:avLst/>
                  <a:gdLst>
                    <a:gd name="T0" fmla="*/ 30 w 68"/>
                    <a:gd name="T1" fmla="*/ 0 h 68"/>
                    <a:gd name="T2" fmla="*/ 68 w 68"/>
                    <a:gd name="T3" fmla="*/ 68 h 68"/>
                    <a:gd name="T4" fmla="*/ 0 w 68"/>
                    <a:gd name="T5" fmla="*/ 68 h 68"/>
                    <a:gd name="T6" fmla="*/ 30 w 68"/>
                    <a:gd name="T7" fmla="*/ 0 h 68"/>
                  </a:gdLst>
                  <a:ahLst/>
                  <a:cxnLst>
                    <a:cxn ang="0">
                      <a:pos x="T0" y="T1"/>
                    </a:cxn>
                    <a:cxn ang="0">
                      <a:pos x="T2" y="T3"/>
                    </a:cxn>
                    <a:cxn ang="0">
                      <a:pos x="T4" y="T5"/>
                    </a:cxn>
                    <a:cxn ang="0">
                      <a:pos x="T6" y="T7"/>
                    </a:cxn>
                  </a:cxnLst>
                  <a:rect l="0" t="0" r="r" b="b"/>
                  <a:pathLst>
                    <a:path w="68" h="68">
                      <a:moveTo>
                        <a:pt x="30" y="0"/>
                      </a:moveTo>
                      <a:lnTo>
                        <a:pt x="68" y="68"/>
                      </a:lnTo>
                      <a:lnTo>
                        <a:pt x="0" y="68"/>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7" name="Freeform 115"/>
                <p:cNvSpPr>
                  <a:spLocks/>
                </p:cNvSpPr>
                <p:nvPr/>
              </p:nvSpPr>
              <p:spPr bwMode="auto">
                <a:xfrm>
                  <a:off x="2083" y="2023"/>
                  <a:ext cx="68"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8" name="Freeform 116"/>
                <p:cNvSpPr>
                  <a:spLocks/>
                </p:cNvSpPr>
                <p:nvPr/>
              </p:nvSpPr>
              <p:spPr bwMode="auto">
                <a:xfrm>
                  <a:off x="2098" y="2374"/>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9" name="Freeform 117"/>
                <p:cNvSpPr>
                  <a:spLocks/>
                </p:cNvSpPr>
                <p:nvPr/>
              </p:nvSpPr>
              <p:spPr bwMode="auto">
                <a:xfrm>
                  <a:off x="2098" y="2374"/>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0" name="Freeform 118"/>
                <p:cNvSpPr>
                  <a:spLocks/>
                </p:cNvSpPr>
                <p:nvPr/>
              </p:nvSpPr>
              <p:spPr bwMode="auto">
                <a:xfrm>
                  <a:off x="1877" y="2168"/>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1" name="Freeform 119"/>
                <p:cNvSpPr>
                  <a:spLocks/>
                </p:cNvSpPr>
                <p:nvPr/>
              </p:nvSpPr>
              <p:spPr bwMode="auto">
                <a:xfrm>
                  <a:off x="1877" y="2168"/>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2" name="Freeform 120"/>
                <p:cNvSpPr>
                  <a:spLocks/>
                </p:cNvSpPr>
                <p:nvPr/>
              </p:nvSpPr>
              <p:spPr bwMode="auto">
                <a:xfrm>
                  <a:off x="1808" y="2038"/>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3" name="Freeform 121"/>
                <p:cNvSpPr>
                  <a:spLocks/>
                </p:cNvSpPr>
                <p:nvPr/>
              </p:nvSpPr>
              <p:spPr bwMode="auto">
                <a:xfrm>
                  <a:off x="1808" y="2038"/>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4" name="Freeform 122"/>
                <p:cNvSpPr>
                  <a:spLocks/>
                </p:cNvSpPr>
                <p:nvPr/>
              </p:nvSpPr>
              <p:spPr bwMode="auto">
                <a:xfrm>
                  <a:off x="1846" y="2091"/>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5" name="Freeform 123"/>
                <p:cNvSpPr>
                  <a:spLocks/>
                </p:cNvSpPr>
                <p:nvPr/>
              </p:nvSpPr>
              <p:spPr bwMode="auto">
                <a:xfrm>
                  <a:off x="1846" y="2091"/>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6" name="Freeform 124"/>
                <p:cNvSpPr>
                  <a:spLocks/>
                </p:cNvSpPr>
                <p:nvPr/>
              </p:nvSpPr>
              <p:spPr bwMode="auto">
                <a:xfrm>
                  <a:off x="1938" y="208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7" name="Freeform 125"/>
                <p:cNvSpPr>
                  <a:spLocks/>
                </p:cNvSpPr>
                <p:nvPr/>
              </p:nvSpPr>
              <p:spPr bwMode="auto">
                <a:xfrm>
                  <a:off x="1938" y="208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8" name="Freeform 126"/>
                <p:cNvSpPr>
                  <a:spLocks/>
                </p:cNvSpPr>
                <p:nvPr/>
              </p:nvSpPr>
              <p:spPr bwMode="auto">
                <a:xfrm>
                  <a:off x="1717" y="209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9" name="Freeform 127"/>
                <p:cNvSpPr>
                  <a:spLocks/>
                </p:cNvSpPr>
                <p:nvPr/>
              </p:nvSpPr>
              <p:spPr bwMode="auto">
                <a:xfrm>
                  <a:off x="1717" y="209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0" name="Freeform 128"/>
                <p:cNvSpPr>
                  <a:spLocks/>
                </p:cNvSpPr>
                <p:nvPr/>
              </p:nvSpPr>
              <p:spPr bwMode="auto">
                <a:xfrm>
                  <a:off x="2296" y="1969"/>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1" name="Freeform 129"/>
                <p:cNvSpPr>
                  <a:spLocks/>
                </p:cNvSpPr>
                <p:nvPr/>
              </p:nvSpPr>
              <p:spPr bwMode="auto">
                <a:xfrm>
                  <a:off x="2296" y="1969"/>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2" name="Freeform 130"/>
                <p:cNvSpPr>
                  <a:spLocks/>
                </p:cNvSpPr>
                <p:nvPr/>
              </p:nvSpPr>
              <p:spPr bwMode="auto">
                <a:xfrm>
                  <a:off x="1854" y="206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3" name="Freeform 131"/>
                <p:cNvSpPr>
                  <a:spLocks/>
                </p:cNvSpPr>
                <p:nvPr/>
              </p:nvSpPr>
              <p:spPr bwMode="auto">
                <a:xfrm>
                  <a:off x="1854" y="206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4" name="Freeform 132"/>
                <p:cNvSpPr>
                  <a:spLocks/>
                </p:cNvSpPr>
                <p:nvPr/>
              </p:nvSpPr>
              <p:spPr bwMode="auto">
                <a:xfrm>
                  <a:off x="1861" y="2389"/>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5" name="Freeform 133"/>
                <p:cNvSpPr>
                  <a:spLocks/>
                </p:cNvSpPr>
                <p:nvPr/>
              </p:nvSpPr>
              <p:spPr bwMode="auto">
                <a:xfrm>
                  <a:off x="1861" y="2389"/>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6" name="Freeform 134"/>
                <p:cNvSpPr>
                  <a:spLocks/>
                </p:cNvSpPr>
                <p:nvPr/>
              </p:nvSpPr>
              <p:spPr bwMode="auto">
                <a:xfrm>
                  <a:off x="2113" y="1923"/>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7" name="Freeform 135"/>
                <p:cNvSpPr>
                  <a:spLocks/>
                </p:cNvSpPr>
                <p:nvPr/>
              </p:nvSpPr>
              <p:spPr bwMode="auto">
                <a:xfrm>
                  <a:off x="2113" y="1923"/>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8" name="Freeform 136"/>
                <p:cNvSpPr>
                  <a:spLocks/>
                </p:cNvSpPr>
                <p:nvPr/>
              </p:nvSpPr>
              <p:spPr bwMode="auto">
                <a:xfrm>
                  <a:off x="1602" y="208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9" name="Freeform 137"/>
                <p:cNvSpPr>
                  <a:spLocks/>
                </p:cNvSpPr>
                <p:nvPr/>
              </p:nvSpPr>
              <p:spPr bwMode="auto">
                <a:xfrm>
                  <a:off x="1602" y="208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0" name="Freeform 138"/>
                <p:cNvSpPr>
                  <a:spLocks/>
                </p:cNvSpPr>
                <p:nvPr/>
              </p:nvSpPr>
              <p:spPr bwMode="auto">
                <a:xfrm>
                  <a:off x="2541" y="187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1" name="Freeform 139"/>
                <p:cNvSpPr>
                  <a:spLocks/>
                </p:cNvSpPr>
                <p:nvPr/>
              </p:nvSpPr>
              <p:spPr bwMode="auto">
                <a:xfrm>
                  <a:off x="2541" y="187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2" name="Freeform 140"/>
                <p:cNvSpPr>
                  <a:spLocks/>
                </p:cNvSpPr>
                <p:nvPr/>
              </p:nvSpPr>
              <p:spPr bwMode="auto">
                <a:xfrm>
                  <a:off x="2312" y="2076"/>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3" name="Freeform 141"/>
                <p:cNvSpPr>
                  <a:spLocks/>
                </p:cNvSpPr>
                <p:nvPr/>
              </p:nvSpPr>
              <p:spPr bwMode="auto">
                <a:xfrm>
                  <a:off x="2312" y="2076"/>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4" name="Freeform 142"/>
                <p:cNvSpPr>
                  <a:spLocks/>
                </p:cNvSpPr>
                <p:nvPr/>
              </p:nvSpPr>
              <p:spPr bwMode="auto">
                <a:xfrm>
                  <a:off x="2571" y="1908"/>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5" name="Freeform 143"/>
                <p:cNvSpPr>
                  <a:spLocks/>
                </p:cNvSpPr>
                <p:nvPr/>
              </p:nvSpPr>
              <p:spPr bwMode="auto">
                <a:xfrm>
                  <a:off x="2571" y="1908"/>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6" name="Freeform 144"/>
                <p:cNvSpPr>
                  <a:spLocks/>
                </p:cNvSpPr>
                <p:nvPr/>
              </p:nvSpPr>
              <p:spPr bwMode="auto">
                <a:xfrm>
                  <a:off x="2121" y="1748"/>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7" name="Freeform 145"/>
                <p:cNvSpPr>
                  <a:spLocks/>
                </p:cNvSpPr>
                <p:nvPr/>
              </p:nvSpPr>
              <p:spPr bwMode="auto">
                <a:xfrm>
                  <a:off x="2121" y="1748"/>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8" name="Freeform 146"/>
                <p:cNvSpPr>
                  <a:spLocks/>
                </p:cNvSpPr>
                <p:nvPr/>
              </p:nvSpPr>
              <p:spPr bwMode="auto">
                <a:xfrm>
                  <a:off x="1846" y="2030"/>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9" name="Freeform 147"/>
                <p:cNvSpPr>
                  <a:spLocks/>
                </p:cNvSpPr>
                <p:nvPr/>
              </p:nvSpPr>
              <p:spPr bwMode="auto">
                <a:xfrm>
                  <a:off x="1846" y="2030"/>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0" name="Freeform 148"/>
                <p:cNvSpPr>
                  <a:spLocks/>
                </p:cNvSpPr>
                <p:nvPr/>
              </p:nvSpPr>
              <p:spPr bwMode="auto">
                <a:xfrm>
                  <a:off x="1938" y="200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1" name="Freeform 149"/>
                <p:cNvSpPr>
                  <a:spLocks/>
                </p:cNvSpPr>
                <p:nvPr/>
              </p:nvSpPr>
              <p:spPr bwMode="auto">
                <a:xfrm>
                  <a:off x="1938" y="200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2" name="Freeform 150"/>
                <p:cNvSpPr>
                  <a:spLocks/>
                </p:cNvSpPr>
                <p:nvPr/>
              </p:nvSpPr>
              <p:spPr bwMode="auto">
                <a:xfrm>
                  <a:off x="1793" y="211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3" name="Freeform 151"/>
                <p:cNvSpPr>
                  <a:spLocks/>
                </p:cNvSpPr>
                <p:nvPr/>
              </p:nvSpPr>
              <p:spPr bwMode="auto">
                <a:xfrm>
                  <a:off x="1793" y="211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4" name="Freeform 152"/>
                <p:cNvSpPr>
                  <a:spLocks/>
                </p:cNvSpPr>
                <p:nvPr/>
              </p:nvSpPr>
              <p:spPr bwMode="auto">
                <a:xfrm>
                  <a:off x="1755" y="2107"/>
                  <a:ext cx="68" cy="68"/>
                </a:xfrm>
                <a:custGeom>
                  <a:avLst/>
                  <a:gdLst>
                    <a:gd name="T0" fmla="*/ 38 w 68"/>
                    <a:gd name="T1" fmla="*/ 0 h 68"/>
                    <a:gd name="T2" fmla="*/ 68 w 68"/>
                    <a:gd name="T3" fmla="*/ 68 h 68"/>
                    <a:gd name="T4" fmla="*/ 0 w 68"/>
                    <a:gd name="T5" fmla="*/ 68 h 68"/>
                    <a:gd name="T6" fmla="*/ 38 w 68"/>
                    <a:gd name="T7" fmla="*/ 0 h 68"/>
                  </a:gdLst>
                  <a:ahLst/>
                  <a:cxnLst>
                    <a:cxn ang="0">
                      <a:pos x="T0" y="T1"/>
                    </a:cxn>
                    <a:cxn ang="0">
                      <a:pos x="T2" y="T3"/>
                    </a:cxn>
                    <a:cxn ang="0">
                      <a:pos x="T4" y="T5"/>
                    </a:cxn>
                    <a:cxn ang="0">
                      <a:pos x="T6" y="T7"/>
                    </a:cxn>
                  </a:cxnLst>
                  <a:rect l="0" t="0" r="r" b="b"/>
                  <a:pathLst>
                    <a:path w="68" h="68">
                      <a:moveTo>
                        <a:pt x="38" y="0"/>
                      </a:moveTo>
                      <a:lnTo>
                        <a:pt x="68"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5" name="Freeform 153"/>
                <p:cNvSpPr>
                  <a:spLocks/>
                </p:cNvSpPr>
                <p:nvPr/>
              </p:nvSpPr>
              <p:spPr bwMode="auto">
                <a:xfrm>
                  <a:off x="1755" y="2107"/>
                  <a:ext cx="68"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6" name="Freeform 154"/>
                <p:cNvSpPr>
                  <a:spLocks/>
                </p:cNvSpPr>
                <p:nvPr/>
              </p:nvSpPr>
              <p:spPr bwMode="auto">
                <a:xfrm>
                  <a:off x="2106" y="196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7" name="Freeform 155"/>
                <p:cNvSpPr>
                  <a:spLocks/>
                </p:cNvSpPr>
                <p:nvPr/>
              </p:nvSpPr>
              <p:spPr bwMode="auto">
                <a:xfrm>
                  <a:off x="2106" y="196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8" name="Freeform 156"/>
                <p:cNvSpPr>
                  <a:spLocks/>
                </p:cNvSpPr>
                <p:nvPr/>
              </p:nvSpPr>
              <p:spPr bwMode="auto">
                <a:xfrm>
                  <a:off x="1877" y="200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9" name="Freeform 157"/>
                <p:cNvSpPr>
                  <a:spLocks/>
                </p:cNvSpPr>
                <p:nvPr/>
              </p:nvSpPr>
              <p:spPr bwMode="auto">
                <a:xfrm>
                  <a:off x="1877" y="200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0" name="Freeform 158"/>
                <p:cNvSpPr>
                  <a:spLocks/>
                </p:cNvSpPr>
                <p:nvPr/>
              </p:nvSpPr>
              <p:spPr bwMode="auto">
                <a:xfrm>
                  <a:off x="1701" y="1725"/>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1" name="Freeform 159"/>
                <p:cNvSpPr>
                  <a:spLocks/>
                </p:cNvSpPr>
                <p:nvPr/>
              </p:nvSpPr>
              <p:spPr bwMode="auto">
                <a:xfrm>
                  <a:off x="1701" y="1725"/>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2" name="Freeform 160"/>
                <p:cNvSpPr>
                  <a:spLocks/>
                </p:cNvSpPr>
                <p:nvPr/>
              </p:nvSpPr>
              <p:spPr bwMode="auto">
                <a:xfrm>
                  <a:off x="2083" y="178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3" name="Freeform 161"/>
                <p:cNvSpPr>
                  <a:spLocks/>
                </p:cNvSpPr>
                <p:nvPr/>
              </p:nvSpPr>
              <p:spPr bwMode="auto">
                <a:xfrm>
                  <a:off x="2083" y="178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4" name="Freeform 162"/>
                <p:cNvSpPr>
                  <a:spLocks/>
                </p:cNvSpPr>
                <p:nvPr/>
              </p:nvSpPr>
              <p:spPr bwMode="auto">
                <a:xfrm>
                  <a:off x="2067" y="2061"/>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5" name="Freeform 163"/>
                <p:cNvSpPr>
                  <a:spLocks/>
                </p:cNvSpPr>
                <p:nvPr/>
              </p:nvSpPr>
              <p:spPr bwMode="auto">
                <a:xfrm>
                  <a:off x="2067" y="2061"/>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6" name="Freeform 164"/>
                <p:cNvSpPr>
                  <a:spLocks/>
                </p:cNvSpPr>
                <p:nvPr/>
              </p:nvSpPr>
              <p:spPr bwMode="auto">
                <a:xfrm>
                  <a:off x="1800" y="2114"/>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7" name="Freeform 165"/>
                <p:cNvSpPr>
                  <a:spLocks/>
                </p:cNvSpPr>
                <p:nvPr/>
              </p:nvSpPr>
              <p:spPr bwMode="auto">
                <a:xfrm>
                  <a:off x="1800" y="2114"/>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8" name="Freeform 166"/>
                <p:cNvSpPr>
                  <a:spLocks/>
                </p:cNvSpPr>
                <p:nvPr/>
              </p:nvSpPr>
              <p:spPr bwMode="auto">
                <a:xfrm>
                  <a:off x="2129" y="203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9" name="Freeform 167"/>
                <p:cNvSpPr>
                  <a:spLocks/>
                </p:cNvSpPr>
                <p:nvPr/>
              </p:nvSpPr>
              <p:spPr bwMode="auto">
                <a:xfrm>
                  <a:off x="2129" y="203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0" name="Freeform 168"/>
                <p:cNvSpPr>
                  <a:spLocks/>
                </p:cNvSpPr>
                <p:nvPr/>
              </p:nvSpPr>
              <p:spPr bwMode="auto">
                <a:xfrm>
                  <a:off x="2075" y="204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1" name="Freeform 169"/>
                <p:cNvSpPr>
                  <a:spLocks/>
                </p:cNvSpPr>
                <p:nvPr/>
              </p:nvSpPr>
              <p:spPr bwMode="auto">
                <a:xfrm>
                  <a:off x="2075" y="204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2" name="Freeform 170"/>
                <p:cNvSpPr>
                  <a:spLocks/>
                </p:cNvSpPr>
                <p:nvPr/>
              </p:nvSpPr>
              <p:spPr bwMode="auto">
                <a:xfrm>
                  <a:off x="2174" y="2068"/>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3" name="Freeform 171"/>
                <p:cNvSpPr>
                  <a:spLocks/>
                </p:cNvSpPr>
                <p:nvPr/>
              </p:nvSpPr>
              <p:spPr bwMode="auto">
                <a:xfrm>
                  <a:off x="2174" y="2068"/>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4" name="Freeform 172"/>
                <p:cNvSpPr>
                  <a:spLocks/>
                </p:cNvSpPr>
                <p:nvPr/>
              </p:nvSpPr>
              <p:spPr bwMode="auto">
                <a:xfrm>
                  <a:off x="1984" y="1984"/>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5" name="Freeform 173"/>
                <p:cNvSpPr>
                  <a:spLocks/>
                </p:cNvSpPr>
                <p:nvPr/>
              </p:nvSpPr>
              <p:spPr bwMode="auto">
                <a:xfrm>
                  <a:off x="1984" y="1984"/>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6" name="Freeform 174"/>
                <p:cNvSpPr>
                  <a:spLocks/>
                </p:cNvSpPr>
                <p:nvPr/>
              </p:nvSpPr>
              <p:spPr bwMode="auto">
                <a:xfrm>
                  <a:off x="1968" y="2618"/>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7" name="Freeform 175"/>
                <p:cNvSpPr>
                  <a:spLocks/>
                </p:cNvSpPr>
                <p:nvPr/>
              </p:nvSpPr>
              <p:spPr bwMode="auto">
                <a:xfrm>
                  <a:off x="1968" y="261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8" name="Freeform 176"/>
                <p:cNvSpPr>
                  <a:spLocks/>
                </p:cNvSpPr>
                <p:nvPr/>
              </p:nvSpPr>
              <p:spPr bwMode="auto">
                <a:xfrm>
                  <a:off x="1839" y="195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9" name="Freeform 177"/>
                <p:cNvSpPr>
                  <a:spLocks/>
                </p:cNvSpPr>
                <p:nvPr/>
              </p:nvSpPr>
              <p:spPr bwMode="auto">
                <a:xfrm>
                  <a:off x="1839" y="195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0" name="Freeform 178"/>
                <p:cNvSpPr>
                  <a:spLocks/>
                </p:cNvSpPr>
                <p:nvPr/>
              </p:nvSpPr>
              <p:spPr bwMode="auto">
                <a:xfrm>
                  <a:off x="2006" y="2068"/>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1" name="Freeform 179"/>
                <p:cNvSpPr>
                  <a:spLocks/>
                </p:cNvSpPr>
                <p:nvPr/>
              </p:nvSpPr>
              <p:spPr bwMode="auto">
                <a:xfrm>
                  <a:off x="2006" y="2068"/>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2" name="Freeform 180"/>
                <p:cNvSpPr>
                  <a:spLocks/>
                </p:cNvSpPr>
                <p:nvPr/>
              </p:nvSpPr>
              <p:spPr bwMode="auto">
                <a:xfrm>
                  <a:off x="1686" y="204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3" name="Freeform 181"/>
                <p:cNvSpPr>
                  <a:spLocks/>
                </p:cNvSpPr>
                <p:nvPr/>
              </p:nvSpPr>
              <p:spPr bwMode="auto">
                <a:xfrm>
                  <a:off x="1686" y="204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4" name="Freeform 182"/>
                <p:cNvSpPr>
                  <a:spLocks/>
                </p:cNvSpPr>
                <p:nvPr/>
              </p:nvSpPr>
              <p:spPr bwMode="auto">
                <a:xfrm>
                  <a:off x="2098" y="196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5" name="Freeform 183"/>
                <p:cNvSpPr>
                  <a:spLocks/>
                </p:cNvSpPr>
                <p:nvPr/>
              </p:nvSpPr>
              <p:spPr bwMode="auto">
                <a:xfrm>
                  <a:off x="2098" y="196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6" name="Freeform 184"/>
                <p:cNvSpPr>
                  <a:spLocks/>
                </p:cNvSpPr>
                <p:nvPr/>
              </p:nvSpPr>
              <p:spPr bwMode="auto">
                <a:xfrm>
                  <a:off x="1991" y="251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7" name="Freeform 185"/>
                <p:cNvSpPr>
                  <a:spLocks/>
                </p:cNvSpPr>
                <p:nvPr/>
              </p:nvSpPr>
              <p:spPr bwMode="auto">
                <a:xfrm>
                  <a:off x="1991" y="251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8" name="Freeform 186"/>
                <p:cNvSpPr>
                  <a:spLocks/>
                </p:cNvSpPr>
                <p:nvPr/>
              </p:nvSpPr>
              <p:spPr bwMode="auto">
                <a:xfrm>
                  <a:off x="2006" y="2137"/>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9" name="Freeform 187"/>
                <p:cNvSpPr>
                  <a:spLocks/>
                </p:cNvSpPr>
                <p:nvPr/>
              </p:nvSpPr>
              <p:spPr bwMode="auto">
                <a:xfrm>
                  <a:off x="2006" y="2137"/>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0" name="Freeform 188"/>
                <p:cNvSpPr>
                  <a:spLocks/>
                </p:cNvSpPr>
                <p:nvPr/>
              </p:nvSpPr>
              <p:spPr bwMode="auto">
                <a:xfrm>
                  <a:off x="1762" y="1893"/>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1" name="Freeform 189"/>
                <p:cNvSpPr>
                  <a:spLocks/>
                </p:cNvSpPr>
                <p:nvPr/>
              </p:nvSpPr>
              <p:spPr bwMode="auto">
                <a:xfrm>
                  <a:off x="1762" y="1893"/>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2" name="Freeform 190"/>
                <p:cNvSpPr>
                  <a:spLocks/>
                </p:cNvSpPr>
                <p:nvPr/>
              </p:nvSpPr>
              <p:spPr bwMode="auto">
                <a:xfrm>
                  <a:off x="2159" y="196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3" name="Freeform 191"/>
                <p:cNvSpPr>
                  <a:spLocks/>
                </p:cNvSpPr>
                <p:nvPr/>
              </p:nvSpPr>
              <p:spPr bwMode="auto">
                <a:xfrm>
                  <a:off x="2159" y="196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4" name="Freeform 192"/>
                <p:cNvSpPr>
                  <a:spLocks/>
                </p:cNvSpPr>
                <p:nvPr/>
              </p:nvSpPr>
              <p:spPr bwMode="auto">
                <a:xfrm>
                  <a:off x="1655" y="2099"/>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5" name="Freeform 193"/>
                <p:cNvSpPr>
                  <a:spLocks/>
                </p:cNvSpPr>
                <p:nvPr/>
              </p:nvSpPr>
              <p:spPr bwMode="auto">
                <a:xfrm>
                  <a:off x="1655" y="2099"/>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6" name="Freeform 194"/>
                <p:cNvSpPr>
                  <a:spLocks/>
                </p:cNvSpPr>
                <p:nvPr/>
              </p:nvSpPr>
              <p:spPr bwMode="auto">
                <a:xfrm>
                  <a:off x="1579" y="196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7" name="Freeform 195"/>
                <p:cNvSpPr>
                  <a:spLocks/>
                </p:cNvSpPr>
                <p:nvPr/>
              </p:nvSpPr>
              <p:spPr bwMode="auto">
                <a:xfrm>
                  <a:off x="1579" y="196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8" name="Freeform 196"/>
                <p:cNvSpPr>
                  <a:spLocks/>
                </p:cNvSpPr>
                <p:nvPr/>
              </p:nvSpPr>
              <p:spPr bwMode="auto">
                <a:xfrm>
                  <a:off x="2022" y="2183"/>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9" name="Freeform 197"/>
                <p:cNvSpPr>
                  <a:spLocks/>
                </p:cNvSpPr>
                <p:nvPr/>
              </p:nvSpPr>
              <p:spPr bwMode="auto">
                <a:xfrm>
                  <a:off x="2022" y="2183"/>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0" name="Freeform 198"/>
                <p:cNvSpPr>
                  <a:spLocks/>
                </p:cNvSpPr>
                <p:nvPr/>
              </p:nvSpPr>
              <p:spPr bwMode="auto">
                <a:xfrm>
                  <a:off x="1915" y="207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1" name="Freeform 199"/>
                <p:cNvSpPr>
                  <a:spLocks/>
                </p:cNvSpPr>
                <p:nvPr/>
              </p:nvSpPr>
              <p:spPr bwMode="auto">
                <a:xfrm>
                  <a:off x="1915" y="207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2" name="Freeform 200"/>
                <p:cNvSpPr>
                  <a:spLocks/>
                </p:cNvSpPr>
                <p:nvPr/>
              </p:nvSpPr>
              <p:spPr bwMode="auto">
                <a:xfrm>
                  <a:off x="1961" y="2023"/>
                  <a:ext cx="68" cy="68"/>
                </a:xfrm>
                <a:custGeom>
                  <a:avLst/>
                  <a:gdLst>
                    <a:gd name="T0" fmla="*/ 30 w 68"/>
                    <a:gd name="T1" fmla="*/ 0 h 68"/>
                    <a:gd name="T2" fmla="*/ 68 w 68"/>
                    <a:gd name="T3" fmla="*/ 68 h 68"/>
                    <a:gd name="T4" fmla="*/ 0 w 68"/>
                    <a:gd name="T5" fmla="*/ 68 h 68"/>
                    <a:gd name="T6" fmla="*/ 30 w 68"/>
                    <a:gd name="T7" fmla="*/ 0 h 68"/>
                  </a:gdLst>
                  <a:ahLst/>
                  <a:cxnLst>
                    <a:cxn ang="0">
                      <a:pos x="T0" y="T1"/>
                    </a:cxn>
                    <a:cxn ang="0">
                      <a:pos x="T2" y="T3"/>
                    </a:cxn>
                    <a:cxn ang="0">
                      <a:pos x="T4" y="T5"/>
                    </a:cxn>
                    <a:cxn ang="0">
                      <a:pos x="T6" y="T7"/>
                    </a:cxn>
                  </a:cxnLst>
                  <a:rect l="0" t="0" r="r" b="b"/>
                  <a:pathLst>
                    <a:path w="68" h="68">
                      <a:moveTo>
                        <a:pt x="30" y="0"/>
                      </a:moveTo>
                      <a:lnTo>
                        <a:pt x="68" y="68"/>
                      </a:lnTo>
                      <a:lnTo>
                        <a:pt x="0" y="68"/>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3" name="Freeform 201"/>
                <p:cNvSpPr>
                  <a:spLocks/>
                </p:cNvSpPr>
                <p:nvPr/>
              </p:nvSpPr>
              <p:spPr bwMode="auto">
                <a:xfrm>
                  <a:off x="1961" y="2023"/>
                  <a:ext cx="68"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4" name="Freeform 202"/>
                <p:cNvSpPr>
                  <a:spLocks/>
                </p:cNvSpPr>
                <p:nvPr/>
              </p:nvSpPr>
              <p:spPr bwMode="auto">
                <a:xfrm>
                  <a:off x="1762" y="2412"/>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5" name="Freeform 203"/>
                <p:cNvSpPr>
                  <a:spLocks/>
                </p:cNvSpPr>
                <p:nvPr/>
              </p:nvSpPr>
              <p:spPr bwMode="auto">
                <a:xfrm>
                  <a:off x="1762" y="2412"/>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6" name="Freeform 204"/>
                <p:cNvSpPr>
                  <a:spLocks/>
                </p:cNvSpPr>
                <p:nvPr/>
              </p:nvSpPr>
              <p:spPr bwMode="auto">
                <a:xfrm>
                  <a:off x="2457" y="189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7" name="Freeform 205"/>
                <p:cNvSpPr>
                  <a:spLocks/>
                </p:cNvSpPr>
                <p:nvPr/>
              </p:nvSpPr>
              <p:spPr bwMode="auto">
                <a:xfrm>
                  <a:off x="2457" y="189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grpSp>
          <p:grpSp>
            <p:nvGrpSpPr>
              <p:cNvPr id="1211" name="Group 407"/>
              <p:cNvGrpSpPr>
                <a:grpSpLocks/>
              </p:cNvGrpSpPr>
              <p:nvPr/>
            </p:nvGrpSpPr>
            <p:grpSpPr bwMode="auto">
              <a:xfrm>
                <a:off x="1579" y="1458"/>
                <a:ext cx="1374" cy="1366"/>
                <a:chOff x="1579" y="1458"/>
                <a:chExt cx="1374" cy="1366"/>
              </a:xfrm>
            </p:grpSpPr>
            <p:sp>
              <p:nvSpPr>
                <p:cNvPr id="1368" name="Freeform 207"/>
                <p:cNvSpPr>
                  <a:spLocks/>
                </p:cNvSpPr>
                <p:nvPr/>
              </p:nvSpPr>
              <p:spPr bwMode="auto">
                <a:xfrm>
                  <a:off x="1854" y="2107"/>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9" name="Freeform 208"/>
                <p:cNvSpPr>
                  <a:spLocks/>
                </p:cNvSpPr>
                <p:nvPr/>
              </p:nvSpPr>
              <p:spPr bwMode="auto">
                <a:xfrm>
                  <a:off x="1854" y="2107"/>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0" name="Freeform 209"/>
                <p:cNvSpPr>
                  <a:spLocks/>
                </p:cNvSpPr>
                <p:nvPr/>
              </p:nvSpPr>
              <p:spPr bwMode="auto">
                <a:xfrm>
                  <a:off x="1953" y="192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1" name="Freeform 210"/>
                <p:cNvSpPr>
                  <a:spLocks/>
                </p:cNvSpPr>
                <p:nvPr/>
              </p:nvSpPr>
              <p:spPr bwMode="auto">
                <a:xfrm>
                  <a:off x="1953" y="192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2" name="Freeform 211"/>
                <p:cNvSpPr>
                  <a:spLocks/>
                </p:cNvSpPr>
                <p:nvPr/>
              </p:nvSpPr>
              <p:spPr bwMode="auto">
                <a:xfrm>
                  <a:off x="1717" y="215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3" name="Freeform 212"/>
                <p:cNvSpPr>
                  <a:spLocks/>
                </p:cNvSpPr>
                <p:nvPr/>
              </p:nvSpPr>
              <p:spPr bwMode="auto">
                <a:xfrm>
                  <a:off x="1717" y="215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4" name="Freeform 213"/>
                <p:cNvSpPr>
                  <a:spLocks/>
                </p:cNvSpPr>
                <p:nvPr/>
              </p:nvSpPr>
              <p:spPr bwMode="auto">
                <a:xfrm>
                  <a:off x="2205" y="1984"/>
                  <a:ext cx="68" cy="62"/>
                </a:xfrm>
                <a:custGeom>
                  <a:avLst/>
                  <a:gdLst>
                    <a:gd name="T0" fmla="*/ 30 w 68"/>
                    <a:gd name="T1" fmla="*/ 0 h 62"/>
                    <a:gd name="T2" fmla="*/ 68 w 68"/>
                    <a:gd name="T3" fmla="*/ 62 h 62"/>
                    <a:gd name="T4" fmla="*/ 0 w 68"/>
                    <a:gd name="T5" fmla="*/ 62 h 62"/>
                    <a:gd name="T6" fmla="*/ 30 w 68"/>
                    <a:gd name="T7" fmla="*/ 0 h 62"/>
                  </a:gdLst>
                  <a:ahLst/>
                  <a:cxnLst>
                    <a:cxn ang="0">
                      <a:pos x="T0" y="T1"/>
                    </a:cxn>
                    <a:cxn ang="0">
                      <a:pos x="T2" y="T3"/>
                    </a:cxn>
                    <a:cxn ang="0">
                      <a:pos x="T4" y="T5"/>
                    </a:cxn>
                    <a:cxn ang="0">
                      <a:pos x="T6" y="T7"/>
                    </a:cxn>
                  </a:cxnLst>
                  <a:rect l="0" t="0" r="r" b="b"/>
                  <a:pathLst>
                    <a:path w="68" h="62">
                      <a:moveTo>
                        <a:pt x="30" y="0"/>
                      </a:moveTo>
                      <a:lnTo>
                        <a:pt x="68" y="62"/>
                      </a:lnTo>
                      <a:lnTo>
                        <a:pt x="0" y="62"/>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5" name="Freeform 214"/>
                <p:cNvSpPr>
                  <a:spLocks/>
                </p:cNvSpPr>
                <p:nvPr/>
              </p:nvSpPr>
              <p:spPr bwMode="auto">
                <a:xfrm>
                  <a:off x="2205" y="1984"/>
                  <a:ext cx="68" cy="62"/>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6" name="Freeform 215"/>
                <p:cNvSpPr>
                  <a:spLocks/>
                </p:cNvSpPr>
                <p:nvPr/>
              </p:nvSpPr>
              <p:spPr bwMode="auto">
                <a:xfrm>
                  <a:off x="1747" y="2046"/>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7" name="Freeform 216"/>
                <p:cNvSpPr>
                  <a:spLocks/>
                </p:cNvSpPr>
                <p:nvPr/>
              </p:nvSpPr>
              <p:spPr bwMode="auto">
                <a:xfrm>
                  <a:off x="1747" y="2046"/>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8" name="Freeform 217"/>
                <p:cNvSpPr>
                  <a:spLocks/>
                </p:cNvSpPr>
                <p:nvPr/>
              </p:nvSpPr>
              <p:spPr bwMode="auto">
                <a:xfrm>
                  <a:off x="1930" y="1939"/>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9" name="Freeform 218"/>
                <p:cNvSpPr>
                  <a:spLocks/>
                </p:cNvSpPr>
                <p:nvPr/>
              </p:nvSpPr>
              <p:spPr bwMode="auto">
                <a:xfrm>
                  <a:off x="1930" y="1939"/>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0" name="Freeform 219"/>
                <p:cNvSpPr>
                  <a:spLocks/>
                </p:cNvSpPr>
                <p:nvPr/>
              </p:nvSpPr>
              <p:spPr bwMode="auto">
                <a:xfrm>
                  <a:off x="1839" y="1923"/>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1" name="Freeform 220"/>
                <p:cNvSpPr>
                  <a:spLocks/>
                </p:cNvSpPr>
                <p:nvPr/>
              </p:nvSpPr>
              <p:spPr bwMode="auto">
                <a:xfrm>
                  <a:off x="1839" y="1923"/>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2" name="Freeform 221"/>
                <p:cNvSpPr>
                  <a:spLocks/>
                </p:cNvSpPr>
                <p:nvPr/>
              </p:nvSpPr>
              <p:spPr bwMode="auto">
                <a:xfrm>
                  <a:off x="2029" y="1458"/>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3" name="Freeform 222"/>
                <p:cNvSpPr>
                  <a:spLocks/>
                </p:cNvSpPr>
                <p:nvPr/>
              </p:nvSpPr>
              <p:spPr bwMode="auto">
                <a:xfrm>
                  <a:off x="2029" y="1458"/>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4" name="Freeform 223"/>
                <p:cNvSpPr>
                  <a:spLocks/>
                </p:cNvSpPr>
                <p:nvPr/>
              </p:nvSpPr>
              <p:spPr bwMode="auto">
                <a:xfrm>
                  <a:off x="1579" y="194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5" name="Freeform 224"/>
                <p:cNvSpPr>
                  <a:spLocks/>
                </p:cNvSpPr>
                <p:nvPr/>
              </p:nvSpPr>
              <p:spPr bwMode="auto">
                <a:xfrm>
                  <a:off x="1579" y="194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6" name="Freeform 225"/>
                <p:cNvSpPr>
                  <a:spLocks/>
                </p:cNvSpPr>
                <p:nvPr/>
              </p:nvSpPr>
              <p:spPr bwMode="auto">
                <a:xfrm>
                  <a:off x="1800" y="2099"/>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7" name="Freeform 226"/>
                <p:cNvSpPr>
                  <a:spLocks/>
                </p:cNvSpPr>
                <p:nvPr/>
              </p:nvSpPr>
              <p:spPr bwMode="auto">
                <a:xfrm>
                  <a:off x="1800" y="2099"/>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8" name="Freeform 227"/>
                <p:cNvSpPr>
                  <a:spLocks/>
                </p:cNvSpPr>
                <p:nvPr/>
              </p:nvSpPr>
              <p:spPr bwMode="auto">
                <a:xfrm>
                  <a:off x="1602" y="206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9" name="Freeform 228"/>
                <p:cNvSpPr>
                  <a:spLocks/>
                </p:cNvSpPr>
                <p:nvPr/>
              </p:nvSpPr>
              <p:spPr bwMode="auto">
                <a:xfrm>
                  <a:off x="1602" y="206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0" name="Freeform 229"/>
                <p:cNvSpPr>
                  <a:spLocks/>
                </p:cNvSpPr>
                <p:nvPr/>
              </p:nvSpPr>
              <p:spPr bwMode="auto">
                <a:xfrm>
                  <a:off x="2052" y="2374"/>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1" name="Freeform 230"/>
                <p:cNvSpPr>
                  <a:spLocks/>
                </p:cNvSpPr>
                <p:nvPr/>
              </p:nvSpPr>
              <p:spPr bwMode="auto">
                <a:xfrm>
                  <a:off x="2052" y="237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2" name="Freeform 231"/>
                <p:cNvSpPr>
                  <a:spLocks/>
                </p:cNvSpPr>
                <p:nvPr/>
              </p:nvSpPr>
              <p:spPr bwMode="auto">
                <a:xfrm>
                  <a:off x="2167" y="195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3" name="Freeform 232"/>
                <p:cNvSpPr>
                  <a:spLocks/>
                </p:cNvSpPr>
                <p:nvPr/>
              </p:nvSpPr>
              <p:spPr bwMode="auto">
                <a:xfrm>
                  <a:off x="2167" y="195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4" name="Freeform 233"/>
                <p:cNvSpPr>
                  <a:spLocks/>
                </p:cNvSpPr>
                <p:nvPr/>
              </p:nvSpPr>
              <p:spPr bwMode="auto">
                <a:xfrm>
                  <a:off x="2090" y="2107"/>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5" name="Freeform 234"/>
                <p:cNvSpPr>
                  <a:spLocks/>
                </p:cNvSpPr>
                <p:nvPr/>
              </p:nvSpPr>
              <p:spPr bwMode="auto">
                <a:xfrm>
                  <a:off x="2090" y="2107"/>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6" name="Freeform 235"/>
                <p:cNvSpPr>
                  <a:spLocks/>
                </p:cNvSpPr>
                <p:nvPr/>
              </p:nvSpPr>
              <p:spPr bwMode="auto">
                <a:xfrm>
                  <a:off x="2251" y="1839"/>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7" name="Freeform 236"/>
                <p:cNvSpPr>
                  <a:spLocks/>
                </p:cNvSpPr>
                <p:nvPr/>
              </p:nvSpPr>
              <p:spPr bwMode="auto">
                <a:xfrm>
                  <a:off x="2251" y="1839"/>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8" name="Freeform 237"/>
                <p:cNvSpPr>
                  <a:spLocks/>
                </p:cNvSpPr>
                <p:nvPr/>
              </p:nvSpPr>
              <p:spPr bwMode="auto">
                <a:xfrm>
                  <a:off x="1968" y="2084"/>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9" name="Freeform 238"/>
                <p:cNvSpPr>
                  <a:spLocks/>
                </p:cNvSpPr>
                <p:nvPr/>
              </p:nvSpPr>
              <p:spPr bwMode="auto">
                <a:xfrm>
                  <a:off x="1968" y="2084"/>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0" name="Freeform 239"/>
                <p:cNvSpPr>
                  <a:spLocks/>
                </p:cNvSpPr>
                <p:nvPr/>
              </p:nvSpPr>
              <p:spPr bwMode="auto">
                <a:xfrm>
                  <a:off x="1884" y="200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1" name="Freeform 240"/>
                <p:cNvSpPr>
                  <a:spLocks/>
                </p:cNvSpPr>
                <p:nvPr/>
              </p:nvSpPr>
              <p:spPr bwMode="auto">
                <a:xfrm>
                  <a:off x="1884" y="200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2" name="Freeform 241"/>
                <p:cNvSpPr>
                  <a:spLocks/>
                </p:cNvSpPr>
                <p:nvPr/>
              </p:nvSpPr>
              <p:spPr bwMode="auto">
                <a:xfrm>
                  <a:off x="2350" y="2091"/>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3" name="Freeform 242"/>
                <p:cNvSpPr>
                  <a:spLocks/>
                </p:cNvSpPr>
                <p:nvPr/>
              </p:nvSpPr>
              <p:spPr bwMode="auto">
                <a:xfrm>
                  <a:off x="2350" y="2091"/>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4" name="Freeform 243"/>
                <p:cNvSpPr>
                  <a:spLocks/>
                </p:cNvSpPr>
                <p:nvPr/>
              </p:nvSpPr>
              <p:spPr bwMode="auto">
                <a:xfrm>
                  <a:off x="2129" y="211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5" name="Freeform 244"/>
                <p:cNvSpPr>
                  <a:spLocks/>
                </p:cNvSpPr>
                <p:nvPr/>
              </p:nvSpPr>
              <p:spPr bwMode="auto">
                <a:xfrm>
                  <a:off x="2129" y="211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6" name="Freeform 245"/>
                <p:cNvSpPr>
                  <a:spLocks/>
                </p:cNvSpPr>
                <p:nvPr/>
              </p:nvSpPr>
              <p:spPr bwMode="auto">
                <a:xfrm>
                  <a:off x="2121" y="193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7" name="Freeform 246"/>
                <p:cNvSpPr>
                  <a:spLocks/>
                </p:cNvSpPr>
                <p:nvPr/>
              </p:nvSpPr>
              <p:spPr bwMode="auto">
                <a:xfrm>
                  <a:off x="2121" y="193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8" name="Freeform 247"/>
                <p:cNvSpPr>
                  <a:spLocks/>
                </p:cNvSpPr>
                <p:nvPr/>
              </p:nvSpPr>
              <p:spPr bwMode="auto">
                <a:xfrm>
                  <a:off x="2388" y="191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9" name="Freeform 248"/>
                <p:cNvSpPr>
                  <a:spLocks/>
                </p:cNvSpPr>
                <p:nvPr/>
              </p:nvSpPr>
              <p:spPr bwMode="auto">
                <a:xfrm>
                  <a:off x="2388" y="191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0" name="Freeform 249"/>
                <p:cNvSpPr>
                  <a:spLocks/>
                </p:cNvSpPr>
                <p:nvPr/>
              </p:nvSpPr>
              <p:spPr bwMode="auto">
                <a:xfrm>
                  <a:off x="2136" y="2015"/>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1" name="Freeform 250"/>
                <p:cNvSpPr>
                  <a:spLocks/>
                </p:cNvSpPr>
                <p:nvPr/>
              </p:nvSpPr>
              <p:spPr bwMode="auto">
                <a:xfrm>
                  <a:off x="2136" y="2015"/>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2" name="Freeform 251"/>
                <p:cNvSpPr>
                  <a:spLocks/>
                </p:cNvSpPr>
                <p:nvPr/>
              </p:nvSpPr>
              <p:spPr bwMode="auto">
                <a:xfrm>
                  <a:off x="1823" y="2023"/>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3" name="Freeform 252"/>
                <p:cNvSpPr>
                  <a:spLocks/>
                </p:cNvSpPr>
                <p:nvPr/>
              </p:nvSpPr>
              <p:spPr bwMode="auto">
                <a:xfrm>
                  <a:off x="1823" y="202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4" name="Freeform 253"/>
                <p:cNvSpPr>
                  <a:spLocks/>
                </p:cNvSpPr>
                <p:nvPr/>
              </p:nvSpPr>
              <p:spPr bwMode="auto">
                <a:xfrm>
                  <a:off x="1945" y="2030"/>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5" name="Freeform 254"/>
                <p:cNvSpPr>
                  <a:spLocks/>
                </p:cNvSpPr>
                <p:nvPr/>
              </p:nvSpPr>
              <p:spPr bwMode="auto">
                <a:xfrm>
                  <a:off x="1945" y="2030"/>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6" name="Freeform 255"/>
                <p:cNvSpPr>
                  <a:spLocks/>
                </p:cNvSpPr>
                <p:nvPr/>
              </p:nvSpPr>
              <p:spPr bwMode="auto">
                <a:xfrm>
                  <a:off x="1915" y="197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7" name="Freeform 256"/>
                <p:cNvSpPr>
                  <a:spLocks/>
                </p:cNvSpPr>
                <p:nvPr/>
              </p:nvSpPr>
              <p:spPr bwMode="auto">
                <a:xfrm>
                  <a:off x="1915" y="197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8" name="Freeform 257"/>
                <p:cNvSpPr>
                  <a:spLocks/>
                </p:cNvSpPr>
                <p:nvPr/>
              </p:nvSpPr>
              <p:spPr bwMode="auto">
                <a:xfrm>
                  <a:off x="2228" y="2152"/>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9" name="Freeform 258"/>
                <p:cNvSpPr>
                  <a:spLocks/>
                </p:cNvSpPr>
                <p:nvPr/>
              </p:nvSpPr>
              <p:spPr bwMode="auto">
                <a:xfrm>
                  <a:off x="2228" y="2152"/>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0" name="Freeform 259"/>
                <p:cNvSpPr>
                  <a:spLocks/>
                </p:cNvSpPr>
                <p:nvPr/>
              </p:nvSpPr>
              <p:spPr bwMode="auto">
                <a:xfrm>
                  <a:off x="1961" y="1946"/>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1" name="Freeform 260"/>
                <p:cNvSpPr>
                  <a:spLocks/>
                </p:cNvSpPr>
                <p:nvPr/>
              </p:nvSpPr>
              <p:spPr bwMode="auto">
                <a:xfrm>
                  <a:off x="1961" y="1946"/>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2" name="Freeform 261"/>
                <p:cNvSpPr>
                  <a:spLocks/>
                </p:cNvSpPr>
                <p:nvPr/>
              </p:nvSpPr>
              <p:spPr bwMode="auto">
                <a:xfrm>
                  <a:off x="2884" y="2030"/>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3" name="Freeform 262"/>
                <p:cNvSpPr>
                  <a:spLocks/>
                </p:cNvSpPr>
                <p:nvPr/>
              </p:nvSpPr>
              <p:spPr bwMode="auto">
                <a:xfrm>
                  <a:off x="2884" y="2030"/>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4" name="Freeform 263"/>
                <p:cNvSpPr>
                  <a:spLocks/>
                </p:cNvSpPr>
                <p:nvPr/>
              </p:nvSpPr>
              <p:spPr bwMode="auto">
                <a:xfrm>
                  <a:off x="1915" y="174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5" name="Freeform 264"/>
                <p:cNvSpPr>
                  <a:spLocks/>
                </p:cNvSpPr>
                <p:nvPr/>
              </p:nvSpPr>
              <p:spPr bwMode="auto">
                <a:xfrm>
                  <a:off x="1915" y="174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6" name="Freeform 265"/>
                <p:cNvSpPr>
                  <a:spLocks/>
                </p:cNvSpPr>
                <p:nvPr/>
              </p:nvSpPr>
              <p:spPr bwMode="auto">
                <a:xfrm>
                  <a:off x="2182" y="248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7" name="Freeform 266"/>
                <p:cNvSpPr>
                  <a:spLocks/>
                </p:cNvSpPr>
                <p:nvPr/>
              </p:nvSpPr>
              <p:spPr bwMode="auto">
                <a:xfrm>
                  <a:off x="2182" y="248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8" name="Freeform 267"/>
                <p:cNvSpPr>
                  <a:spLocks/>
                </p:cNvSpPr>
                <p:nvPr/>
              </p:nvSpPr>
              <p:spPr bwMode="auto">
                <a:xfrm>
                  <a:off x="1846" y="1984"/>
                  <a:ext cx="77" cy="62"/>
                </a:xfrm>
                <a:custGeom>
                  <a:avLst/>
                  <a:gdLst>
                    <a:gd name="T0" fmla="*/ 38 w 77"/>
                    <a:gd name="T1" fmla="*/ 0 h 62"/>
                    <a:gd name="T2" fmla="*/ 77 w 77"/>
                    <a:gd name="T3" fmla="*/ 62 h 62"/>
                    <a:gd name="T4" fmla="*/ 0 w 77"/>
                    <a:gd name="T5" fmla="*/ 62 h 62"/>
                    <a:gd name="T6" fmla="*/ 38 w 77"/>
                    <a:gd name="T7" fmla="*/ 0 h 62"/>
                  </a:gdLst>
                  <a:ahLst/>
                  <a:cxnLst>
                    <a:cxn ang="0">
                      <a:pos x="T0" y="T1"/>
                    </a:cxn>
                    <a:cxn ang="0">
                      <a:pos x="T2" y="T3"/>
                    </a:cxn>
                    <a:cxn ang="0">
                      <a:pos x="T4" y="T5"/>
                    </a:cxn>
                    <a:cxn ang="0">
                      <a:pos x="T6" y="T7"/>
                    </a:cxn>
                  </a:cxnLst>
                  <a:rect l="0" t="0" r="r" b="b"/>
                  <a:pathLst>
                    <a:path w="77" h="62">
                      <a:moveTo>
                        <a:pt x="38" y="0"/>
                      </a:moveTo>
                      <a:lnTo>
                        <a:pt x="77"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9" name="Freeform 268"/>
                <p:cNvSpPr>
                  <a:spLocks/>
                </p:cNvSpPr>
                <p:nvPr/>
              </p:nvSpPr>
              <p:spPr bwMode="auto">
                <a:xfrm>
                  <a:off x="1846" y="1984"/>
                  <a:ext cx="77"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0" name="Freeform 269"/>
                <p:cNvSpPr>
                  <a:spLocks/>
                </p:cNvSpPr>
                <p:nvPr/>
              </p:nvSpPr>
              <p:spPr bwMode="auto">
                <a:xfrm>
                  <a:off x="2029" y="2076"/>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1" name="Freeform 270"/>
                <p:cNvSpPr>
                  <a:spLocks/>
                </p:cNvSpPr>
                <p:nvPr/>
              </p:nvSpPr>
              <p:spPr bwMode="auto">
                <a:xfrm>
                  <a:off x="2029" y="2076"/>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2" name="Freeform 271"/>
                <p:cNvSpPr>
                  <a:spLocks/>
                </p:cNvSpPr>
                <p:nvPr/>
              </p:nvSpPr>
              <p:spPr bwMode="auto">
                <a:xfrm>
                  <a:off x="1854" y="196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3" name="Freeform 272"/>
                <p:cNvSpPr>
                  <a:spLocks/>
                </p:cNvSpPr>
                <p:nvPr/>
              </p:nvSpPr>
              <p:spPr bwMode="auto">
                <a:xfrm>
                  <a:off x="1854" y="196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4" name="Freeform 273"/>
                <p:cNvSpPr>
                  <a:spLocks/>
                </p:cNvSpPr>
                <p:nvPr/>
              </p:nvSpPr>
              <p:spPr bwMode="auto">
                <a:xfrm>
                  <a:off x="1816" y="205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5" name="Freeform 274"/>
                <p:cNvSpPr>
                  <a:spLocks/>
                </p:cNvSpPr>
                <p:nvPr/>
              </p:nvSpPr>
              <p:spPr bwMode="auto">
                <a:xfrm>
                  <a:off x="1816" y="205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6" name="Freeform 275"/>
                <p:cNvSpPr>
                  <a:spLocks/>
                </p:cNvSpPr>
                <p:nvPr/>
              </p:nvSpPr>
              <p:spPr bwMode="auto">
                <a:xfrm>
                  <a:off x="1747" y="2046"/>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7" name="Freeform 276"/>
                <p:cNvSpPr>
                  <a:spLocks/>
                </p:cNvSpPr>
                <p:nvPr/>
              </p:nvSpPr>
              <p:spPr bwMode="auto">
                <a:xfrm>
                  <a:off x="1747" y="2046"/>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8" name="Freeform 277"/>
                <p:cNvSpPr>
                  <a:spLocks/>
                </p:cNvSpPr>
                <p:nvPr/>
              </p:nvSpPr>
              <p:spPr bwMode="auto">
                <a:xfrm>
                  <a:off x="2205" y="199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9" name="Freeform 278"/>
                <p:cNvSpPr>
                  <a:spLocks/>
                </p:cNvSpPr>
                <p:nvPr/>
              </p:nvSpPr>
              <p:spPr bwMode="auto">
                <a:xfrm>
                  <a:off x="2205" y="199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0" name="Freeform 279"/>
                <p:cNvSpPr>
                  <a:spLocks/>
                </p:cNvSpPr>
                <p:nvPr/>
              </p:nvSpPr>
              <p:spPr bwMode="auto">
                <a:xfrm>
                  <a:off x="1938" y="194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1" name="Freeform 280"/>
                <p:cNvSpPr>
                  <a:spLocks/>
                </p:cNvSpPr>
                <p:nvPr/>
              </p:nvSpPr>
              <p:spPr bwMode="auto">
                <a:xfrm>
                  <a:off x="1938" y="194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2" name="Freeform 281"/>
                <p:cNvSpPr>
                  <a:spLocks/>
                </p:cNvSpPr>
                <p:nvPr/>
              </p:nvSpPr>
              <p:spPr bwMode="auto">
                <a:xfrm>
                  <a:off x="1884" y="1962"/>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3" name="Freeform 282"/>
                <p:cNvSpPr>
                  <a:spLocks/>
                </p:cNvSpPr>
                <p:nvPr/>
              </p:nvSpPr>
              <p:spPr bwMode="auto">
                <a:xfrm>
                  <a:off x="1884" y="1962"/>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4" name="Freeform 283"/>
                <p:cNvSpPr>
                  <a:spLocks/>
                </p:cNvSpPr>
                <p:nvPr/>
              </p:nvSpPr>
              <p:spPr bwMode="auto">
                <a:xfrm>
                  <a:off x="1846" y="2076"/>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5" name="Freeform 284"/>
                <p:cNvSpPr>
                  <a:spLocks/>
                </p:cNvSpPr>
                <p:nvPr/>
              </p:nvSpPr>
              <p:spPr bwMode="auto">
                <a:xfrm>
                  <a:off x="1846" y="2076"/>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6" name="Freeform 285"/>
                <p:cNvSpPr>
                  <a:spLocks/>
                </p:cNvSpPr>
                <p:nvPr/>
              </p:nvSpPr>
              <p:spPr bwMode="auto">
                <a:xfrm>
                  <a:off x="1770" y="2084"/>
                  <a:ext cx="69" cy="68"/>
                </a:xfrm>
                <a:custGeom>
                  <a:avLst/>
                  <a:gdLst>
                    <a:gd name="T0" fmla="*/ 30 w 69"/>
                    <a:gd name="T1" fmla="*/ 0 h 68"/>
                    <a:gd name="T2" fmla="*/ 69 w 69"/>
                    <a:gd name="T3" fmla="*/ 68 h 68"/>
                    <a:gd name="T4" fmla="*/ 0 w 69"/>
                    <a:gd name="T5" fmla="*/ 68 h 68"/>
                    <a:gd name="T6" fmla="*/ 30 w 69"/>
                    <a:gd name="T7" fmla="*/ 0 h 68"/>
                  </a:gdLst>
                  <a:ahLst/>
                  <a:cxnLst>
                    <a:cxn ang="0">
                      <a:pos x="T0" y="T1"/>
                    </a:cxn>
                    <a:cxn ang="0">
                      <a:pos x="T2" y="T3"/>
                    </a:cxn>
                    <a:cxn ang="0">
                      <a:pos x="T4" y="T5"/>
                    </a:cxn>
                    <a:cxn ang="0">
                      <a:pos x="T6" y="T7"/>
                    </a:cxn>
                  </a:cxnLst>
                  <a:rect l="0" t="0" r="r" b="b"/>
                  <a:pathLst>
                    <a:path w="69" h="68">
                      <a:moveTo>
                        <a:pt x="30" y="0"/>
                      </a:moveTo>
                      <a:lnTo>
                        <a:pt x="69" y="68"/>
                      </a:lnTo>
                      <a:lnTo>
                        <a:pt x="0" y="68"/>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7" name="Freeform 286"/>
                <p:cNvSpPr>
                  <a:spLocks/>
                </p:cNvSpPr>
                <p:nvPr/>
              </p:nvSpPr>
              <p:spPr bwMode="auto">
                <a:xfrm>
                  <a:off x="1770" y="2084"/>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8" name="Freeform 287"/>
                <p:cNvSpPr>
                  <a:spLocks/>
                </p:cNvSpPr>
                <p:nvPr/>
              </p:nvSpPr>
              <p:spPr bwMode="auto">
                <a:xfrm>
                  <a:off x="1869" y="2084"/>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9" name="Freeform 288"/>
                <p:cNvSpPr>
                  <a:spLocks/>
                </p:cNvSpPr>
                <p:nvPr/>
              </p:nvSpPr>
              <p:spPr bwMode="auto">
                <a:xfrm>
                  <a:off x="1869" y="2084"/>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0" name="Freeform 289"/>
                <p:cNvSpPr>
                  <a:spLocks/>
                </p:cNvSpPr>
                <p:nvPr/>
              </p:nvSpPr>
              <p:spPr bwMode="auto">
                <a:xfrm>
                  <a:off x="1961" y="1901"/>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1" name="Freeform 290"/>
                <p:cNvSpPr>
                  <a:spLocks/>
                </p:cNvSpPr>
                <p:nvPr/>
              </p:nvSpPr>
              <p:spPr bwMode="auto">
                <a:xfrm>
                  <a:off x="1961" y="1901"/>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2" name="Freeform 291"/>
                <p:cNvSpPr>
                  <a:spLocks/>
                </p:cNvSpPr>
                <p:nvPr/>
              </p:nvSpPr>
              <p:spPr bwMode="auto">
                <a:xfrm>
                  <a:off x="2090" y="2084"/>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3" name="Freeform 292"/>
                <p:cNvSpPr>
                  <a:spLocks/>
                </p:cNvSpPr>
                <p:nvPr/>
              </p:nvSpPr>
              <p:spPr bwMode="auto">
                <a:xfrm>
                  <a:off x="2090" y="208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4" name="Freeform 293"/>
                <p:cNvSpPr>
                  <a:spLocks/>
                </p:cNvSpPr>
                <p:nvPr/>
              </p:nvSpPr>
              <p:spPr bwMode="auto">
                <a:xfrm>
                  <a:off x="1839" y="177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5" name="Freeform 294"/>
                <p:cNvSpPr>
                  <a:spLocks/>
                </p:cNvSpPr>
                <p:nvPr/>
              </p:nvSpPr>
              <p:spPr bwMode="auto">
                <a:xfrm>
                  <a:off x="1839" y="177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6" name="Freeform 295"/>
                <p:cNvSpPr>
                  <a:spLocks/>
                </p:cNvSpPr>
                <p:nvPr/>
              </p:nvSpPr>
              <p:spPr bwMode="auto">
                <a:xfrm>
                  <a:off x="1671" y="2091"/>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7" name="Freeform 296"/>
                <p:cNvSpPr>
                  <a:spLocks/>
                </p:cNvSpPr>
                <p:nvPr/>
              </p:nvSpPr>
              <p:spPr bwMode="auto">
                <a:xfrm>
                  <a:off x="1671" y="2091"/>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8" name="Freeform 297"/>
                <p:cNvSpPr>
                  <a:spLocks/>
                </p:cNvSpPr>
                <p:nvPr/>
              </p:nvSpPr>
              <p:spPr bwMode="auto">
                <a:xfrm>
                  <a:off x="2121" y="191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9" name="Freeform 298"/>
                <p:cNvSpPr>
                  <a:spLocks/>
                </p:cNvSpPr>
                <p:nvPr/>
              </p:nvSpPr>
              <p:spPr bwMode="auto">
                <a:xfrm>
                  <a:off x="2121" y="191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0" name="Freeform 299"/>
                <p:cNvSpPr>
                  <a:spLocks/>
                </p:cNvSpPr>
                <p:nvPr/>
              </p:nvSpPr>
              <p:spPr bwMode="auto">
                <a:xfrm>
                  <a:off x="1884" y="2129"/>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1" name="Freeform 300"/>
                <p:cNvSpPr>
                  <a:spLocks/>
                </p:cNvSpPr>
                <p:nvPr/>
              </p:nvSpPr>
              <p:spPr bwMode="auto">
                <a:xfrm>
                  <a:off x="1884" y="2129"/>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2" name="Freeform 301"/>
                <p:cNvSpPr>
                  <a:spLocks/>
                </p:cNvSpPr>
                <p:nvPr/>
              </p:nvSpPr>
              <p:spPr bwMode="auto">
                <a:xfrm>
                  <a:off x="2411" y="195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3" name="Freeform 302"/>
                <p:cNvSpPr>
                  <a:spLocks/>
                </p:cNvSpPr>
                <p:nvPr/>
              </p:nvSpPr>
              <p:spPr bwMode="auto">
                <a:xfrm>
                  <a:off x="2411" y="195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4" name="Freeform 303"/>
                <p:cNvSpPr>
                  <a:spLocks/>
                </p:cNvSpPr>
                <p:nvPr/>
              </p:nvSpPr>
              <p:spPr bwMode="auto">
                <a:xfrm>
                  <a:off x="1877" y="205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5" name="Freeform 304"/>
                <p:cNvSpPr>
                  <a:spLocks/>
                </p:cNvSpPr>
                <p:nvPr/>
              </p:nvSpPr>
              <p:spPr bwMode="auto">
                <a:xfrm>
                  <a:off x="1877" y="205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6" name="Freeform 305"/>
                <p:cNvSpPr>
                  <a:spLocks/>
                </p:cNvSpPr>
                <p:nvPr/>
              </p:nvSpPr>
              <p:spPr bwMode="auto">
                <a:xfrm>
                  <a:off x="2106" y="203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7" name="Freeform 306"/>
                <p:cNvSpPr>
                  <a:spLocks/>
                </p:cNvSpPr>
                <p:nvPr/>
              </p:nvSpPr>
              <p:spPr bwMode="auto">
                <a:xfrm>
                  <a:off x="2106" y="203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8" name="Freeform 307"/>
                <p:cNvSpPr>
                  <a:spLocks/>
                </p:cNvSpPr>
                <p:nvPr/>
              </p:nvSpPr>
              <p:spPr bwMode="auto">
                <a:xfrm>
                  <a:off x="2090" y="2000"/>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9" name="Freeform 308"/>
                <p:cNvSpPr>
                  <a:spLocks/>
                </p:cNvSpPr>
                <p:nvPr/>
              </p:nvSpPr>
              <p:spPr bwMode="auto">
                <a:xfrm>
                  <a:off x="2090" y="2000"/>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0" name="Freeform 309"/>
                <p:cNvSpPr>
                  <a:spLocks/>
                </p:cNvSpPr>
                <p:nvPr/>
              </p:nvSpPr>
              <p:spPr bwMode="auto">
                <a:xfrm>
                  <a:off x="1892" y="199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1" name="Freeform 310"/>
                <p:cNvSpPr>
                  <a:spLocks/>
                </p:cNvSpPr>
                <p:nvPr/>
              </p:nvSpPr>
              <p:spPr bwMode="auto">
                <a:xfrm>
                  <a:off x="1892" y="199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2" name="Freeform 311"/>
                <p:cNvSpPr>
                  <a:spLocks/>
                </p:cNvSpPr>
                <p:nvPr/>
              </p:nvSpPr>
              <p:spPr bwMode="auto">
                <a:xfrm>
                  <a:off x="1831" y="2076"/>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3" name="Freeform 312"/>
                <p:cNvSpPr>
                  <a:spLocks/>
                </p:cNvSpPr>
                <p:nvPr/>
              </p:nvSpPr>
              <p:spPr bwMode="auto">
                <a:xfrm>
                  <a:off x="1831" y="2076"/>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4" name="Freeform 313"/>
                <p:cNvSpPr>
                  <a:spLocks/>
                </p:cNvSpPr>
                <p:nvPr/>
              </p:nvSpPr>
              <p:spPr bwMode="auto">
                <a:xfrm>
                  <a:off x="1884" y="2122"/>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5" name="Freeform 314"/>
                <p:cNvSpPr>
                  <a:spLocks/>
                </p:cNvSpPr>
                <p:nvPr/>
              </p:nvSpPr>
              <p:spPr bwMode="auto">
                <a:xfrm>
                  <a:off x="1884" y="2122"/>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6" name="Freeform 315"/>
                <p:cNvSpPr>
                  <a:spLocks/>
                </p:cNvSpPr>
                <p:nvPr/>
              </p:nvSpPr>
              <p:spPr bwMode="auto">
                <a:xfrm>
                  <a:off x="1976" y="197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7" name="Freeform 316"/>
                <p:cNvSpPr>
                  <a:spLocks/>
                </p:cNvSpPr>
                <p:nvPr/>
              </p:nvSpPr>
              <p:spPr bwMode="auto">
                <a:xfrm>
                  <a:off x="1976" y="197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8" name="Freeform 317"/>
                <p:cNvSpPr>
                  <a:spLocks/>
                </p:cNvSpPr>
                <p:nvPr/>
              </p:nvSpPr>
              <p:spPr bwMode="auto">
                <a:xfrm>
                  <a:off x="2037" y="2000"/>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9" name="Freeform 318"/>
                <p:cNvSpPr>
                  <a:spLocks/>
                </p:cNvSpPr>
                <p:nvPr/>
              </p:nvSpPr>
              <p:spPr bwMode="auto">
                <a:xfrm>
                  <a:off x="2037" y="2000"/>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0" name="Freeform 319"/>
                <p:cNvSpPr>
                  <a:spLocks/>
                </p:cNvSpPr>
                <p:nvPr/>
              </p:nvSpPr>
              <p:spPr bwMode="auto">
                <a:xfrm>
                  <a:off x="1991" y="230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1" name="Freeform 320"/>
                <p:cNvSpPr>
                  <a:spLocks/>
                </p:cNvSpPr>
                <p:nvPr/>
              </p:nvSpPr>
              <p:spPr bwMode="auto">
                <a:xfrm>
                  <a:off x="1991" y="230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2" name="Freeform 321"/>
                <p:cNvSpPr>
                  <a:spLocks/>
                </p:cNvSpPr>
                <p:nvPr/>
              </p:nvSpPr>
              <p:spPr bwMode="auto">
                <a:xfrm>
                  <a:off x="1861" y="2114"/>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3" name="Freeform 322"/>
                <p:cNvSpPr>
                  <a:spLocks/>
                </p:cNvSpPr>
                <p:nvPr/>
              </p:nvSpPr>
              <p:spPr bwMode="auto">
                <a:xfrm>
                  <a:off x="1861" y="2114"/>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4" name="Freeform 323"/>
                <p:cNvSpPr>
                  <a:spLocks/>
                </p:cNvSpPr>
                <p:nvPr/>
              </p:nvSpPr>
              <p:spPr bwMode="auto">
                <a:xfrm>
                  <a:off x="2090" y="1977"/>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5" name="Freeform 324"/>
                <p:cNvSpPr>
                  <a:spLocks/>
                </p:cNvSpPr>
                <p:nvPr/>
              </p:nvSpPr>
              <p:spPr bwMode="auto">
                <a:xfrm>
                  <a:off x="2090" y="1977"/>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6" name="Freeform 325"/>
                <p:cNvSpPr>
                  <a:spLocks/>
                </p:cNvSpPr>
                <p:nvPr/>
              </p:nvSpPr>
              <p:spPr bwMode="auto">
                <a:xfrm>
                  <a:off x="1739" y="2046"/>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7" name="Freeform 326"/>
                <p:cNvSpPr>
                  <a:spLocks/>
                </p:cNvSpPr>
                <p:nvPr/>
              </p:nvSpPr>
              <p:spPr bwMode="auto">
                <a:xfrm>
                  <a:off x="1739" y="204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8" name="Freeform 327"/>
                <p:cNvSpPr>
                  <a:spLocks/>
                </p:cNvSpPr>
                <p:nvPr/>
              </p:nvSpPr>
              <p:spPr bwMode="auto">
                <a:xfrm>
                  <a:off x="2571" y="276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9" name="Freeform 328"/>
                <p:cNvSpPr>
                  <a:spLocks/>
                </p:cNvSpPr>
                <p:nvPr/>
              </p:nvSpPr>
              <p:spPr bwMode="auto">
                <a:xfrm>
                  <a:off x="2571" y="276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0" name="Freeform 329"/>
                <p:cNvSpPr>
                  <a:spLocks/>
                </p:cNvSpPr>
                <p:nvPr/>
              </p:nvSpPr>
              <p:spPr bwMode="auto">
                <a:xfrm>
                  <a:off x="2533" y="1984"/>
                  <a:ext cx="69" cy="62"/>
                </a:xfrm>
                <a:custGeom>
                  <a:avLst/>
                  <a:gdLst>
                    <a:gd name="T0" fmla="*/ 30 w 69"/>
                    <a:gd name="T1" fmla="*/ 0 h 62"/>
                    <a:gd name="T2" fmla="*/ 69 w 69"/>
                    <a:gd name="T3" fmla="*/ 62 h 62"/>
                    <a:gd name="T4" fmla="*/ 0 w 69"/>
                    <a:gd name="T5" fmla="*/ 62 h 62"/>
                    <a:gd name="T6" fmla="*/ 30 w 69"/>
                    <a:gd name="T7" fmla="*/ 0 h 62"/>
                  </a:gdLst>
                  <a:ahLst/>
                  <a:cxnLst>
                    <a:cxn ang="0">
                      <a:pos x="T0" y="T1"/>
                    </a:cxn>
                    <a:cxn ang="0">
                      <a:pos x="T2" y="T3"/>
                    </a:cxn>
                    <a:cxn ang="0">
                      <a:pos x="T4" y="T5"/>
                    </a:cxn>
                    <a:cxn ang="0">
                      <a:pos x="T6" y="T7"/>
                    </a:cxn>
                  </a:cxnLst>
                  <a:rect l="0" t="0" r="r" b="b"/>
                  <a:pathLst>
                    <a:path w="69" h="62">
                      <a:moveTo>
                        <a:pt x="30" y="0"/>
                      </a:moveTo>
                      <a:lnTo>
                        <a:pt x="69" y="62"/>
                      </a:lnTo>
                      <a:lnTo>
                        <a:pt x="0" y="62"/>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1" name="Freeform 330"/>
                <p:cNvSpPr>
                  <a:spLocks/>
                </p:cNvSpPr>
                <p:nvPr/>
              </p:nvSpPr>
              <p:spPr bwMode="auto">
                <a:xfrm>
                  <a:off x="2533" y="1984"/>
                  <a:ext cx="69" cy="62"/>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2" name="Freeform 331"/>
                <p:cNvSpPr>
                  <a:spLocks/>
                </p:cNvSpPr>
                <p:nvPr/>
              </p:nvSpPr>
              <p:spPr bwMode="auto">
                <a:xfrm>
                  <a:off x="1701" y="2030"/>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3" name="Freeform 332"/>
                <p:cNvSpPr>
                  <a:spLocks/>
                </p:cNvSpPr>
                <p:nvPr/>
              </p:nvSpPr>
              <p:spPr bwMode="auto">
                <a:xfrm>
                  <a:off x="1701" y="2030"/>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4" name="Freeform 333"/>
                <p:cNvSpPr>
                  <a:spLocks/>
                </p:cNvSpPr>
                <p:nvPr/>
              </p:nvSpPr>
              <p:spPr bwMode="auto">
                <a:xfrm>
                  <a:off x="1770" y="193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5" name="Freeform 334"/>
                <p:cNvSpPr>
                  <a:spLocks/>
                </p:cNvSpPr>
                <p:nvPr/>
              </p:nvSpPr>
              <p:spPr bwMode="auto">
                <a:xfrm>
                  <a:off x="1770" y="193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6" name="Freeform 335"/>
                <p:cNvSpPr>
                  <a:spLocks/>
                </p:cNvSpPr>
                <p:nvPr/>
              </p:nvSpPr>
              <p:spPr bwMode="auto">
                <a:xfrm>
                  <a:off x="1991" y="2000"/>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7" name="Freeform 336"/>
                <p:cNvSpPr>
                  <a:spLocks/>
                </p:cNvSpPr>
                <p:nvPr/>
              </p:nvSpPr>
              <p:spPr bwMode="auto">
                <a:xfrm>
                  <a:off x="1991" y="2000"/>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8" name="Freeform 337"/>
                <p:cNvSpPr>
                  <a:spLocks/>
                </p:cNvSpPr>
                <p:nvPr/>
              </p:nvSpPr>
              <p:spPr bwMode="auto">
                <a:xfrm>
                  <a:off x="1976" y="205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9" name="Freeform 338"/>
                <p:cNvSpPr>
                  <a:spLocks/>
                </p:cNvSpPr>
                <p:nvPr/>
              </p:nvSpPr>
              <p:spPr bwMode="auto">
                <a:xfrm>
                  <a:off x="1976" y="205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0" name="Freeform 339"/>
                <p:cNvSpPr>
                  <a:spLocks/>
                </p:cNvSpPr>
                <p:nvPr/>
              </p:nvSpPr>
              <p:spPr bwMode="auto">
                <a:xfrm>
                  <a:off x="2518" y="1969"/>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1" name="Freeform 340"/>
                <p:cNvSpPr>
                  <a:spLocks/>
                </p:cNvSpPr>
                <p:nvPr/>
              </p:nvSpPr>
              <p:spPr bwMode="auto">
                <a:xfrm>
                  <a:off x="2518" y="1969"/>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2" name="Freeform 341"/>
                <p:cNvSpPr>
                  <a:spLocks/>
                </p:cNvSpPr>
                <p:nvPr/>
              </p:nvSpPr>
              <p:spPr bwMode="auto">
                <a:xfrm>
                  <a:off x="1884" y="2152"/>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3" name="Freeform 342"/>
                <p:cNvSpPr>
                  <a:spLocks/>
                </p:cNvSpPr>
                <p:nvPr/>
              </p:nvSpPr>
              <p:spPr bwMode="auto">
                <a:xfrm>
                  <a:off x="1884" y="2152"/>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4" name="Freeform 343"/>
                <p:cNvSpPr>
                  <a:spLocks/>
                </p:cNvSpPr>
                <p:nvPr/>
              </p:nvSpPr>
              <p:spPr bwMode="auto">
                <a:xfrm>
                  <a:off x="2098" y="20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5" name="Freeform 344"/>
                <p:cNvSpPr>
                  <a:spLocks/>
                </p:cNvSpPr>
                <p:nvPr/>
              </p:nvSpPr>
              <p:spPr bwMode="auto">
                <a:xfrm>
                  <a:off x="2098" y="20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6" name="Freeform 345"/>
                <p:cNvSpPr>
                  <a:spLocks/>
                </p:cNvSpPr>
                <p:nvPr/>
              </p:nvSpPr>
              <p:spPr bwMode="auto">
                <a:xfrm>
                  <a:off x="2151" y="2297"/>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7" name="Freeform 346"/>
                <p:cNvSpPr>
                  <a:spLocks/>
                </p:cNvSpPr>
                <p:nvPr/>
              </p:nvSpPr>
              <p:spPr bwMode="auto">
                <a:xfrm>
                  <a:off x="2151" y="2297"/>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8" name="Freeform 347"/>
                <p:cNvSpPr>
                  <a:spLocks/>
                </p:cNvSpPr>
                <p:nvPr/>
              </p:nvSpPr>
              <p:spPr bwMode="auto">
                <a:xfrm>
                  <a:off x="2014" y="1748"/>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9" name="Freeform 348"/>
                <p:cNvSpPr>
                  <a:spLocks/>
                </p:cNvSpPr>
                <p:nvPr/>
              </p:nvSpPr>
              <p:spPr bwMode="auto">
                <a:xfrm>
                  <a:off x="2014" y="1748"/>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0" name="Freeform 349"/>
                <p:cNvSpPr>
                  <a:spLocks/>
                </p:cNvSpPr>
                <p:nvPr/>
              </p:nvSpPr>
              <p:spPr bwMode="auto">
                <a:xfrm>
                  <a:off x="1923" y="192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1" name="Freeform 350"/>
                <p:cNvSpPr>
                  <a:spLocks/>
                </p:cNvSpPr>
                <p:nvPr/>
              </p:nvSpPr>
              <p:spPr bwMode="auto">
                <a:xfrm>
                  <a:off x="1923" y="192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2" name="Freeform 351"/>
                <p:cNvSpPr>
                  <a:spLocks/>
                </p:cNvSpPr>
                <p:nvPr/>
              </p:nvSpPr>
              <p:spPr bwMode="auto">
                <a:xfrm>
                  <a:off x="2190" y="201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3" name="Freeform 352"/>
                <p:cNvSpPr>
                  <a:spLocks/>
                </p:cNvSpPr>
                <p:nvPr/>
              </p:nvSpPr>
              <p:spPr bwMode="auto">
                <a:xfrm>
                  <a:off x="2190" y="201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4" name="Freeform 353"/>
                <p:cNvSpPr>
                  <a:spLocks/>
                </p:cNvSpPr>
                <p:nvPr/>
              </p:nvSpPr>
              <p:spPr bwMode="auto">
                <a:xfrm>
                  <a:off x="2129" y="200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5" name="Freeform 354"/>
                <p:cNvSpPr>
                  <a:spLocks/>
                </p:cNvSpPr>
                <p:nvPr/>
              </p:nvSpPr>
              <p:spPr bwMode="auto">
                <a:xfrm>
                  <a:off x="2129" y="200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6" name="Freeform 355"/>
                <p:cNvSpPr>
                  <a:spLocks/>
                </p:cNvSpPr>
                <p:nvPr/>
              </p:nvSpPr>
              <p:spPr bwMode="auto">
                <a:xfrm>
                  <a:off x="1861" y="2091"/>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7" name="Freeform 356"/>
                <p:cNvSpPr>
                  <a:spLocks/>
                </p:cNvSpPr>
                <p:nvPr/>
              </p:nvSpPr>
              <p:spPr bwMode="auto">
                <a:xfrm>
                  <a:off x="1861" y="2091"/>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8" name="Freeform 357"/>
                <p:cNvSpPr>
                  <a:spLocks/>
                </p:cNvSpPr>
                <p:nvPr/>
              </p:nvSpPr>
              <p:spPr bwMode="auto">
                <a:xfrm>
                  <a:off x="1892" y="20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9" name="Freeform 358"/>
                <p:cNvSpPr>
                  <a:spLocks/>
                </p:cNvSpPr>
                <p:nvPr/>
              </p:nvSpPr>
              <p:spPr bwMode="auto">
                <a:xfrm>
                  <a:off x="1892" y="20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0" name="Freeform 359"/>
                <p:cNvSpPr>
                  <a:spLocks/>
                </p:cNvSpPr>
                <p:nvPr/>
              </p:nvSpPr>
              <p:spPr bwMode="auto">
                <a:xfrm>
                  <a:off x="1846" y="2038"/>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1" name="Freeform 360"/>
                <p:cNvSpPr>
                  <a:spLocks/>
                </p:cNvSpPr>
                <p:nvPr/>
              </p:nvSpPr>
              <p:spPr bwMode="auto">
                <a:xfrm>
                  <a:off x="1846" y="2038"/>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2" name="Freeform 361"/>
                <p:cNvSpPr>
                  <a:spLocks/>
                </p:cNvSpPr>
                <p:nvPr/>
              </p:nvSpPr>
              <p:spPr bwMode="auto">
                <a:xfrm>
                  <a:off x="1923" y="2122"/>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3" name="Freeform 362"/>
                <p:cNvSpPr>
                  <a:spLocks/>
                </p:cNvSpPr>
                <p:nvPr/>
              </p:nvSpPr>
              <p:spPr bwMode="auto">
                <a:xfrm>
                  <a:off x="1923" y="2122"/>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4" name="Freeform 363"/>
                <p:cNvSpPr>
                  <a:spLocks/>
                </p:cNvSpPr>
                <p:nvPr/>
              </p:nvSpPr>
              <p:spPr bwMode="auto">
                <a:xfrm>
                  <a:off x="1755" y="2053"/>
                  <a:ext cx="68" cy="69"/>
                </a:xfrm>
                <a:custGeom>
                  <a:avLst/>
                  <a:gdLst>
                    <a:gd name="T0" fmla="*/ 38 w 68"/>
                    <a:gd name="T1" fmla="*/ 0 h 69"/>
                    <a:gd name="T2" fmla="*/ 68 w 68"/>
                    <a:gd name="T3" fmla="*/ 69 h 69"/>
                    <a:gd name="T4" fmla="*/ 0 w 68"/>
                    <a:gd name="T5" fmla="*/ 69 h 69"/>
                    <a:gd name="T6" fmla="*/ 38 w 68"/>
                    <a:gd name="T7" fmla="*/ 0 h 69"/>
                  </a:gdLst>
                  <a:ahLst/>
                  <a:cxnLst>
                    <a:cxn ang="0">
                      <a:pos x="T0" y="T1"/>
                    </a:cxn>
                    <a:cxn ang="0">
                      <a:pos x="T2" y="T3"/>
                    </a:cxn>
                    <a:cxn ang="0">
                      <a:pos x="T4" y="T5"/>
                    </a:cxn>
                    <a:cxn ang="0">
                      <a:pos x="T6" y="T7"/>
                    </a:cxn>
                  </a:cxnLst>
                  <a:rect l="0" t="0" r="r" b="b"/>
                  <a:pathLst>
                    <a:path w="68" h="69">
                      <a:moveTo>
                        <a:pt x="38" y="0"/>
                      </a:moveTo>
                      <a:lnTo>
                        <a:pt x="68"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5" name="Freeform 364"/>
                <p:cNvSpPr>
                  <a:spLocks/>
                </p:cNvSpPr>
                <p:nvPr/>
              </p:nvSpPr>
              <p:spPr bwMode="auto">
                <a:xfrm>
                  <a:off x="1755" y="2053"/>
                  <a:ext cx="68"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6" name="Freeform 365"/>
                <p:cNvSpPr>
                  <a:spLocks/>
                </p:cNvSpPr>
                <p:nvPr/>
              </p:nvSpPr>
              <p:spPr bwMode="auto">
                <a:xfrm>
                  <a:off x="1877" y="196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7" name="Freeform 366"/>
                <p:cNvSpPr>
                  <a:spLocks/>
                </p:cNvSpPr>
                <p:nvPr/>
              </p:nvSpPr>
              <p:spPr bwMode="auto">
                <a:xfrm>
                  <a:off x="1877" y="196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8" name="Freeform 367"/>
                <p:cNvSpPr>
                  <a:spLocks/>
                </p:cNvSpPr>
                <p:nvPr/>
              </p:nvSpPr>
              <p:spPr bwMode="auto">
                <a:xfrm>
                  <a:off x="2022" y="1977"/>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9" name="Freeform 368"/>
                <p:cNvSpPr>
                  <a:spLocks/>
                </p:cNvSpPr>
                <p:nvPr/>
              </p:nvSpPr>
              <p:spPr bwMode="auto">
                <a:xfrm>
                  <a:off x="2022" y="1977"/>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0" name="Freeform 369"/>
                <p:cNvSpPr>
                  <a:spLocks/>
                </p:cNvSpPr>
                <p:nvPr/>
              </p:nvSpPr>
              <p:spPr bwMode="auto">
                <a:xfrm>
                  <a:off x="1915" y="19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1" name="Freeform 370"/>
                <p:cNvSpPr>
                  <a:spLocks/>
                </p:cNvSpPr>
                <p:nvPr/>
              </p:nvSpPr>
              <p:spPr bwMode="auto">
                <a:xfrm>
                  <a:off x="1915" y="19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2" name="Freeform 371"/>
                <p:cNvSpPr>
                  <a:spLocks/>
                </p:cNvSpPr>
                <p:nvPr/>
              </p:nvSpPr>
              <p:spPr bwMode="auto">
                <a:xfrm>
                  <a:off x="2762" y="206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3" name="Freeform 372"/>
                <p:cNvSpPr>
                  <a:spLocks/>
                </p:cNvSpPr>
                <p:nvPr/>
              </p:nvSpPr>
              <p:spPr bwMode="auto">
                <a:xfrm>
                  <a:off x="2762" y="206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4" name="Freeform 373"/>
                <p:cNvSpPr>
                  <a:spLocks/>
                </p:cNvSpPr>
                <p:nvPr/>
              </p:nvSpPr>
              <p:spPr bwMode="auto">
                <a:xfrm>
                  <a:off x="1717" y="2000"/>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5" name="Freeform 374"/>
                <p:cNvSpPr>
                  <a:spLocks/>
                </p:cNvSpPr>
                <p:nvPr/>
              </p:nvSpPr>
              <p:spPr bwMode="auto">
                <a:xfrm>
                  <a:off x="1717" y="2000"/>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6" name="Freeform 375"/>
                <p:cNvSpPr>
                  <a:spLocks/>
                </p:cNvSpPr>
                <p:nvPr/>
              </p:nvSpPr>
              <p:spPr bwMode="auto">
                <a:xfrm>
                  <a:off x="2319" y="2023"/>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7" name="Freeform 376"/>
                <p:cNvSpPr>
                  <a:spLocks/>
                </p:cNvSpPr>
                <p:nvPr/>
              </p:nvSpPr>
              <p:spPr bwMode="auto">
                <a:xfrm>
                  <a:off x="2319" y="202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8" name="Freeform 377"/>
                <p:cNvSpPr>
                  <a:spLocks/>
                </p:cNvSpPr>
                <p:nvPr/>
              </p:nvSpPr>
              <p:spPr bwMode="auto">
                <a:xfrm>
                  <a:off x="1625" y="2114"/>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9" name="Freeform 378"/>
                <p:cNvSpPr>
                  <a:spLocks/>
                </p:cNvSpPr>
                <p:nvPr/>
              </p:nvSpPr>
              <p:spPr bwMode="auto">
                <a:xfrm>
                  <a:off x="1625" y="2114"/>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0" name="Freeform 379"/>
                <p:cNvSpPr>
                  <a:spLocks/>
                </p:cNvSpPr>
                <p:nvPr/>
              </p:nvSpPr>
              <p:spPr bwMode="auto">
                <a:xfrm>
                  <a:off x="2182" y="238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1" name="Freeform 380"/>
                <p:cNvSpPr>
                  <a:spLocks/>
                </p:cNvSpPr>
                <p:nvPr/>
              </p:nvSpPr>
              <p:spPr bwMode="auto">
                <a:xfrm>
                  <a:off x="2182" y="238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2" name="Freeform 381"/>
                <p:cNvSpPr>
                  <a:spLocks/>
                </p:cNvSpPr>
                <p:nvPr/>
              </p:nvSpPr>
              <p:spPr bwMode="auto">
                <a:xfrm>
                  <a:off x="1961" y="203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3" name="Freeform 382"/>
                <p:cNvSpPr>
                  <a:spLocks/>
                </p:cNvSpPr>
                <p:nvPr/>
              </p:nvSpPr>
              <p:spPr bwMode="auto">
                <a:xfrm>
                  <a:off x="1961" y="203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4" name="Freeform 383"/>
                <p:cNvSpPr>
                  <a:spLocks/>
                </p:cNvSpPr>
                <p:nvPr/>
              </p:nvSpPr>
              <p:spPr bwMode="auto">
                <a:xfrm>
                  <a:off x="2480" y="234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5" name="Freeform 384"/>
                <p:cNvSpPr>
                  <a:spLocks/>
                </p:cNvSpPr>
                <p:nvPr/>
              </p:nvSpPr>
              <p:spPr bwMode="auto">
                <a:xfrm>
                  <a:off x="2480" y="234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6" name="Freeform 385"/>
                <p:cNvSpPr>
                  <a:spLocks/>
                </p:cNvSpPr>
                <p:nvPr/>
              </p:nvSpPr>
              <p:spPr bwMode="auto">
                <a:xfrm>
                  <a:off x="1823" y="2038"/>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7" name="Freeform 386"/>
                <p:cNvSpPr>
                  <a:spLocks/>
                </p:cNvSpPr>
                <p:nvPr/>
              </p:nvSpPr>
              <p:spPr bwMode="auto">
                <a:xfrm>
                  <a:off x="1823" y="203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8" name="Freeform 387"/>
                <p:cNvSpPr>
                  <a:spLocks/>
                </p:cNvSpPr>
                <p:nvPr/>
              </p:nvSpPr>
              <p:spPr bwMode="auto">
                <a:xfrm>
                  <a:off x="1793" y="215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9" name="Freeform 388"/>
                <p:cNvSpPr>
                  <a:spLocks/>
                </p:cNvSpPr>
                <p:nvPr/>
              </p:nvSpPr>
              <p:spPr bwMode="auto">
                <a:xfrm>
                  <a:off x="1793" y="215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0" name="Freeform 389"/>
                <p:cNvSpPr>
                  <a:spLocks/>
                </p:cNvSpPr>
                <p:nvPr/>
              </p:nvSpPr>
              <p:spPr bwMode="auto">
                <a:xfrm>
                  <a:off x="1991" y="196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1" name="Freeform 390"/>
                <p:cNvSpPr>
                  <a:spLocks/>
                </p:cNvSpPr>
                <p:nvPr/>
              </p:nvSpPr>
              <p:spPr bwMode="auto">
                <a:xfrm>
                  <a:off x="1991" y="196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2" name="Freeform 391"/>
                <p:cNvSpPr>
                  <a:spLocks/>
                </p:cNvSpPr>
                <p:nvPr/>
              </p:nvSpPr>
              <p:spPr bwMode="auto">
                <a:xfrm>
                  <a:off x="2151" y="1771"/>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3" name="Freeform 392"/>
                <p:cNvSpPr>
                  <a:spLocks/>
                </p:cNvSpPr>
                <p:nvPr/>
              </p:nvSpPr>
              <p:spPr bwMode="auto">
                <a:xfrm>
                  <a:off x="2151" y="1771"/>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4" name="Freeform 393"/>
                <p:cNvSpPr>
                  <a:spLocks/>
                </p:cNvSpPr>
                <p:nvPr/>
              </p:nvSpPr>
              <p:spPr bwMode="auto">
                <a:xfrm>
                  <a:off x="1732" y="2129"/>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5" name="Freeform 394"/>
                <p:cNvSpPr>
                  <a:spLocks/>
                </p:cNvSpPr>
                <p:nvPr/>
              </p:nvSpPr>
              <p:spPr bwMode="auto">
                <a:xfrm>
                  <a:off x="1732" y="2129"/>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6" name="Freeform 395"/>
                <p:cNvSpPr>
                  <a:spLocks/>
                </p:cNvSpPr>
                <p:nvPr/>
              </p:nvSpPr>
              <p:spPr bwMode="auto">
                <a:xfrm>
                  <a:off x="2052" y="2000"/>
                  <a:ext cx="69" cy="68"/>
                </a:xfrm>
                <a:custGeom>
                  <a:avLst/>
                  <a:gdLst>
                    <a:gd name="T0" fmla="*/ 38 w 69"/>
                    <a:gd name="T1" fmla="*/ 0 h 68"/>
                    <a:gd name="T2" fmla="*/ 69 w 69"/>
                    <a:gd name="T3" fmla="*/ 68 h 68"/>
                    <a:gd name="T4" fmla="*/ 0 w 69"/>
                    <a:gd name="T5" fmla="*/ 68 h 68"/>
                    <a:gd name="T6" fmla="*/ 38 w 69"/>
                    <a:gd name="T7" fmla="*/ 0 h 68"/>
                  </a:gdLst>
                  <a:ahLst/>
                  <a:cxnLst>
                    <a:cxn ang="0">
                      <a:pos x="T0" y="T1"/>
                    </a:cxn>
                    <a:cxn ang="0">
                      <a:pos x="T2" y="T3"/>
                    </a:cxn>
                    <a:cxn ang="0">
                      <a:pos x="T4" y="T5"/>
                    </a:cxn>
                    <a:cxn ang="0">
                      <a:pos x="T6" y="T7"/>
                    </a:cxn>
                  </a:cxnLst>
                  <a:rect l="0" t="0" r="r" b="b"/>
                  <a:pathLst>
                    <a:path w="69" h="68">
                      <a:moveTo>
                        <a:pt x="38" y="0"/>
                      </a:moveTo>
                      <a:lnTo>
                        <a:pt x="69"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7" name="Freeform 396"/>
                <p:cNvSpPr>
                  <a:spLocks/>
                </p:cNvSpPr>
                <p:nvPr/>
              </p:nvSpPr>
              <p:spPr bwMode="auto">
                <a:xfrm>
                  <a:off x="2052" y="2000"/>
                  <a:ext cx="69"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8" name="Freeform 397"/>
                <p:cNvSpPr>
                  <a:spLocks/>
                </p:cNvSpPr>
                <p:nvPr/>
              </p:nvSpPr>
              <p:spPr bwMode="auto">
                <a:xfrm>
                  <a:off x="1945" y="171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9" name="Freeform 398"/>
                <p:cNvSpPr>
                  <a:spLocks/>
                </p:cNvSpPr>
                <p:nvPr/>
              </p:nvSpPr>
              <p:spPr bwMode="auto">
                <a:xfrm>
                  <a:off x="1945" y="171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0" name="Freeform 399"/>
                <p:cNvSpPr>
                  <a:spLocks/>
                </p:cNvSpPr>
                <p:nvPr/>
              </p:nvSpPr>
              <p:spPr bwMode="auto">
                <a:xfrm>
                  <a:off x="1938" y="2007"/>
                  <a:ext cx="68" cy="69"/>
                </a:xfrm>
                <a:custGeom>
                  <a:avLst/>
                  <a:gdLst>
                    <a:gd name="T0" fmla="*/ 38 w 68"/>
                    <a:gd name="T1" fmla="*/ 0 h 69"/>
                    <a:gd name="T2" fmla="*/ 68 w 68"/>
                    <a:gd name="T3" fmla="*/ 69 h 69"/>
                    <a:gd name="T4" fmla="*/ 0 w 68"/>
                    <a:gd name="T5" fmla="*/ 69 h 69"/>
                    <a:gd name="T6" fmla="*/ 38 w 68"/>
                    <a:gd name="T7" fmla="*/ 0 h 69"/>
                  </a:gdLst>
                  <a:ahLst/>
                  <a:cxnLst>
                    <a:cxn ang="0">
                      <a:pos x="T0" y="T1"/>
                    </a:cxn>
                    <a:cxn ang="0">
                      <a:pos x="T2" y="T3"/>
                    </a:cxn>
                    <a:cxn ang="0">
                      <a:pos x="T4" y="T5"/>
                    </a:cxn>
                    <a:cxn ang="0">
                      <a:pos x="T6" y="T7"/>
                    </a:cxn>
                  </a:cxnLst>
                  <a:rect l="0" t="0" r="r" b="b"/>
                  <a:pathLst>
                    <a:path w="68" h="69">
                      <a:moveTo>
                        <a:pt x="38" y="0"/>
                      </a:moveTo>
                      <a:lnTo>
                        <a:pt x="68"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1" name="Freeform 400"/>
                <p:cNvSpPr>
                  <a:spLocks/>
                </p:cNvSpPr>
                <p:nvPr/>
              </p:nvSpPr>
              <p:spPr bwMode="auto">
                <a:xfrm>
                  <a:off x="1938" y="2007"/>
                  <a:ext cx="68"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2" name="Freeform 401"/>
                <p:cNvSpPr>
                  <a:spLocks/>
                </p:cNvSpPr>
                <p:nvPr/>
              </p:nvSpPr>
              <p:spPr bwMode="auto">
                <a:xfrm>
                  <a:off x="2701" y="238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3" name="Freeform 402"/>
                <p:cNvSpPr>
                  <a:spLocks/>
                </p:cNvSpPr>
                <p:nvPr/>
              </p:nvSpPr>
              <p:spPr bwMode="auto">
                <a:xfrm>
                  <a:off x="2701" y="238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4" name="Freeform 403"/>
                <p:cNvSpPr>
                  <a:spLocks/>
                </p:cNvSpPr>
                <p:nvPr/>
              </p:nvSpPr>
              <p:spPr bwMode="auto">
                <a:xfrm>
                  <a:off x="1877" y="203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5" name="Freeform 404"/>
                <p:cNvSpPr>
                  <a:spLocks/>
                </p:cNvSpPr>
                <p:nvPr/>
              </p:nvSpPr>
              <p:spPr bwMode="auto">
                <a:xfrm>
                  <a:off x="1877" y="203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6" name="Freeform 405"/>
                <p:cNvSpPr>
                  <a:spLocks/>
                </p:cNvSpPr>
                <p:nvPr/>
              </p:nvSpPr>
              <p:spPr bwMode="auto">
                <a:xfrm>
                  <a:off x="2144" y="2000"/>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7" name="Freeform 406"/>
                <p:cNvSpPr>
                  <a:spLocks/>
                </p:cNvSpPr>
                <p:nvPr/>
              </p:nvSpPr>
              <p:spPr bwMode="auto">
                <a:xfrm>
                  <a:off x="2144" y="2000"/>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grpSp>
          <p:sp>
            <p:nvSpPr>
              <p:cNvPr id="1212" name="Freeform 408"/>
              <p:cNvSpPr>
                <a:spLocks/>
              </p:cNvSpPr>
              <p:nvPr/>
            </p:nvSpPr>
            <p:spPr bwMode="auto">
              <a:xfrm>
                <a:off x="2190" y="203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3" name="Freeform 409"/>
              <p:cNvSpPr>
                <a:spLocks/>
              </p:cNvSpPr>
              <p:nvPr/>
            </p:nvSpPr>
            <p:spPr bwMode="auto">
              <a:xfrm>
                <a:off x="2190" y="203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4" name="Freeform 410"/>
              <p:cNvSpPr>
                <a:spLocks/>
              </p:cNvSpPr>
              <p:nvPr/>
            </p:nvSpPr>
            <p:spPr bwMode="auto">
              <a:xfrm>
                <a:off x="1739" y="2412"/>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5" name="Freeform 411"/>
              <p:cNvSpPr>
                <a:spLocks/>
              </p:cNvSpPr>
              <p:nvPr/>
            </p:nvSpPr>
            <p:spPr bwMode="auto">
              <a:xfrm>
                <a:off x="1739" y="2412"/>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6" name="Freeform 412"/>
              <p:cNvSpPr>
                <a:spLocks/>
              </p:cNvSpPr>
              <p:nvPr/>
            </p:nvSpPr>
            <p:spPr bwMode="auto">
              <a:xfrm>
                <a:off x="2174" y="1824"/>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7" name="Freeform 413"/>
              <p:cNvSpPr>
                <a:spLocks/>
              </p:cNvSpPr>
              <p:nvPr/>
            </p:nvSpPr>
            <p:spPr bwMode="auto">
              <a:xfrm>
                <a:off x="2174" y="1824"/>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8" name="Freeform 414"/>
              <p:cNvSpPr>
                <a:spLocks/>
              </p:cNvSpPr>
              <p:nvPr/>
            </p:nvSpPr>
            <p:spPr bwMode="auto">
              <a:xfrm>
                <a:off x="2022" y="1923"/>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9" name="Freeform 415"/>
              <p:cNvSpPr>
                <a:spLocks/>
              </p:cNvSpPr>
              <p:nvPr/>
            </p:nvSpPr>
            <p:spPr bwMode="auto">
              <a:xfrm>
                <a:off x="2022" y="1923"/>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0" name="Freeform 416"/>
              <p:cNvSpPr>
                <a:spLocks/>
              </p:cNvSpPr>
              <p:nvPr/>
            </p:nvSpPr>
            <p:spPr bwMode="auto">
              <a:xfrm>
                <a:off x="1778" y="207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1" name="Freeform 417"/>
              <p:cNvSpPr>
                <a:spLocks/>
              </p:cNvSpPr>
              <p:nvPr/>
            </p:nvSpPr>
            <p:spPr bwMode="auto">
              <a:xfrm>
                <a:off x="1778" y="207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2" name="Freeform 418"/>
              <p:cNvSpPr>
                <a:spLocks/>
              </p:cNvSpPr>
              <p:nvPr/>
            </p:nvSpPr>
            <p:spPr bwMode="auto">
              <a:xfrm>
                <a:off x="1961" y="215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3" name="Freeform 419"/>
              <p:cNvSpPr>
                <a:spLocks/>
              </p:cNvSpPr>
              <p:nvPr/>
            </p:nvSpPr>
            <p:spPr bwMode="auto">
              <a:xfrm>
                <a:off x="1961" y="215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4" name="Freeform 420"/>
              <p:cNvSpPr>
                <a:spLocks/>
              </p:cNvSpPr>
              <p:nvPr/>
            </p:nvSpPr>
            <p:spPr bwMode="auto">
              <a:xfrm>
                <a:off x="1854" y="216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5" name="Freeform 421"/>
              <p:cNvSpPr>
                <a:spLocks/>
              </p:cNvSpPr>
              <p:nvPr/>
            </p:nvSpPr>
            <p:spPr bwMode="auto">
              <a:xfrm>
                <a:off x="1854" y="216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6" name="Freeform 422"/>
              <p:cNvSpPr>
                <a:spLocks/>
              </p:cNvSpPr>
              <p:nvPr/>
            </p:nvSpPr>
            <p:spPr bwMode="auto">
              <a:xfrm>
                <a:off x="1854" y="197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7" name="Freeform 423"/>
              <p:cNvSpPr>
                <a:spLocks/>
              </p:cNvSpPr>
              <p:nvPr/>
            </p:nvSpPr>
            <p:spPr bwMode="auto">
              <a:xfrm>
                <a:off x="1854" y="197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8" name="Freeform 424"/>
              <p:cNvSpPr>
                <a:spLocks/>
              </p:cNvSpPr>
              <p:nvPr/>
            </p:nvSpPr>
            <p:spPr bwMode="auto">
              <a:xfrm>
                <a:off x="1594" y="2122"/>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9" name="Freeform 425"/>
              <p:cNvSpPr>
                <a:spLocks/>
              </p:cNvSpPr>
              <p:nvPr/>
            </p:nvSpPr>
            <p:spPr bwMode="auto">
              <a:xfrm>
                <a:off x="1594" y="2122"/>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0" name="Freeform 426"/>
              <p:cNvSpPr>
                <a:spLocks/>
              </p:cNvSpPr>
              <p:nvPr/>
            </p:nvSpPr>
            <p:spPr bwMode="auto">
              <a:xfrm>
                <a:off x="3166" y="193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1" name="Freeform 427"/>
              <p:cNvSpPr>
                <a:spLocks/>
              </p:cNvSpPr>
              <p:nvPr/>
            </p:nvSpPr>
            <p:spPr bwMode="auto">
              <a:xfrm>
                <a:off x="3166" y="193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2" name="Freeform 428"/>
              <p:cNvSpPr>
                <a:spLocks/>
              </p:cNvSpPr>
              <p:nvPr/>
            </p:nvSpPr>
            <p:spPr bwMode="auto">
              <a:xfrm>
                <a:off x="1793" y="2099"/>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3" name="Freeform 429"/>
              <p:cNvSpPr>
                <a:spLocks/>
              </p:cNvSpPr>
              <p:nvPr/>
            </p:nvSpPr>
            <p:spPr bwMode="auto">
              <a:xfrm>
                <a:off x="1793" y="2099"/>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4" name="Freeform 430"/>
              <p:cNvSpPr>
                <a:spLocks/>
              </p:cNvSpPr>
              <p:nvPr/>
            </p:nvSpPr>
            <p:spPr bwMode="auto">
              <a:xfrm>
                <a:off x="1678" y="213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5" name="Freeform 431"/>
              <p:cNvSpPr>
                <a:spLocks/>
              </p:cNvSpPr>
              <p:nvPr/>
            </p:nvSpPr>
            <p:spPr bwMode="auto">
              <a:xfrm>
                <a:off x="1678" y="213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6" name="Freeform 432"/>
              <p:cNvSpPr>
                <a:spLocks/>
              </p:cNvSpPr>
              <p:nvPr/>
            </p:nvSpPr>
            <p:spPr bwMode="auto">
              <a:xfrm>
                <a:off x="1732" y="201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7" name="Freeform 433"/>
              <p:cNvSpPr>
                <a:spLocks/>
              </p:cNvSpPr>
              <p:nvPr/>
            </p:nvSpPr>
            <p:spPr bwMode="auto">
              <a:xfrm>
                <a:off x="1732" y="201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8" name="Freeform 434"/>
              <p:cNvSpPr>
                <a:spLocks/>
              </p:cNvSpPr>
              <p:nvPr/>
            </p:nvSpPr>
            <p:spPr bwMode="auto">
              <a:xfrm>
                <a:off x="2037" y="1969"/>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9" name="Freeform 435"/>
              <p:cNvSpPr>
                <a:spLocks/>
              </p:cNvSpPr>
              <p:nvPr/>
            </p:nvSpPr>
            <p:spPr bwMode="auto">
              <a:xfrm>
                <a:off x="2037" y="1969"/>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0" name="Freeform 436"/>
              <p:cNvSpPr>
                <a:spLocks/>
              </p:cNvSpPr>
              <p:nvPr/>
            </p:nvSpPr>
            <p:spPr bwMode="auto">
              <a:xfrm>
                <a:off x="1877" y="1992"/>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1" name="Freeform 437"/>
              <p:cNvSpPr>
                <a:spLocks/>
              </p:cNvSpPr>
              <p:nvPr/>
            </p:nvSpPr>
            <p:spPr bwMode="auto">
              <a:xfrm>
                <a:off x="1877" y="1992"/>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2" name="Freeform 438"/>
              <p:cNvSpPr>
                <a:spLocks/>
              </p:cNvSpPr>
              <p:nvPr/>
            </p:nvSpPr>
            <p:spPr bwMode="auto">
              <a:xfrm>
                <a:off x="1846" y="2038"/>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3" name="Freeform 439"/>
              <p:cNvSpPr>
                <a:spLocks/>
              </p:cNvSpPr>
              <p:nvPr/>
            </p:nvSpPr>
            <p:spPr bwMode="auto">
              <a:xfrm>
                <a:off x="1846" y="203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4" name="Freeform 440"/>
              <p:cNvSpPr>
                <a:spLocks/>
              </p:cNvSpPr>
              <p:nvPr/>
            </p:nvSpPr>
            <p:spPr bwMode="auto">
              <a:xfrm>
                <a:off x="4326" y="216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5" name="Freeform 441"/>
              <p:cNvSpPr>
                <a:spLocks/>
              </p:cNvSpPr>
              <p:nvPr/>
            </p:nvSpPr>
            <p:spPr bwMode="auto">
              <a:xfrm>
                <a:off x="4326" y="216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6" name="Freeform 442"/>
              <p:cNvSpPr>
                <a:spLocks/>
              </p:cNvSpPr>
              <p:nvPr/>
            </p:nvSpPr>
            <p:spPr bwMode="auto">
              <a:xfrm>
                <a:off x="3975" y="19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7" name="Freeform 443"/>
              <p:cNvSpPr>
                <a:spLocks/>
              </p:cNvSpPr>
              <p:nvPr/>
            </p:nvSpPr>
            <p:spPr bwMode="auto">
              <a:xfrm>
                <a:off x="3975" y="19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8" name="Freeform 444"/>
              <p:cNvSpPr>
                <a:spLocks/>
              </p:cNvSpPr>
              <p:nvPr/>
            </p:nvSpPr>
            <p:spPr bwMode="auto">
              <a:xfrm>
                <a:off x="4189" y="236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9" name="Freeform 445"/>
              <p:cNvSpPr>
                <a:spLocks/>
              </p:cNvSpPr>
              <p:nvPr/>
            </p:nvSpPr>
            <p:spPr bwMode="auto">
              <a:xfrm>
                <a:off x="4189" y="236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0" name="Freeform 446"/>
              <p:cNvSpPr>
                <a:spLocks/>
              </p:cNvSpPr>
              <p:nvPr/>
            </p:nvSpPr>
            <p:spPr bwMode="auto">
              <a:xfrm>
                <a:off x="4349" y="211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1" name="Freeform 447"/>
              <p:cNvSpPr>
                <a:spLocks/>
              </p:cNvSpPr>
              <p:nvPr/>
            </p:nvSpPr>
            <p:spPr bwMode="auto">
              <a:xfrm>
                <a:off x="4349" y="211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2" name="Freeform 448"/>
              <p:cNvSpPr>
                <a:spLocks/>
              </p:cNvSpPr>
              <p:nvPr/>
            </p:nvSpPr>
            <p:spPr bwMode="auto">
              <a:xfrm>
                <a:off x="4311" y="20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3" name="Freeform 449"/>
              <p:cNvSpPr>
                <a:spLocks/>
              </p:cNvSpPr>
              <p:nvPr/>
            </p:nvSpPr>
            <p:spPr bwMode="auto">
              <a:xfrm>
                <a:off x="4311" y="20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4" name="Freeform 450"/>
              <p:cNvSpPr>
                <a:spLocks/>
              </p:cNvSpPr>
              <p:nvPr/>
            </p:nvSpPr>
            <p:spPr bwMode="auto">
              <a:xfrm>
                <a:off x="4318" y="2061"/>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5" name="Freeform 451"/>
              <p:cNvSpPr>
                <a:spLocks/>
              </p:cNvSpPr>
              <p:nvPr/>
            </p:nvSpPr>
            <p:spPr bwMode="auto">
              <a:xfrm>
                <a:off x="4318" y="2061"/>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6" name="Freeform 452"/>
              <p:cNvSpPr>
                <a:spLocks/>
              </p:cNvSpPr>
              <p:nvPr/>
            </p:nvSpPr>
            <p:spPr bwMode="auto">
              <a:xfrm>
                <a:off x="4120" y="1954"/>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7" name="Freeform 453"/>
              <p:cNvSpPr>
                <a:spLocks/>
              </p:cNvSpPr>
              <p:nvPr/>
            </p:nvSpPr>
            <p:spPr bwMode="auto">
              <a:xfrm>
                <a:off x="4120" y="1954"/>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8" name="Freeform 454"/>
              <p:cNvSpPr>
                <a:spLocks/>
              </p:cNvSpPr>
              <p:nvPr/>
            </p:nvSpPr>
            <p:spPr bwMode="auto">
              <a:xfrm>
                <a:off x="4318" y="2076"/>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9" name="Freeform 455"/>
              <p:cNvSpPr>
                <a:spLocks/>
              </p:cNvSpPr>
              <p:nvPr/>
            </p:nvSpPr>
            <p:spPr bwMode="auto">
              <a:xfrm>
                <a:off x="4318" y="2076"/>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0" name="Freeform 456"/>
              <p:cNvSpPr>
                <a:spLocks/>
              </p:cNvSpPr>
              <p:nvPr/>
            </p:nvSpPr>
            <p:spPr bwMode="auto">
              <a:xfrm>
                <a:off x="4288" y="2175"/>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1" name="Freeform 457"/>
              <p:cNvSpPr>
                <a:spLocks/>
              </p:cNvSpPr>
              <p:nvPr/>
            </p:nvSpPr>
            <p:spPr bwMode="auto">
              <a:xfrm>
                <a:off x="4288" y="2175"/>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2" name="Freeform 458"/>
              <p:cNvSpPr>
                <a:spLocks/>
              </p:cNvSpPr>
              <p:nvPr/>
            </p:nvSpPr>
            <p:spPr bwMode="auto">
              <a:xfrm>
                <a:off x="4204" y="230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3" name="Freeform 459"/>
              <p:cNvSpPr>
                <a:spLocks/>
              </p:cNvSpPr>
              <p:nvPr/>
            </p:nvSpPr>
            <p:spPr bwMode="auto">
              <a:xfrm>
                <a:off x="4204" y="230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4" name="Freeform 460"/>
              <p:cNvSpPr>
                <a:spLocks/>
              </p:cNvSpPr>
              <p:nvPr/>
            </p:nvSpPr>
            <p:spPr bwMode="auto">
              <a:xfrm>
                <a:off x="4326" y="1992"/>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5" name="Freeform 461"/>
              <p:cNvSpPr>
                <a:spLocks/>
              </p:cNvSpPr>
              <p:nvPr/>
            </p:nvSpPr>
            <p:spPr bwMode="auto">
              <a:xfrm>
                <a:off x="4326" y="1992"/>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6" name="Freeform 462"/>
              <p:cNvSpPr>
                <a:spLocks/>
              </p:cNvSpPr>
              <p:nvPr/>
            </p:nvSpPr>
            <p:spPr bwMode="auto">
              <a:xfrm>
                <a:off x="4311" y="2213"/>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7" name="Freeform 463"/>
              <p:cNvSpPr>
                <a:spLocks/>
              </p:cNvSpPr>
              <p:nvPr/>
            </p:nvSpPr>
            <p:spPr bwMode="auto">
              <a:xfrm>
                <a:off x="4311" y="2213"/>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8" name="Freeform 464"/>
              <p:cNvSpPr>
                <a:spLocks/>
              </p:cNvSpPr>
              <p:nvPr/>
            </p:nvSpPr>
            <p:spPr bwMode="auto">
              <a:xfrm>
                <a:off x="4295" y="2267"/>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9" name="Freeform 465"/>
              <p:cNvSpPr>
                <a:spLocks/>
              </p:cNvSpPr>
              <p:nvPr/>
            </p:nvSpPr>
            <p:spPr bwMode="auto">
              <a:xfrm>
                <a:off x="4295" y="2267"/>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0" name="Freeform 466"/>
              <p:cNvSpPr>
                <a:spLocks/>
              </p:cNvSpPr>
              <p:nvPr/>
            </p:nvSpPr>
            <p:spPr bwMode="auto">
              <a:xfrm>
                <a:off x="4189" y="212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1" name="Freeform 467"/>
              <p:cNvSpPr>
                <a:spLocks/>
              </p:cNvSpPr>
              <p:nvPr/>
            </p:nvSpPr>
            <p:spPr bwMode="auto">
              <a:xfrm>
                <a:off x="4189" y="212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2" name="Freeform 468"/>
              <p:cNvSpPr>
                <a:spLocks/>
              </p:cNvSpPr>
              <p:nvPr/>
            </p:nvSpPr>
            <p:spPr bwMode="auto">
              <a:xfrm>
                <a:off x="4120" y="1969"/>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3" name="Freeform 469"/>
              <p:cNvSpPr>
                <a:spLocks/>
              </p:cNvSpPr>
              <p:nvPr/>
            </p:nvSpPr>
            <p:spPr bwMode="auto">
              <a:xfrm>
                <a:off x="4120" y="1969"/>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4" name="Freeform 470"/>
              <p:cNvSpPr>
                <a:spLocks/>
              </p:cNvSpPr>
              <p:nvPr/>
            </p:nvSpPr>
            <p:spPr bwMode="auto">
              <a:xfrm>
                <a:off x="4166" y="1786"/>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5" name="Freeform 471"/>
              <p:cNvSpPr>
                <a:spLocks/>
              </p:cNvSpPr>
              <p:nvPr/>
            </p:nvSpPr>
            <p:spPr bwMode="auto">
              <a:xfrm>
                <a:off x="4166" y="1786"/>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6" name="Freeform 472"/>
              <p:cNvSpPr>
                <a:spLocks/>
              </p:cNvSpPr>
              <p:nvPr/>
            </p:nvSpPr>
            <p:spPr bwMode="auto">
              <a:xfrm>
                <a:off x="4372" y="2091"/>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7" name="Freeform 473"/>
              <p:cNvSpPr>
                <a:spLocks/>
              </p:cNvSpPr>
              <p:nvPr/>
            </p:nvSpPr>
            <p:spPr bwMode="auto">
              <a:xfrm>
                <a:off x="4372" y="2091"/>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8" name="Freeform 474"/>
              <p:cNvSpPr>
                <a:spLocks/>
              </p:cNvSpPr>
              <p:nvPr/>
            </p:nvSpPr>
            <p:spPr bwMode="auto">
              <a:xfrm>
                <a:off x="4257" y="2191"/>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9" name="Freeform 475"/>
              <p:cNvSpPr>
                <a:spLocks/>
              </p:cNvSpPr>
              <p:nvPr/>
            </p:nvSpPr>
            <p:spPr bwMode="auto">
              <a:xfrm>
                <a:off x="4257" y="2191"/>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0" name="Freeform 476"/>
              <p:cNvSpPr>
                <a:spLocks/>
              </p:cNvSpPr>
              <p:nvPr/>
            </p:nvSpPr>
            <p:spPr bwMode="auto">
              <a:xfrm>
                <a:off x="4356" y="2068"/>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1" name="Freeform 477"/>
              <p:cNvSpPr>
                <a:spLocks/>
              </p:cNvSpPr>
              <p:nvPr/>
            </p:nvSpPr>
            <p:spPr bwMode="auto">
              <a:xfrm>
                <a:off x="4356" y="206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2" name="Freeform 478"/>
              <p:cNvSpPr>
                <a:spLocks/>
              </p:cNvSpPr>
              <p:nvPr/>
            </p:nvSpPr>
            <p:spPr bwMode="auto">
              <a:xfrm>
                <a:off x="3685" y="1969"/>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3" name="Freeform 479"/>
              <p:cNvSpPr>
                <a:spLocks/>
              </p:cNvSpPr>
              <p:nvPr/>
            </p:nvSpPr>
            <p:spPr bwMode="auto">
              <a:xfrm>
                <a:off x="3685" y="1969"/>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4" name="Freeform 480"/>
              <p:cNvSpPr>
                <a:spLocks/>
              </p:cNvSpPr>
              <p:nvPr/>
            </p:nvSpPr>
            <p:spPr bwMode="auto">
              <a:xfrm>
                <a:off x="4082" y="184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5" name="Freeform 481"/>
              <p:cNvSpPr>
                <a:spLocks/>
              </p:cNvSpPr>
              <p:nvPr/>
            </p:nvSpPr>
            <p:spPr bwMode="auto">
              <a:xfrm>
                <a:off x="4082" y="184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6" name="Freeform 482"/>
              <p:cNvSpPr>
                <a:spLocks/>
              </p:cNvSpPr>
              <p:nvPr/>
            </p:nvSpPr>
            <p:spPr bwMode="auto">
              <a:xfrm>
                <a:off x="4349" y="211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7" name="Freeform 483"/>
              <p:cNvSpPr>
                <a:spLocks/>
              </p:cNvSpPr>
              <p:nvPr/>
            </p:nvSpPr>
            <p:spPr bwMode="auto">
              <a:xfrm>
                <a:off x="4349" y="211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8" name="Freeform 484"/>
              <p:cNvSpPr>
                <a:spLocks/>
              </p:cNvSpPr>
              <p:nvPr/>
            </p:nvSpPr>
            <p:spPr bwMode="auto">
              <a:xfrm>
                <a:off x="4341" y="218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9" name="Freeform 485"/>
              <p:cNvSpPr>
                <a:spLocks/>
              </p:cNvSpPr>
              <p:nvPr/>
            </p:nvSpPr>
            <p:spPr bwMode="auto">
              <a:xfrm>
                <a:off x="4341" y="218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0" name="Freeform 486"/>
              <p:cNvSpPr>
                <a:spLocks/>
              </p:cNvSpPr>
              <p:nvPr/>
            </p:nvSpPr>
            <p:spPr bwMode="auto">
              <a:xfrm>
                <a:off x="3830" y="174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1" name="Freeform 487"/>
              <p:cNvSpPr>
                <a:spLocks/>
              </p:cNvSpPr>
              <p:nvPr/>
            </p:nvSpPr>
            <p:spPr bwMode="auto">
              <a:xfrm>
                <a:off x="3830" y="174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2" name="Freeform 488"/>
              <p:cNvSpPr>
                <a:spLocks/>
              </p:cNvSpPr>
              <p:nvPr/>
            </p:nvSpPr>
            <p:spPr bwMode="auto">
              <a:xfrm>
                <a:off x="4097" y="1893"/>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3" name="Freeform 489"/>
              <p:cNvSpPr>
                <a:spLocks/>
              </p:cNvSpPr>
              <p:nvPr/>
            </p:nvSpPr>
            <p:spPr bwMode="auto">
              <a:xfrm>
                <a:off x="4097" y="1893"/>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4" name="Freeform 490"/>
              <p:cNvSpPr>
                <a:spLocks/>
              </p:cNvSpPr>
              <p:nvPr/>
            </p:nvSpPr>
            <p:spPr bwMode="auto">
              <a:xfrm>
                <a:off x="4128" y="1481"/>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5" name="Freeform 491"/>
              <p:cNvSpPr>
                <a:spLocks/>
              </p:cNvSpPr>
              <p:nvPr/>
            </p:nvSpPr>
            <p:spPr bwMode="auto">
              <a:xfrm>
                <a:off x="4128" y="1481"/>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6" name="Freeform 492"/>
              <p:cNvSpPr>
                <a:spLocks/>
              </p:cNvSpPr>
              <p:nvPr/>
            </p:nvSpPr>
            <p:spPr bwMode="auto">
              <a:xfrm>
                <a:off x="4364" y="2114"/>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7" name="Freeform 493"/>
              <p:cNvSpPr>
                <a:spLocks/>
              </p:cNvSpPr>
              <p:nvPr/>
            </p:nvSpPr>
            <p:spPr bwMode="auto">
              <a:xfrm>
                <a:off x="4364" y="2114"/>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8" name="Freeform 494"/>
              <p:cNvSpPr>
                <a:spLocks/>
              </p:cNvSpPr>
              <p:nvPr/>
            </p:nvSpPr>
            <p:spPr bwMode="auto">
              <a:xfrm>
                <a:off x="4250" y="193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9" name="Freeform 495"/>
              <p:cNvSpPr>
                <a:spLocks/>
              </p:cNvSpPr>
              <p:nvPr/>
            </p:nvSpPr>
            <p:spPr bwMode="auto">
              <a:xfrm>
                <a:off x="4250" y="193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0" name="Freeform 496"/>
              <p:cNvSpPr>
                <a:spLocks/>
              </p:cNvSpPr>
              <p:nvPr/>
            </p:nvSpPr>
            <p:spPr bwMode="auto">
              <a:xfrm>
                <a:off x="4349" y="21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1" name="Freeform 497"/>
              <p:cNvSpPr>
                <a:spLocks/>
              </p:cNvSpPr>
              <p:nvPr/>
            </p:nvSpPr>
            <p:spPr bwMode="auto">
              <a:xfrm>
                <a:off x="4349" y="21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2" name="Freeform 498"/>
              <p:cNvSpPr>
                <a:spLocks/>
              </p:cNvSpPr>
              <p:nvPr/>
            </p:nvSpPr>
            <p:spPr bwMode="auto">
              <a:xfrm>
                <a:off x="4334" y="2168"/>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3" name="Freeform 499"/>
              <p:cNvSpPr>
                <a:spLocks/>
              </p:cNvSpPr>
              <p:nvPr/>
            </p:nvSpPr>
            <p:spPr bwMode="auto">
              <a:xfrm>
                <a:off x="4334" y="2168"/>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4" name="Freeform 500"/>
              <p:cNvSpPr>
                <a:spLocks/>
              </p:cNvSpPr>
              <p:nvPr/>
            </p:nvSpPr>
            <p:spPr bwMode="auto">
              <a:xfrm>
                <a:off x="4364" y="2084"/>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5" name="Freeform 501"/>
              <p:cNvSpPr>
                <a:spLocks/>
              </p:cNvSpPr>
              <p:nvPr/>
            </p:nvSpPr>
            <p:spPr bwMode="auto">
              <a:xfrm>
                <a:off x="4364" y="2084"/>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6" name="Freeform 502"/>
              <p:cNvSpPr>
                <a:spLocks/>
              </p:cNvSpPr>
              <p:nvPr/>
            </p:nvSpPr>
            <p:spPr bwMode="auto">
              <a:xfrm>
                <a:off x="3456" y="847"/>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7" name="Freeform 503"/>
              <p:cNvSpPr>
                <a:spLocks/>
              </p:cNvSpPr>
              <p:nvPr/>
            </p:nvSpPr>
            <p:spPr bwMode="auto">
              <a:xfrm>
                <a:off x="3456" y="847"/>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8" name="Freeform 504"/>
              <p:cNvSpPr>
                <a:spLocks/>
              </p:cNvSpPr>
              <p:nvPr/>
            </p:nvSpPr>
            <p:spPr bwMode="auto">
              <a:xfrm>
                <a:off x="4219" y="1946"/>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9" name="Freeform 505"/>
              <p:cNvSpPr>
                <a:spLocks/>
              </p:cNvSpPr>
              <p:nvPr/>
            </p:nvSpPr>
            <p:spPr bwMode="auto">
              <a:xfrm>
                <a:off x="4219" y="1946"/>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0" name="Freeform 506"/>
              <p:cNvSpPr>
                <a:spLocks/>
              </p:cNvSpPr>
              <p:nvPr/>
            </p:nvSpPr>
            <p:spPr bwMode="auto">
              <a:xfrm>
                <a:off x="4349" y="214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1" name="Freeform 507"/>
              <p:cNvSpPr>
                <a:spLocks/>
              </p:cNvSpPr>
              <p:nvPr/>
            </p:nvSpPr>
            <p:spPr bwMode="auto">
              <a:xfrm>
                <a:off x="4349" y="214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2" name="Freeform 508"/>
              <p:cNvSpPr>
                <a:spLocks/>
              </p:cNvSpPr>
              <p:nvPr/>
            </p:nvSpPr>
            <p:spPr bwMode="auto">
              <a:xfrm>
                <a:off x="4379" y="2084"/>
                <a:ext cx="69" cy="68"/>
              </a:xfrm>
              <a:custGeom>
                <a:avLst/>
                <a:gdLst>
                  <a:gd name="T0" fmla="*/ 38 w 69"/>
                  <a:gd name="T1" fmla="*/ 0 h 68"/>
                  <a:gd name="T2" fmla="*/ 69 w 69"/>
                  <a:gd name="T3" fmla="*/ 68 h 68"/>
                  <a:gd name="T4" fmla="*/ 0 w 69"/>
                  <a:gd name="T5" fmla="*/ 68 h 68"/>
                  <a:gd name="T6" fmla="*/ 38 w 69"/>
                  <a:gd name="T7" fmla="*/ 0 h 68"/>
                </a:gdLst>
                <a:ahLst/>
                <a:cxnLst>
                  <a:cxn ang="0">
                    <a:pos x="T0" y="T1"/>
                  </a:cxn>
                  <a:cxn ang="0">
                    <a:pos x="T2" y="T3"/>
                  </a:cxn>
                  <a:cxn ang="0">
                    <a:pos x="T4" y="T5"/>
                  </a:cxn>
                  <a:cxn ang="0">
                    <a:pos x="T6" y="T7"/>
                  </a:cxn>
                </a:cxnLst>
                <a:rect l="0" t="0" r="r" b="b"/>
                <a:pathLst>
                  <a:path w="69" h="68">
                    <a:moveTo>
                      <a:pt x="38" y="0"/>
                    </a:moveTo>
                    <a:lnTo>
                      <a:pt x="69"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3" name="Freeform 509"/>
              <p:cNvSpPr>
                <a:spLocks/>
              </p:cNvSpPr>
              <p:nvPr/>
            </p:nvSpPr>
            <p:spPr bwMode="auto">
              <a:xfrm>
                <a:off x="4379" y="2084"/>
                <a:ext cx="69"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4" name="Freeform 510"/>
              <p:cNvSpPr>
                <a:spLocks/>
              </p:cNvSpPr>
              <p:nvPr/>
            </p:nvSpPr>
            <p:spPr bwMode="auto">
              <a:xfrm>
                <a:off x="3952" y="1733"/>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5" name="Freeform 511"/>
              <p:cNvSpPr>
                <a:spLocks/>
              </p:cNvSpPr>
              <p:nvPr/>
            </p:nvSpPr>
            <p:spPr bwMode="auto">
              <a:xfrm>
                <a:off x="3952" y="1733"/>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6" name="Freeform 512"/>
              <p:cNvSpPr>
                <a:spLocks/>
              </p:cNvSpPr>
              <p:nvPr/>
            </p:nvSpPr>
            <p:spPr bwMode="auto">
              <a:xfrm>
                <a:off x="4311" y="220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7" name="Freeform 513"/>
              <p:cNvSpPr>
                <a:spLocks/>
              </p:cNvSpPr>
              <p:nvPr/>
            </p:nvSpPr>
            <p:spPr bwMode="auto">
              <a:xfrm>
                <a:off x="4311" y="220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8" name="Freeform 514"/>
              <p:cNvSpPr>
                <a:spLocks/>
              </p:cNvSpPr>
              <p:nvPr/>
            </p:nvSpPr>
            <p:spPr bwMode="auto">
              <a:xfrm>
                <a:off x="4295" y="2320"/>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9" name="Freeform 515"/>
              <p:cNvSpPr>
                <a:spLocks/>
              </p:cNvSpPr>
              <p:nvPr/>
            </p:nvSpPr>
            <p:spPr bwMode="auto">
              <a:xfrm>
                <a:off x="4295" y="2320"/>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0" name="Freeform 516"/>
              <p:cNvSpPr>
                <a:spLocks/>
              </p:cNvSpPr>
              <p:nvPr/>
            </p:nvSpPr>
            <p:spPr bwMode="auto">
              <a:xfrm>
                <a:off x="4288" y="2023"/>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1" name="Freeform 517"/>
              <p:cNvSpPr>
                <a:spLocks/>
              </p:cNvSpPr>
              <p:nvPr/>
            </p:nvSpPr>
            <p:spPr bwMode="auto">
              <a:xfrm>
                <a:off x="4288" y="2023"/>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2" name="Freeform 518"/>
              <p:cNvSpPr>
                <a:spLocks/>
              </p:cNvSpPr>
              <p:nvPr/>
            </p:nvSpPr>
            <p:spPr bwMode="auto">
              <a:xfrm>
                <a:off x="4189" y="2587"/>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3" name="Freeform 519"/>
              <p:cNvSpPr>
                <a:spLocks/>
              </p:cNvSpPr>
              <p:nvPr/>
            </p:nvSpPr>
            <p:spPr bwMode="auto">
              <a:xfrm>
                <a:off x="4189" y="2587"/>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4" name="Freeform 520"/>
              <p:cNvSpPr>
                <a:spLocks/>
              </p:cNvSpPr>
              <p:nvPr/>
            </p:nvSpPr>
            <p:spPr bwMode="auto">
              <a:xfrm>
                <a:off x="4372" y="211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5" name="Freeform 521"/>
              <p:cNvSpPr>
                <a:spLocks/>
              </p:cNvSpPr>
              <p:nvPr/>
            </p:nvSpPr>
            <p:spPr bwMode="auto">
              <a:xfrm>
                <a:off x="4372" y="211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6" name="Freeform 522"/>
              <p:cNvSpPr>
                <a:spLocks/>
              </p:cNvSpPr>
              <p:nvPr/>
            </p:nvSpPr>
            <p:spPr bwMode="auto">
              <a:xfrm>
                <a:off x="4219" y="245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7" name="Freeform 523"/>
              <p:cNvSpPr>
                <a:spLocks/>
              </p:cNvSpPr>
              <p:nvPr/>
            </p:nvSpPr>
            <p:spPr bwMode="auto">
              <a:xfrm>
                <a:off x="4219" y="245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8" name="Freeform 524"/>
              <p:cNvSpPr>
                <a:spLocks/>
              </p:cNvSpPr>
              <p:nvPr/>
            </p:nvSpPr>
            <p:spPr bwMode="auto">
              <a:xfrm>
                <a:off x="4143" y="2023"/>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9" name="Freeform 525"/>
              <p:cNvSpPr>
                <a:spLocks/>
              </p:cNvSpPr>
              <p:nvPr/>
            </p:nvSpPr>
            <p:spPr bwMode="auto">
              <a:xfrm>
                <a:off x="4143" y="2023"/>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0" name="Freeform 526"/>
              <p:cNvSpPr>
                <a:spLocks/>
              </p:cNvSpPr>
              <p:nvPr/>
            </p:nvSpPr>
            <p:spPr bwMode="auto">
              <a:xfrm>
                <a:off x="4158" y="1069"/>
                <a:ext cx="69" cy="68"/>
              </a:xfrm>
              <a:custGeom>
                <a:avLst/>
                <a:gdLst>
                  <a:gd name="T0" fmla="*/ 38 w 69"/>
                  <a:gd name="T1" fmla="*/ 0 h 68"/>
                  <a:gd name="T2" fmla="*/ 69 w 69"/>
                  <a:gd name="T3" fmla="*/ 68 h 68"/>
                  <a:gd name="T4" fmla="*/ 0 w 69"/>
                  <a:gd name="T5" fmla="*/ 68 h 68"/>
                  <a:gd name="T6" fmla="*/ 38 w 69"/>
                  <a:gd name="T7" fmla="*/ 0 h 68"/>
                </a:gdLst>
                <a:ahLst/>
                <a:cxnLst>
                  <a:cxn ang="0">
                    <a:pos x="T0" y="T1"/>
                  </a:cxn>
                  <a:cxn ang="0">
                    <a:pos x="T2" y="T3"/>
                  </a:cxn>
                  <a:cxn ang="0">
                    <a:pos x="T4" y="T5"/>
                  </a:cxn>
                  <a:cxn ang="0">
                    <a:pos x="T6" y="T7"/>
                  </a:cxn>
                </a:cxnLst>
                <a:rect l="0" t="0" r="r" b="b"/>
                <a:pathLst>
                  <a:path w="69" h="68">
                    <a:moveTo>
                      <a:pt x="38" y="0"/>
                    </a:moveTo>
                    <a:lnTo>
                      <a:pt x="69"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1" name="Freeform 527"/>
              <p:cNvSpPr>
                <a:spLocks/>
              </p:cNvSpPr>
              <p:nvPr/>
            </p:nvSpPr>
            <p:spPr bwMode="auto">
              <a:xfrm>
                <a:off x="4158" y="1069"/>
                <a:ext cx="69"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2" name="Freeform 528"/>
              <p:cNvSpPr>
                <a:spLocks/>
              </p:cNvSpPr>
              <p:nvPr/>
            </p:nvSpPr>
            <p:spPr bwMode="auto">
              <a:xfrm>
                <a:off x="4280" y="196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3" name="Freeform 529"/>
              <p:cNvSpPr>
                <a:spLocks/>
              </p:cNvSpPr>
              <p:nvPr/>
            </p:nvSpPr>
            <p:spPr bwMode="auto">
              <a:xfrm>
                <a:off x="4280" y="196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4" name="Freeform 530"/>
              <p:cNvSpPr>
                <a:spLocks/>
              </p:cNvSpPr>
              <p:nvPr/>
            </p:nvSpPr>
            <p:spPr bwMode="auto">
              <a:xfrm>
                <a:off x="4311" y="2000"/>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5" name="Freeform 531"/>
              <p:cNvSpPr>
                <a:spLocks/>
              </p:cNvSpPr>
              <p:nvPr/>
            </p:nvSpPr>
            <p:spPr bwMode="auto">
              <a:xfrm>
                <a:off x="4311" y="2000"/>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6" name="Line 532"/>
              <p:cNvSpPr>
                <a:spLocks noChangeShapeType="1"/>
              </p:cNvSpPr>
              <p:nvPr/>
            </p:nvSpPr>
            <p:spPr bwMode="auto">
              <a:xfrm>
                <a:off x="1442" y="3580"/>
                <a:ext cx="2930"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7" name="Line 533"/>
              <p:cNvSpPr>
                <a:spLocks noChangeShapeType="1"/>
              </p:cNvSpPr>
              <p:nvPr/>
            </p:nvSpPr>
            <p:spPr bwMode="auto">
              <a:xfrm>
                <a:off x="1442"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8" name="Line 534"/>
              <p:cNvSpPr>
                <a:spLocks noChangeShapeType="1"/>
              </p:cNvSpPr>
              <p:nvPr/>
            </p:nvSpPr>
            <p:spPr bwMode="auto">
              <a:xfrm>
                <a:off x="1930"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9" name="Line 535"/>
              <p:cNvSpPr>
                <a:spLocks noChangeShapeType="1"/>
              </p:cNvSpPr>
              <p:nvPr/>
            </p:nvSpPr>
            <p:spPr bwMode="auto">
              <a:xfrm>
                <a:off x="2418"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0" name="Line 536"/>
              <p:cNvSpPr>
                <a:spLocks noChangeShapeType="1"/>
              </p:cNvSpPr>
              <p:nvPr/>
            </p:nvSpPr>
            <p:spPr bwMode="auto">
              <a:xfrm>
                <a:off x="2907"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1" name="Line 537"/>
              <p:cNvSpPr>
                <a:spLocks noChangeShapeType="1"/>
              </p:cNvSpPr>
              <p:nvPr/>
            </p:nvSpPr>
            <p:spPr bwMode="auto">
              <a:xfrm>
                <a:off x="3395"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2" name="Line 538"/>
              <p:cNvSpPr>
                <a:spLocks noChangeShapeType="1"/>
              </p:cNvSpPr>
              <p:nvPr/>
            </p:nvSpPr>
            <p:spPr bwMode="auto">
              <a:xfrm>
                <a:off x="3883"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3" name="Line 539"/>
              <p:cNvSpPr>
                <a:spLocks noChangeShapeType="1"/>
              </p:cNvSpPr>
              <p:nvPr/>
            </p:nvSpPr>
            <p:spPr bwMode="auto">
              <a:xfrm>
                <a:off x="4372"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4" name="Rectangle 540"/>
              <p:cNvSpPr>
                <a:spLocks noChangeArrowheads="1"/>
              </p:cNvSpPr>
              <p:nvPr/>
            </p:nvSpPr>
            <p:spPr bwMode="auto">
              <a:xfrm>
                <a:off x="1371" y="3679"/>
                <a:ext cx="8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-4</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45" name="Rectangle 541"/>
              <p:cNvSpPr>
                <a:spLocks noChangeArrowheads="1"/>
              </p:cNvSpPr>
              <p:nvPr/>
            </p:nvSpPr>
            <p:spPr bwMode="auto">
              <a:xfrm>
                <a:off x="1859" y="3679"/>
                <a:ext cx="8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346" name="Rectangle 542"/>
              <p:cNvSpPr>
                <a:spLocks noChangeArrowheads="1"/>
              </p:cNvSpPr>
              <p:nvPr/>
            </p:nvSpPr>
            <p:spPr bwMode="auto">
              <a:xfrm>
                <a:off x="2369" y="3679"/>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347" name="Rectangle 543"/>
              <p:cNvSpPr>
                <a:spLocks noChangeArrowheads="1"/>
              </p:cNvSpPr>
              <p:nvPr/>
            </p:nvSpPr>
            <p:spPr bwMode="auto">
              <a:xfrm>
                <a:off x="2858" y="3679"/>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348" name="Rectangle 544"/>
              <p:cNvSpPr>
                <a:spLocks noChangeArrowheads="1"/>
              </p:cNvSpPr>
              <p:nvPr/>
            </p:nvSpPr>
            <p:spPr bwMode="auto">
              <a:xfrm>
                <a:off x="3346" y="3679"/>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4</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349" name="Rectangle 545"/>
              <p:cNvSpPr>
                <a:spLocks noChangeArrowheads="1"/>
              </p:cNvSpPr>
              <p:nvPr/>
            </p:nvSpPr>
            <p:spPr bwMode="auto">
              <a:xfrm>
                <a:off x="3834" y="3679"/>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6</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350" name="Rectangle 546"/>
              <p:cNvSpPr>
                <a:spLocks noChangeArrowheads="1"/>
              </p:cNvSpPr>
              <p:nvPr/>
            </p:nvSpPr>
            <p:spPr bwMode="auto">
              <a:xfrm>
                <a:off x="4323" y="3679"/>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8</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351" name="Line 547"/>
              <p:cNvSpPr>
                <a:spLocks noChangeShapeType="1"/>
              </p:cNvSpPr>
              <p:nvPr/>
            </p:nvSpPr>
            <p:spPr bwMode="auto">
              <a:xfrm flipV="1">
                <a:off x="1312" y="710"/>
                <a:ext cx="0" cy="2755"/>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2" name="Line 548"/>
              <p:cNvSpPr>
                <a:spLocks noChangeShapeType="1"/>
              </p:cNvSpPr>
              <p:nvPr/>
            </p:nvSpPr>
            <p:spPr bwMode="auto">
              <a:xfrm flipH="1">
                <a:off x="1243" y="3465"/>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3" name="Line 549"/>
              <p:cNvSpPr>
                <a:spLocks noChangeShapeType="1"/>
              </p:cNvSpPr>
              <p:nvPr/>
            </p:nvSpPr>
            <p:spPr bwMode="auto">
              <a:xfrm flipH="1">
                <a:off x="1243" y="2778"/>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4" name="Line 550"/>
              <p:cNvSpPr>
                <a:spLocks noChangeShapeType="1"/>
              </p:cNvSpPr>
              <p:nvPr/>
            </p:nvSpPr>
            <p:spPr bwMode="auto">
              <a:xfrm flipH="1">
                <a:off x="1243" y="2084"/>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5" name="Line 551"/>
              <p:cNvSpPr>
                <a:spLocks noChangeShapeType="1"/>
              </p:cNvSpPr>
              <p:nvPr/>
            </p:nvSpPr>
            <p:spPr bwMode="auto">
              <a:xfrm flipH="1">
                <a:off x="1243" y="1397"/>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6" name="Line 552"/>
              <p:cNvSpPr>
                <a:spLocks noChangeShapeType="1"/>
              </p:cNvSpPr>
              <p:nvPr/>
            </p:nvSpPr>
            <p:spPr bwMode="auto">
              <a:xfrm flipH="1">
                <a:off x="1243" y="710"/>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7" name="Rectangle 553"/>
              <p:cNvSpPr>
                <a:spLocks noChangeArrowheads="1"/>
              </p:cNvSpPr>
              <p:nvPr/>
            </p:nvSpPr>
            <p:spPr bwMode="auto">
              <a:xfrm rot="16200000">
                <a:off x="1061" y="3482"/>
                <a:ext cx="8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-2</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58" name="Rectangle 554"/>
              <p:cNvSpPr>
                <a:spLocks noChangeArrowheads="1"/>
              </p:cNvSpPr>
              <p:nvPr/>
            </p:nvSpPr>
            <p:spPr bwMode="auto">
              <a:xfrm rot="16200000">
                <a:off x="1061" y="2795"/>
                <a:ext cx="8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-1</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59" name="Rectangle 555"/>
              <p:cNvSpPr>
                <a:spLocks noChangeArrowheads="1"/>
              </p:cNvSpPr>
              <p:nvPr/>
            </p:nvSpPr>
            <p:spPr bwMode="auto">
              <a:xfrm rot="16200000">
                <a:off x="1077" y="2063"/>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360" name="Rectangle 556"/>
              <p:cNvSpPr>
                <a:spLocks noChangeArrowheads="1"/>
              </p:cNvSpPr>
              <p:nvPr/>
            </p:nvSpPr>
            <p:spPr bwMode="auto">
              <a:xfrm rot="16200000">
                <a:off x="1078" y="1375"/>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361" name="Rectangle 557"/>
              <p:cNvSpPr>
                <a:spLocks noChangeArrowheads="1"/>
              </p:cNvSpPr>
              <p:nvPr/>
            </p:nvSpPr>
            <p:spPr bwMode="auto">
              <a:xfrm rot="16200000">
                <a:off x="1078" y="689"/>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362" name="Rectangle 560"/>
              <p:cNvSpPr>
                <a:spLocks noChangeArrowheads="1"/>
              </p:cNvSpPr>
              <p:nvPr/>
            </p:nvSpPr>
            <p:spPr bwMode="auto">
              <a:xfrm rot="16200000">
                <a:off x="-62" y="1974"/>
                <a:ext cx="1790"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Principal</a:t>
                </a:r>
                <a:r>
                  <a:rPr kumimoji="0" lang="en-US" sz="1000" b="1" i="0" u="none" strike="noStrike" cap="none" normalizeH="0" dirty="0" smtClean="0">
                    <a:ln>
                      <a:noFill/>
                    </a:ln>
                    <a:solidFill>
                      <a:srgbClr val="000000"/>
                    </a:solidFill>
                    <a:effectLst/>
                    <a:latin typeface="Times New Roman" pitchFamily="18" charset="0"/>
                    <a:cs typeface="Times New Roman" pitchFamily="18" charset="0"/>
                  </a:rPr>
                  <a:t> Component </a:t>
                </a: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2</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63" name="Rectangle 561"/>
              <p:cNvSpPr>
                <a:spLocks noChangeArrowheads="1"/>
              </p:cNvSpPr>
              <p:nvPr/>
            </p:nvSpPr>
            <p:spPr bwMode="auto">
              <a:xfrm>
                <a:off x="1312" y="595"/>
                <a:ext cx="3426" cy="2985"/>
              </a:xfrm>
              <a:prstGeom prst="rect">
                <a:avLst/>
              </a:prstGeom>
              <a:noFill/>
              <a:ln w="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4" name="Freeform 562"/>
              <p:cNvSpPr>
                <a:spLocks/>
              </p:cNvSpPr>
              <p:nvPr/>
            </p:nvSpPr>
            <p:spPr bwMode="auto">
              <a:xfrm>
                <a:off x="1483" y="742"/>
                <a:ext cx="83" cy="10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5" name="Freeform 563"/>
              <p:cNvSpPr>
                <a:spLocks/>
              </p:cNvSpPr>
              <p:nvPr/>
            </p:nvSpPr>
            <p:spPr bwMode="auto">
              <a:xfrm>
                <a:off x="1483" y="977"/>
                <a:ext cx="83" cy="101"/>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6" name="Rectangle 564"/>
              <p:cNvSpPr>
                <a:spLocks noChangeArrowheads="1"/>
              </p:cNvSpPr>
              <p:nvPr/>
            </p:nvSpPr>
            <p:spPr bwMode="auto">
              <a:xfrm>
                <a:off x="1635" y="694"/>
                <a:ext cx="1265"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Times New Roman" pitchFamily="18" charset="0"/>
                    <a:cs typeface="Times New Roman" pitchFamily="18" charset="0"/>
                  </a:rPr>
                  <a:t>LGG IDH Mutant</a:t>
                </a:r>
                <a:endParaRPr kumimoji="0" lang="en-US" sz="11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67" name="Rectangle 565"/>
              <p:cNvSpPr>
                <a:spLocks noChangeArrowheads="1"/>
              </p:cNvSpPr>
              <p:nvPr/>
            </p:nvSpPr>
            <p:spPr bwMode="auto">
              <a:xfrm>
                <a:off x="1635" y="929"/>
                <a:ext cx="1377"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Times New Roman" pitchFamily="18" charset="0"/>
                    <a:cs typeface="Times New Roman" pitchFamily="18" charset="0"/>
                  </a:rPr>
                  <a:t>LGG IDH wild type</a:t>
                </a:r>
                <a:endParaRPr kumimoji="0" lang="en-US" sz="11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
          <p:nvSpPr>
            <p:cNvPr id="1209" name="Rectangle 560"/>
            <p:cNvSpPr>
              <a:spLocks noChangeArrowheads="1"/>
            </p:cNvSpPr>
            <p:nvPr/>
          </p:nvSpPr>
          <p:spPr bwMode="auto">
            <a:xfrm>
              <a:off x="3628655" y="6240464"/>
              <a:ext cx="2551073" cy="377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Times New Roman" pitchFamily="18" charset="0"/>
                  <a:cs typeface="Times New Roman" pitchFamily="18" charset="0"/>
                </a:rPr>
                <a:t>Principal</a:t>
              </a:r>
              <a:r>
                <a:rPr kumimoji="0" lang="en-US" sz="1100" b="1" i="0" u="none" strike="noStrike" cap="none" normalizeH="0" dirty="0" smtClean="0">
                  <a:ln>
                    <a:noFill/>
                  </a:ln>
                  <a:solidFill>
                    <a:srgbClr val="000000"/>
                  </a:solidFill>
                  <a:effectLst/>
                  <a:latin typeface="Times New Roman" pitchFamily="18" charset="0"/>
                  <a:cs typeface="Times New Roman" pitchFamily="18" charset="0"/>
                </a:rPr>
                <a:t> Component </a:t>
              </a:r>
              <a:r>
                <a:rPr kumimoji="0" lang="en-US" sz="1100" b="1" i="0" u="none" strike="noStrike" cap="none" normalizeH="0" baseline="0" dirty="0" smtClean="0">
                  <a:ln>
                    <a:noFill/>
                  </a:ln>
                  <a:solidFill>
                    <a:srgbClr val="000000"/>
                  </a:solidFill>
                  <a:effectLst/>
                  <a:latin typeface="Times New Roman" pitchFamily="18" charset="0"/>
                  <a:cs typeface="Times New Roman" pitchFamily="18" charset="0"/>
                </a:rPr>
                <a:t>1</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
        <p:nvSpPr>
          <p:cNvPr id="1768" name="TextBox 1767"/>
          <p:cNvSpPr txBox="1"/>
          <p:nvPr/>
        </p:nvSpPr>
        <p:spPr>
          <a:xfrm>
            <a:off x="6614153" y="0"/>
            <a:ext cx="2529847" cy="738664"/>
          </a:xfrm>
          <a:prstGeom prst="rect">
            <a:avLst/>
          </a:prstGeom>
          <a:noFill/>
        </p:spPr>
        <p:txBody>
          <a:bodyPr wrap="square" rtlCol="0">
            <a:spAutoFit/>
          </a:bodyPr>
          <a:lstStyle/>
          <a:p>
            <a:pPr algn="r"/>
            <a:r>
              <a:rPr lang="en-US" sz="1400" dirty="0" smtClean="0">
                <a:latin typeface="Times New Roman" panose="02020603050405020304" pitchFamily="18" charset="0"/>
                <a:cs typeface="Times New Roman" panose="02020603050405020304" pitchFamily="18" charset="0"/>
              </a:rPr>
              <a:t>Figure S3</a:t>
            </a:r>
          </a:p>
          <a:p>
            <a:pPr algn="r"/>
            <a:r>
              <a:rPr lang="en-US" sz="1400" dirty="0">
                <a:latin typeface="Times New Roman" panose="02020603050405020304" pitchFamily="18" charset="0"/>
                <a:cs typeface="Times New Roman" panose="02020603050405020304" pitchFamily="18" charset="0"/>
              </a:rPr>
              <a:t>Paul and </a:t>
            </a:r>
            <a:r>
              <a:rPr lang="en-US" sz="1400" dirty="0" err="1">
                <a:latin typeface="Times New Roman" panose="02020603050405020304" pitchFamily="18" charset="0"/>
                <a:cs typeface="Times New Roman" panose="02020603050405020304" pitchFamily="18" charset="0"/>
              </a:rPr>
              <a:t>Mondal</a:t>
            </a:r>
            <a:r>
              <a:rPr lang="en-US" sz="1400" dirty="0">
                <a:latin typeface="Times New Roman" panose="02020603050405020304" pitchFamily="18" charset="0"/>
                <a:cs typeface="Times New Roman" panose="02020603050405020304" pitchFamily="18" charset="0"/>
              </a:rPr>
              <a:t> et al., </a:t>
            </a:r>
            <a:r>
              <a:rPr lang="en-US" sz="1400" dirty="0" smtClean="0">
                <a:latin typeface="Times New Roman" panose="02020603050405020304" pitchFamily="18" charset="0"/>
                <a:cs typeface="Times New Roman" panose="02020603050405020304" pitchFamily="18" charset="0"/>
              </a:rPr>
              <a:t>2017</a:t>
            </a:r>
            <a:endParaRPr lang="en-IN" sz="1400" dirty="0">
              <a:latin typeface="Times New Roman" panose="02020603050405020304" pitchFamily="18" charset="0"/>
              <a:cs typeface="Times New Roman" panose="02020603050405020304" pitchFamily="18" charset="0"/>
            </a:endParaRPr>
          </a:p>
          <a:p>
            <a:pPr algn="r"/>
            <a:endParaRPr lang="en-IN" sz="1400" dirty="0">
              <a:latin typeface="Times New Roman" panose="02020603050405020304" pitchFamily="18" charset="0"/>
              <a:cs typeface="Times New Roman" panose="02020603050405020304" pitchFamily="18" charset="0"/>
            </a:endParaRPr>
          </a:p>
        </p:txBody>
      </p:sp>
      <p:sp>
        <p:nvSpPr>
          <p:cNvPr id="1769" name="TextBox 1768"/>
          <p:cNvSpPr txBox="1"/>
          <p:nvPr/>
        </p:nvSpPr>
        <p:spPr>
          <a:xfrm>
            <a:off x="469918" y="752967"/>
            <a:ext cx="324128"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A</a:t>
            </a:r>
            <a:endParaRPr lang="en-IN" sz="1500" dirty="0">
              <a:latin typeface="Times New Roman" pitchFamily="18" charset="0"/>
              <a:cs typeface="Times New Roman" pitchFamily="18" charset="0"/>
            </a:endParaRPr>
          </a:p>
        </p:txBody>
      </p:sp>
      <p:sp>
        <p:nvSpPr>
          <p:cNvPr id="1770" name="TextBox 1769"/>
          <p:cNvSpPr txBox="1"/>
          <p:nvPr/>
        </p:nvSpPr>
        <p:spPr>
          <a:xfrm>
            <a:off x="118540" y="3279880"/>
            <a:ext cx="312906"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B</a:t>
            </a:r>
            <a:endParaRPr lang="en-IN" sz="1500" dirty="0">
              <a:latin typeface="Times New Roman" pitchFamily="18" charset="0"/>
              <a:cs typeface="Times New Roman" pitchFamily="18" charset="0"/>
            </a:endParaRPr>
          </a:p>
        </p:txBody>
      </p:sp>
      <p:sp>
        <p:nvSpPr>
          <p:cNvPr id="1771" name="TextBox 1770"/>
          <p:cNvSpPr txBox="1"/>
          <p:nvPr/>
        </p:nvSpPr>
        <p:spPr>
          <a:xfrm>
            <a:off x="3822129" y="3315374"/>
            <a:ext cx="324128"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C</a:t>
            </a:r>
            <a:endParaRPr lang="en-IN" sz="1500" dirty="0">
              <a:latin typeface="Times New Roman" pitchFamily="18" charset="0"/>
              <a:cs typeface="Times New Roman" pitchFamily="18" charset="0"/>
            </a:endParaRPr>
          </a:p>
        </p:txBody>
      </p:sp>
    </p:spTree>
    <p:extLst>
      <p:ext uri="{BB962C8B-B14F-4D97-AF65-F5344CB8AC3E}">
        <p14:creationId xmlns:p14="http://schemas.microsoft.com/office/powerpoint/2010/main" val="11714255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631156" y="0"/>
            <a:ext cx="2512844" cy="523220"/>
          </a:xfrm>
          <a:prstGeom prst="rect">
            <a:avLst/>
          </a:prstGeom>
          <a:noFill/>
        </p:spPr>
        <p:txBody>
          <a:bodyPr wrap="square" rtlCol="0">
            <a:spAutoFit/>
          </a:bodyPr>
          <a:lstStyle/>
          <a:p>
            <a:pPr algn="r"/>
            <a:r>
              <a:rPr lang="en-US" sz="1400" dirty="0" smtClean="0">
                <a:latin typeface="Times New Roman" panose="02020603050405020304" pitchFamily="18" charset="0"/>
                <a:cs typeface="Times New Roman" panose="02020603050405020304" pitchFamily="18" charset="0"/>
              </a:rPr>
              <a:t>Figure S4</a:t>
            </a:r>
          </a:p>
          <a:p>
            <a:pPr algn="r"/>
            <a:r>
              <a:rPr lang="en-US" sz="1400" dirty="0">
                <a:latin typeface="Times New Roman" panose="02020603050405020304" pitchFamily="18" charset="0"/>
                <a:cs typeface="Times New Roman" panose="02020603050405020304" pitchFamily="18" charset="0"/>
              </a:rPr>
              <a:t>Paul and </a:t>
            </a:r>
            <a:r>
              <a:rPr lang="en-US" sz="1400" dirty="0" err="1">
                <a:latin typeface="Times New Roman" panose="02020603050405020304" pitchFamily="18" charset="0"/>
                <a:cs typeface="Times New Roman" panose="02020603050405020304" pitchFamily="18" charset="0"/>
              </a:rPr>
              <a:t>Mondal</a:t>
            </a:r>
            <a:r>
              <a:rPr lang="en-US" sz="1400" dirty="0">
                <a:latin typeface="Times New Roman" panose="02020603050405020304" pitchFamily="18" charset="0"/>
                <a:cs typeface="Times New Roman" panose="02020603050405020304" pitchFamily="18" charset="0"/>
              </a:rPr>
              <a:t> et al., </a:t>
            </a:r>
            <a:r>
              <a:rPr lang="en-US" sz="1400" dirty="0" smtClean="0">
                <a:latin typeface="Times New Roman" panose="02020603050405020304" pitchFamily="18" charset="0"/>
                <a:cs typeface="Times New Roman" panose="02020603050405020304" pitchFamily="18" charset="0"/>
              </a:rPr>
              <a:t>2017</a:t>
            </a:r>
            <a:endParaRPr lang="en-IN" sz="1400" dirty="0">
              <a:latin typeface="Times New Roman" panose="02020603050405020304" pitchFamily="18" charset="0"/>
              <a:cs typeface="Times New Roman" panose="02020603050405020304" pitchFamily="18" charset="0"/>
            </a:endParaRPr>
          </a:p>
        </p:txBody>
      </p:sp>
      <p:grpSp>
        <p:nvGrpSpPr>
          <p:cNvPr id="4" name="Group 3"/>
          <p:cNvGrpSpPr/>
          <p:nvPr/>
        </p:nvGrpSpPr>
        <p:grpSpPr>
          <a:xfrm>
            <a:off x="294932" y="824658"/>
            <a:ext cx="7761260" cy="1864552"/>
            <a:chOff x="294932" y="824658"/>
            <a:chExt cx="7761260" cy="1864552"/>
          </a:xfrm>
        </p:grpSpPr>
        <p:pic>
          <p:nvPicPr>
            <p:cNvPr id="1026" name="Picture 2" descr="C:\Users\Admin\AppData\Local\Temp\Rar$DRa0.922\combined HM"/>
            <p:cNvPicPr>
              <a:picLocks noChangeAspect="1" noChangeArrowheads="1"/>
            </p:cNvPicPr>
            <p:nvPr/>
          </p:nvPicPr>
          <p:blipFill rotWithShape="1">
            <a:blip r:embed="rId3">
              <a:extLst>
                <a:ext uri="{28A0092B-C50C-407E-A947-70E740481C1C}">
                  <a14:useLocalDpi xmlns:a14="http://schemas.microsoft.com/office/drawing/2010/main" val="0"/>
                </a:ext>
              </a:extLst>
            </a:blip>
            <a:srcRect t="8277" r="1493" b="75841"/>
            <a:stretch/>
          </p:blipFill>
          <p:spPr bwMode="auto">
            <a:xfrm>
              <a:off x="1102325" y="914399"/>
              <a:ext cx="6953867" cy="1774811"/>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294932" y="824658"/>
              <a:ext cx="6442915" cy="1861991"/>
              <a:chOff x="654785" y="3139603"/>
              <a:chExt cx="6442915" cy="1479311"/>
            </a:xfrm>
          </p:grpSpPr>
          <p:cxnSp>
            <p:nvCxnSpPr>
              <p:cNvPr id="7" name="Straight Connector 6"/>
              <p:cNvCxnSpPr/>
              <p:nvPr/>
            </p:nvCxnSpPr>
            <p:spPr>
              <a:xfrm>
                <a:off x="7097700" y="3210074"/>
                <a:ext cx="0" cy="137834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54785" y="3139603"/>
                <a:ext cx="819455" cy="195617"/>
              </a:xfrm>
              <a:prstGeom prst="rect">
                <a:avLst/>
              </a:prstGeom>
            </p:spPr>
            <p:txBody>
              <a:bodyPr wrap="none">
                <a:spAutoFit/>
              </a:bodyPr>
              <a:lstStyle/>
              <a:p>
                <a:pPr algn="r"/>
                <a:r>
                  <a:rPr lang="en-IN" sz="1000" b="1" dirty="0">
                    <a:latin typeface="Times New Roman" pitchFamily="18" charset="0"/>
                    <a:cs typeface="Times New Roman" pitchFamily="18" charset="0"/>
                  </a:rPr>
                  <a:t>cg00976453</a:t>
                </a:r>
              </a:p>
            </p:txBody>
          </p:sp>
          <p:sp>
            <p:nvSpPr>
              <p:cNvPr id="9" name="Rectangle 8"/>
              <p:cNvSpPr/>
              <p:nvPr/>
            </p:nvSpPr>
            <p:spPr>
              <a:xfrm>
                <a:off x="654785" y="3238349"/>
                <a:ext cx="819455" cy="195617"/>
              </a:xfrm>
              <a:prstGeom prst="rect">
                <a:avLst/>
              </a:prstGeom>
            </p:spPr>
            <p:txBody>
              <a:bodyPr wrap="none">
                <a:spAutoFit/>
              </a:bodyPr>
              <a:lstStyle/>
              <a:p>
                <a:pPr algn="r"/>
                <a:r>
                  <a:rPr lang="en-IN" sz="1000" b="1" dirty="0">
                    <a:latin typeface="Times New Roman" pitchFamily="18" charset="0"/>
                    <a:cs typeface="Times New Roman" pitchFamily="18" charset="0"/>
                  </a:rPr>
                  <a:t>cg02423318</a:t>
                </a:r>
              </a:p>
            </p:txBody>
          </p:sp>
          <p:sp>
            <p:nvSpPr>
              <p:cNvPr id="10" name="Rectangle 9"/>
              <p:cNvSpPr/>
              <p:nvPr/>
            </p:nvSpPr>
            <p:spPr>
              <a:xfrm>
                <a:off x="654785" y="3337094"/>
                <a:ext cx="819455" cy="195617"/>
              </a:xfrm>
              <a:prstGeom prst="rect">
                <a:avLst/>
              </a:prstGeom>
            </p:spPr>
            <p:txBody>
              <a:bodyPr wrap="none">
                <a:spAutoFit/>
              </a:bodyPr>
              <a:lstStyle/>
              <a:p>
                <a:pPr algn="r"/>
                <a:r>
                  <a:rPr lang="en-IN" sz="1000" b="1" dirty="0">
                    <a:latin typeface="Times New Roman" pitchFamily="18" charset="0"/>
                    <a:cs typeface="Times New Roman" pitchFamily="18" charset="0"/>
                  </a:rPr>
                  <a:t>cg03300177</a:t>
                </a:r>
              </a:p>
            </p:txBody>
          </p:sp>
          <p:sp>
            <p:nvSpPr>
              <p:cNvPr id="11" name="Rectangle 10"/>
              <p:cNvSpPr/>
              <p:nvPr/>
            </p:nvSpPr>
            <p:spPr>
              <a:xfrm>
                <a:off x="654785" y="3435840"/>
                <a:ext cx="819455" cy="195617"/>
              </a:xfrm>
              <a:prstGeom prst="rect">
                <a:avLst/>
              </a:prstGeom>
            </p:spPr>
            <p:txBody>
              <a:bodyPr wrap="none">
                <a:spAutoFit/>
              </a:bodyPr>
              <a:lstStyle/>
              <a:p>
                <a:pPr algn="r"/>
                <a:r>
                  <a:rPr lang="en-IN" sz="1000" b="1" dirty="0">
                    <a:latin typeface="Times New Roman" pitchFamily="18" charset="0"/>
                    <a:cs typeface="Times New Roman" pitchFamily="18" charset="0"/>
                  </a:rPr>
                  <a:t>cg05866411</a:t>
                </a:r>
              </a:p>
            </p:txBody>
          </p:sp>
          <p:sp>
            <p:nvSpPr>
              <p:cNvPr id="12" name="Rectangle 11"/>
              <p:cNvSpPr/>
              <p:nvPr/>
            </p:nvSpPr>
            <p:spPr>
              <a:xfrm>
                <a:off x="654785" y="3534586"/>
                <a:ext cx="819455" cy="195617"/>
              </a:xfrm>
              <a:prstGeom prst="rect">
                <a:avLst/>
              </a:prstGeom>
            </p:spPr>
            <p:txBody>
              <a:bodyPr wrap="none">
                <a:spAutoFit/>
              </a:bodyPr>
              <a:lstStyle/>
              <a:p>
                <a:pPr algn="r"/>
                <a:r>
                  <a:rPr lang="en-IN" sz="1000" b="1" dirty="0">
                    <a:latin typeface="Times New Roman" pitchFamily="18" charset="0"/>
                    <a:cs typeface="Times New Roman" pitchFamily="18" charset="0"/>
                  </a:rPr>
                  <a:t>cg07355841</a:t>
                </a:r>
              </a:p>
            </p:txBody>
          </p:sp>
          <p:sp>
            <p:nvSpPr>
              <p:cNvPr id="13" name="Rectangle 12"/>
              <p:cNvSpPr/>
              <p:nvPr/>
            </p:nvSpPr>
            <p:spPr>
              <a:xfrm>
                <a:off x="654785" y="3633332"/>
                <a:ext cx="819455" cy="195617"/>
              </a:xfrm>
              <a:prstGeom prst="rect">
                <a:avLst/>
              </a:prstGeom>
            </p:spPr>
            <p:txBody>
              <a:bodyPr wrap="none">
                <a:spAutoFit/>
              </a:bodyPr>
              <a:lstStyle/>
              <a:p>
                <a:pPr algn="r"/>
                <a:r>
                  <a:rPr lang="en-IN" sz="1000" b="1" dirty="0">
                    <a:latin typeface="Times New Roman" pitchFamily="18" charset="0"/>
                    <a:cs typeface="Times New Roman" pitchFamily="18" charset="0"/>
                  </a:rPr>
                  <a:t>cg08231710</a:t>
                </a:r>
              </a:p>
            </p:txBody>
          </p:sp>
          <p:sp>
            <p:nvSpPr>
              <p:cNvPr id="14" name="Rectangle 13"/>
              <p:cNvSpPr/>
              <p:nvPr/>
            </p:nvSpPr>
            <p:spPr>
              <a:xfrm>
                <a:off x="654785" y="3732077"/>
                <a:ext cx="819455" cy="195617"/>
              </a:xfrm>
              <a:prstGeom prst="rect">
                <a:avLst/>
              </a:prstGeom>
            </p:spPr>
            <p:txBody>
              <a:bodyPr wrap="none">
                <a:spAutoFit/>
              </a:bodyPr>
              <a:lstStyle/>
              <a:p>
                <a:pPr algn="r"/>
                <a:r>
                  <a:rPr lang="en-IN" sz="1000" b="1" dirty="0">
                    <a:latin typeface="Times New Roman" pitchFamily="18" charset="0"/>
                    <a:cs typeface="Times New Roman" pitchFamily="18" charset="0"/>
                  </a:rPr>
                  <a:t>cg08442798</a:t>
                </a:r>
              </a:p>
            </p:txBody>
          </p:sp>
          <p:sp>
            <p:nvSpPr>
              <p:cNvPr id="15" name="Rectangle 14"/>
              <p:cNvSpPr/>
              <p:nvPr/>
            </p:nvSpPr>
            <p:spPr>
              <a:xfrm>
                <a:off x="654785" y="3830823"/>
                <a:ext cx="819455" cy="195617"/>
              </a:xfrm>
              <a:prstGeom prst="rect">
                <a:avLst/>
              </a:prstGeom>
            </p:spPr>
            <p:txBody>
              <a:bodyPr wrap="none">
                <a:spAutoFit/>
              </a:bodyPr>
              <a:lstStyle/>
              <a:p>
                <a:pPr algn="r"/>
                <a:r>
                  <a:rPr lang="en-IN" sz="1000" b="1" dirty="0">
                    <a:latin typeface="Times New Roman" pitchFamily="18" charset="0"/>
                    <a:cs typeface="Times New Roman" pitchFamily="18" charset="0"/>
                  </a:rPr>
                  <a:t>cg10064339</a:t>
                </a:r>
              </a:p>
            </p:txBody>
          </p:sp>
          <p:sp>
            <p:nvSpPr>
              <p:cNvPr id="16" name="Rectangle 15"/>
              <p:cNvSpPr/>
              <p:nvPr/>
            </p:nvSpPr>
            <p:spPr>
              <a:xfrm>
                <a:off x="654785" y="3929569"/>
                <a:ext cx="819455" cy="195617"/>
              </a:xfrm>
              <a:prstGeom prst="rect">
                <a:avLst/>
              </a:prstGeom>
            </p:spPr>
            <p:txBody>
              <a:bodyPr wrap="none">
                <a:spAutoFit/>
              </a:bodyPr>
              <a:lstStyle/>
              <a:p>
                <a:pPr algn="r"/>
                <a:r>
                  <a:rPr lang="en-IN" sz="1000" b="1" dirty="0">
                    <a:latin typeface="Times New Roman" pitchFamily="18" charset="0"/>
                    <a:cs typeface="Times New Roman" pitchFamily="18" charset="0"/>
                  </a:rPr>
                  <a:t>cg10504751</a:t>
                </a:r>
              </a:p>
            </p:txBody>
          </p:sp>
          <p:sp>
            <p:nvSpPr>
              <p:cNvPr id="17" name="Rectangle 16"/>
              <p:cNvSpPr/>
              <p:nvPr/>
            </p:nvSpPr>
            <p:spPr>
              <a:xfrm>
                <a:off x="654785" y="4028315"/>
                <a:ext cx="819455" cy="195617"/>
              </a:xfrm>
              <a:prstGeom prst="rect">
                <a:avLst/>
              </a:prstGeom>
            </p:spPr>
            <p:txBody>
              <a:bodyPr wrap="none">
                <a:spAutoFit/>
              </a:bodyPr>
              <a:lstStyle/>
              <a:p>
                <a:pPr algn="r"/>
                <a:r>
                  <a:rPr lang="en-IN" sz="1000" b="1" dirty="0">
                    <a:latin typeface="Times New Roman" pitchFamily="18" charset="0"/>
                    <a:cs typeface="Times New Roman" pitchFamily="18" charset="0"/>
                  </a:rPr>
                  <a:t>cg11302533</a:t>
                </a:r>
              </a:p>
            </p:txBody>
          </p:sp>
          <p:sp>
            <p:nvSpPr>
              <p:cNvPr id="18" name="Rectangle 17"/>
              <p:cNvSpPr/>
              <p:nvPr/>
            </p:nvSpPr>
            <p:spPr>
              <a:xfrm>
                <a:off x="654785" y="4127060"/>
                <a:ext cx="819455" cy="195617"/>
              </a:xfrm>
              <a:prstGeom prst="rect">
                <a:avLst/>
              </a:prstGeom>
            </p:spPr>
            <p:txBody>
              <a:bodyPr wrap="none">
                <a:spAutoFit/>
              </a:bodyPr>
              <a:lstStyle/>
              <a:p>
                <a:pPr algn="r"/>
                <a:r>
                  <a:rPr lang="en-IN" sz="1000" b="1" dirty="0">
                    <a:latin typeface="Times New Roman" pitchFamily="18" charset="0"/>
                    <a:cs typeface="Times New Roman" pitchFamily="18" charset="0"/>
                  </a:rPr>
                  <a:t>cg12565681</a:t>
                </a:r>
              </a:p>
            </p:txBody>
          </p:sp>
          <p:sp>
            <p:nvSpPr>
              <p:cNvPr id="19" name="Rectangle 18"/>
              <p:cNvSpPr/>
              <p:nvPr/>
            </p:nvSpPr>
            <p:spPr>
              <a:xfrm>
                <a:off x="654785" y="4225806"/>
                <a:ext cx="819455" cy="195617"/>
              </a:xfrm>
              <a:prstGeom prst="rect">
                <a:avLst/>
              </a:prstGeom>
            </p:spPr>
            <p:txBody>
              <a:bodyPr wrap="none">
                <a:spAutoFit/>
              </a:bodyPr>
              <a:lstStyle/>
              <a:p>
                <a:pPr algn="r"/>
                <a:r>
                  <a:rPr lang="en-IN" sz="1000" b="1" dirty="0">
                    <a:latin typeface="Times New Roman" pitchFamily="18" charset="0"/>
                    <a:cs typeface="Times New Roman" pitchFamily="18" charset="0"/>
                  </a:rPr>
                  <a:t>cg20564913</a:t>
                </a:r>
              </a:p>
            </p:txBody>
          </p:sp>
          <p:sp>
            <p:nvSpPr>
              <p:cNvPr id="20" name="Rectangle 19"/>
              <p:cNvSpPr/>
              <p:nvPr/>
            </p:nvSpPr>
            <p:spPr>
              <a:xfrm>
                <a:off x="654785" y="4324552"/>
                <a:ext cx="819455" cy="195617"/>
              </a:xfrm>
              <a:prstGeom prst="rect">
                <a:avLst/>
              </a:prstGeom>
            </p:spPr>
            <p:txBody>
              <a:bodyPr wrap="none">
                <a:spAutoFit/>
              </a:bodyPr>
              <a:lstStyle/>
              <a:p>
                <a:pPr algn="r"/>
                <a:r>
                  <a:rPr lang="en-IN" sz="1000" b="1" dirty="0">
                    <a:latin typeface="Times New Roman" pitchFamily="18" charset="0"/>
                    <a:cs typeface="Times New Roman" pitchFamily="18" charset="0"/>
                  </a:rPr>
                  <a:t>cg25499397</a:t>
                </a:r>
              </a:p>
            </p:txBody>
          </p:sp>
          <p:sp>
            <p:nvSpPr>
              <p:cNvPr id="21" name="Rectangle 20"/>
              <p:cNvSpPr/>
              <p:nvPr/>
            </p:nvSpPr>
            <p:spPr>
              <a:xfrm>
                <a:off x="654785" y="4423297"/>
                <a:ext cx="819455" cy="195617"/>
              </a:xfrm>
              <a:prstGeom prst="rect">
                <a:avLst/>
              </a:prstGeom>
            </p:spPr>
            <p:txBody>
              <a:bodyPr wrap="none">
                <a:spAutoFit/>
              </a:bodyPr>
              <a:lstStyle/>
              <a:p>
                <a:pPr algn="r"/>
                <a:r>
                  <a:rPr lang="en-IN" sz="1000" b="1" dirty="0">
                    <a:latin typeface="Times New Roman" pitchFamily="18" charset="0"/>
                    <a:cs typeface="Times New Roman" pitchFamily="18" charset="0"/>
                  </a:rPr>
                  <a:t>cg25813864</a:t>
                </a:r>
              </a:p>
            </p:txBody>
          </p:sp>
        </p:grpSp>
      </p:grpSp>
      <p:grpSp>
        <p:nvGrpSpPr>
          <p:cNvPr id="24" name="Group 23"/>
          <p:cNvGrpSpPr/>
          <p:nvPr/>
        </p:nvGrpSpPr>
        <p:grpSpPr>
          <a:xfrm>
            <a:off x="6435949" y="2689210"/>
            <a:ext cx="2283794" cy="288689"/>
            <a:chOff x="5146959" y="3810000"/>
            <a:chExt cx="4035231" cy="403053"/>
          </a:xfrm>
        </p:grpSpPr>
        <p:pic>
          <p:nvPicPr>
            <p:cNvPr id="25" name="Picture 2" descr="C:\Users\Admin\AppData\Local\Temp\Rar$DRa0.576\test heat map outpu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12" r="4091" b="98403"/>
            <a:stretch/>
          </p:blipFill>
          <p:spPr bwMode="auto">
            <a:xfrm>
              <a:off x="5333999" y="3810000"/>
              <a:ext cx="3505200" cy="114300"/>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5146959" y="3883851"/>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0.0</a:t>
              </a:r>
              <a:endParaRPr lang="en-IN" sz="900" b="1" dirty="0">
                <a:latin typeface="Times New Roman" pitchFamily="18" charset="0"/>
                <a:cs typeface="Times New Roman" pitchFamily="18" charset="0"/>
              </a:endParaRPr>
            </a:p>
          </p:txBody>
        </p:sp>
        <p:sp>
          <p:nvSpPr>
            <p:cNvPr id="27" name="TextBox 26"/>
            <p:cNvSpPr txBox="1"/>
            <p:nvPr/>
          </p:nvSpPr>
          <p:spPr>
            <a:xfrm>
              <a:off x="6848393" y="3883851"/>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0.5</a:t>
              </a:r>
              <a:endParaRPr lang="en-IN" sz="900" b="1" dirty="0">
                <a:latin typeface="Times New Roman" pitchFamily="18" charset="0"/>
                <a:cs typeface="Times New Roman" pitchFamily="18" charset="0"/>
              </a:endParaRPr>
            </a:p>
          </p:txBody>
        </p:sp>
        <p:sp>
          <p:nvSpPr>
            <p:cNvPr id="28" name="TextBox 27"/>
            <p:cNvSpPr txBox="1"/>
            <p:nvPr/>
          </p:nvSpPr>
          <p:spPr>
            <a:xfrm>
              <a:off x="8600994" y="3890777"/>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1.0</a:t>
              </a:r>
              <a:endParaRPr lang="en-IN" sz="900" b="1" dirty="0">
                <a:latin typeface="Times New Roman" pitchFamily="18" charset="0"/>
                <a:cs typeface="Times New Roman" pitchFamily="18" charset="0"/>
              </a:endParaRPr>
            </a:p>
          </p:txBody>
        </p:sp>
      </p:grpSp>
      <p:grpSp>
        <p:nvGrpSpPr>
          <p:cNvPr id="31" name="Group 30"/>
          <p:cNvGrpSpPr/>
          <p:nvPr/>
        </p:nvGrpSpPr>
        <p:grpSpPr>
          <a:xfrm>
            <a:off x="3755409" y="3733800"/>
            <a:ext cx="5312391" cy="2960689"/>
            <a:chOff x="-61007" y="1611037"/>
            <a:chExt cx="9258190" cy="4245252"/>
          </a:xfrm>
        </p:grpSpPr>
        <p:sp>
          <p:nvSpPr>
            <p:cNvPr id="32" name="Rectangle 5"/>
            <p:cNvSpPr>
              <a:spLocks noChangeArrowheads="1"/>
            </p:cNvSpPr>
            <p:nvPr/>
          </p:nvSpPr>
          <p:spPr bwMode="auto">
            <a:xfrm>
              <a:off x="4483101" y="5672139"/>
              <a:ext cx="4619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sample</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3" name="Rectangle 6"/>
            <p:cNvSpPr>
              <a:spLocks noChangeArrowheads="1"/>
            </p:cNvSpPr>
            <p:nvPr/>
          </p:nvSpPr>
          <p:spPr bwMode="auto">
            <a:xfrm rot="16200000">
              <a:off x="-896827" y="3690117"/>
              <a:ext cx="1855789"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cross-validated probabilities</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4" name="Line 7"/>
            <p:cNvSpPr>
              <a:spLocks noChangeShapeType="1"/>
            </p:cNvSpPr>
            <p:nvPr/>
          </p:nvSpPr>
          <p:spPr bwMode="auto">
            <a:xfrm>
              <a:off x="882651" y="5213352"/>
              <a:ext cx="7221538"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 name="Line 8"/>
            <p:cNvSpPr>
              <a:spLocks noChangeShapeType="1"/>
            </p:cNvSpPr>
            <p:nvPr/>
          </p:nvSpPr>
          <p:spPr bwMode="auto">
            <a:xfrm>
              <a:off x="882651" y="5213352"/>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 name="Line 9"/>
            <p:cNvSpPr>
              <a:spLocks noChangeShapeType="1"/>
            </p:cNvSpPr>
            <p:nvPr/>
          </p:nvSpPr>
          <p:spPr bwMode="auto">
            <a:xfrm>
              <a:off x="2328864" y="5213352"/>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 name="Line 10"/>
            <p:cNvSpPr>
              <a:spLocks noChangeShapeType="1"/>
            </p:cNvSpPr>
            <p:nvPr/>
          </p:nvSpPr>
          <p:spPr bwMode="auto">
            <a:xfrm>
              <a:off x="3768726" y="5213352"/>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 name="Line 11"/>
            <p:cNvSpPr>
              <a:spLocks noChangeShapeType="1"/>
            </p:cNvSpPr>
            <p:nvPr/>
          </p:nvSpPr>
          <p:spPr bwMode="auto">
            <a:xfrm>
              <a:off x="5216526" y="5213352"/>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 name="Line 12"/>
            <p:cNvSpPr>
              <a:spLocks noChangeShapeType="1"/>
            </p:cNvSpPr>
            <p:nvPr/>
          </p:nvSpPr>
          <p:spPr bwMode="auto">
            <a:xfrm>
              <a:off x="6656389" y="5213352"/>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 name="Line 13"/>
            <p:cNvSpPr>
              <a:spLocks noChangeShapeType="1"/>
            </p:cNvSpPr>
            <p:nvPr/>
          </p:nvSpPr>
          <p:spPr bwMode="auto">
            <a:xfrm>
              <a:off x="8104189" y="5213352"/>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 name="Rectangle 14"/>
            <p:cNvSpPr>
              <a:spLocks noChangeArrowheads="1"/>
            </p:cNvSpPr>
            <p:nvPr/>
          </p:nvSpPr>
          <p:spPr bwMode="auto">
            <a:xfrm>
              <a:off x="819151" y="5386389"/>
              <a:ext cx="762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2" name="Rectangle 15"/>
            <p:cNvSpPr>
              <a:spLocks noChangeArrowheads="1"/>
            </p:cNvSpPr>
            <p:nvPr/>
          </p:nvSpPr>
          <p:spPr bwMode="auto">
            <a:xfrm>
              <a:off x="2193926" y="5386389"/>
              <a:ext cx="2301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3" name="Rectangle 16"/>
            <p:cNvSpPr>
              <a:spLocks noChangeArrowheads="1"/>
            </p:cNvSpPr>
            <p:nvPr/>
          </p:nvSpPr>
          <p:spPr bwMode="auto">
            <a:xfrm>
              <a:off x="3633789" y="5386389"/>
              <a:ext cx="2301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4" name="Rectangle 17"/>
            <p:cNvSpPr>
              <a:spLocks noChangeArrowheads="1"/>
            </p:cNvSpPr>
            <p:nvPr/>
          </p:nvSpPr>
          <p:spPr bwMode="auto">
            <a:xfrm>
              <a:off x="5081589" y="5386389"/>
              <a:ext cx="2301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300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5" name="Rectangle 18"/>
            <p:cNvSpPr>
              <a:spLocks noChangeArrowheads="1"/>
            </p:cNvSpPr>
            <p:nvPr/>
          </p:nvSpPr>
          <p:spPr bwMode="auto">
            <a:xfrm>
              <a:off x="6521451" y="5386389"/>
              <a:ext cx="2301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400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6" name="Rectangle 19"/>
            <p:cNvSpPr>
              <a:spLocks noChangeArrowheads="1"/>
            </p:cNvSpPr>
            <p:nvPr/>
          </p:nvSpPr>
          <p:spPr bwMode="auto">
            <a:xfrm>
              <a:off x="7969251" y="5386389"/>
              <a:ext cx="2301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500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7" name="Line 20"/>
            <p:cNvSpPr>
              <a:spLocks noChangeShapeType="1"/>
            </p:cNvSpPr>
            <p:nvPr/>
          </p:nvSpPr>
          <p:spPr bwMode="auto">
            <a:xfrm flipV="1">
              <a:off x="587376" y="1636714"/>
              <a:ext cx="0" cy="34337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 name="Line 21"/>
            <p:cNvSpPr>
              <a:spLocks noChangeShapeType="1"/>
            </p:cNvSpPr>
            <p:nvPr/>
          </p:nvSpPr>
          <p:spPr bwMode="auto">
            <a:xfrm flipH="1">
              <a:off x="520701" y="5070477"/>
              <a:ext cx="66675"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 name="Line 22"/>
            <p:cNvSpPr>
              <a:spLocks noChangeShapeType="1"/>
            </p:cNvSpPr>
            <p:nvPr/>
          </p:nvSpPr>
          <p:spPr bwMode="auto">
            <a:xfrm flipH="1">
              <a:off x="520701" y="4503739"/>
              <a:ext cx="66675"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 name="Line 23"/>
            <p:cNvSpPr>
              <a:spLocks noChangeShapeType="1"/>
            </p:cNvSpPr>
            <p:nvPr/>
          </p:nvSpPr>
          <p:spPr bwMode="auto">
            <a:xfrm flipH="1">
              <a:off x="520701" y="3930652"/>
              <a:ext cx="66675"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 name="Line 24"/>
            <p:cNvSpPr>
              <a:spLocks noChangeShapeType="1"/>
            </p:cNvSpPr>
            <p:nvPr/>
          </p:nvSpPr>
          <p:spPr bwMode="auto">
            <a:xfrm flipH="1">
              <a:off x="520701" y="3357564"/>
              <a:ext cx="66675"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 name="Line 25"/>
            <p:cNvSpPr>
              <a:spLocks noChangeShapeType="1"/>
            </p:cNvSpPr>
            <p:nvPr/>
          </p:nvSpPr>
          <p:spPr bwMode="auto">
            <a:xfrm flipH="1">
              <a:off x="520701" y="2784477"/>
              <a:ext cx="66675"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 name="Line 26"/>
            <p:cNvSpPr>
              <a:spLocks noChangeShapeType="1"/>
            </p:cNvSpPr>
            <p:nvPr/>
          </p:nvSpPr>
          <p:spPr bwMode="auto">
            <a:xfrm flipH="1">
              <a:off x="520701" y="2209802"/>
              <a:ext cx="66675"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 name="Line 27"/>
            <p:cNvSpPr>
              <a:spLocks noChangeShapeType="1"/>
            </p:cNvSpPr>
            <p:nvPr/>
          </p:nvSpPr>
          <p:spPr bwMode="auto">
            <a:xfrm flipH="1">
              <a:off x="520701" y="1636714"/>
              <a:ext cx="66675"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 name="Rectangle 28"/>
            <p:cNvSpPr>
              <a:spLocks noChangeArrowheads="1"/>
            </p:cNvSpPr>
            <p:nvPr/>
          </p:nvSpPr>
          <p:spPr bwMode="auto">
            <a:xfrm rot="16200000">
              <a:off x="219185" y="4976814"/>
              <a:ext cx="1920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6" name="Rectangle 29"/>
            <p:cNvSpPr>
              <a:spLocks noChangeArrowheads="1"/>
            </p:cNvSpPr>
            <p:nvPr/>
          </p:nvSpPr>
          <p:spPr bwMode="auto">
            <a:xfrm rot="16200000">
              <a:off x="219185" y="4410077"/>
              <a:ext cx="1920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7" name="Rectangle 30"/>
            <p:cNvSpPr>
              <a:spLocks noChangeArrowheads="1"/>
            </p:cNvSpPr>
            <p:nvPr/>
          </p:nvSpPr>
          <p:spPr bwMode="auto">
            <a:xfrm rot="16200000">
              <a:off x="219185" y="3836988"/>
              <a:ext cx="1920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8" name="Rectangle 31"/>
            <p:cNvSpPr>
              <a:spLocks noChangeArrowheads="1"/>
            </p:cNvSpPr>
            <p:nvPr/>
          </p:nvSpPr>
          <p:spPr bwMode="auto">
            <a:xfrm rot="16200000">
              <a:off x="219185" y="3263902"/>
              <a:ext cx="1920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9" name="Rectangle 32"/>
            <p:cNvSpPr>
              <a:spLocks noChangeArrowheads="1"/>
            </p:cNvSpPr>
            <p:nvPr/>
          </p:nvSpPr>
          <p:spPr bwMode="auto">
            <a:xfrm rot="16200000">
              <a:off x="219185" y="2690814"/>
              <a:ext cx="1920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60" name="Rectangle 33"/>
            <p:cNvSpPr>
              <a:spLocks noChangeArrowheads="1"/>
            </p:cNvSpPr>
            <p:nvPr/>
          </p:nvSpPr>
          <p:spPr bwMode="auto">
            <a:xfrm rot="16200000">
              <a:off x="219185" y="2116139"/>
              <a:ext cx="1920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61" name="Line 34"/>
            <p:cNvSpPr>
              <a:spLocks noChangeShapeType="1"/>
            </p:cNvSpPr>
            <p:nvPr/>
          </p:nvSpPr>
          <p:spPr bwMode="auto">
            <a:xfrm flipV="1">
              <a:off x="8842376" y="1636714"/>
              <a:ext cx="0" cy="34337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 name="Line 35"/>
            <p:cNvSpPr>
              <a:spLocks noChangeShapeType="1"/>
            </p:cNvSpPr>
            <p:nvPr/>
          </p:nvSpPr>
          <p:spPr bwMode="auto">
            <a:xfrm>
              <a:off x="8842376" y="5070477"/>
              <a:ext cx="76200"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 name="Line 36"/>
            <p:cNvSpPr>
              <a:spLocks noChangeShapeType="1"/>
            </p:cNvSpPr>
            <p:nvPr/>
          </p:nvSpPr>
          <p:spPr bwMode="auto">
            <a:xfrm>
              <a:off x="8842376" y="4503739"/>
              <a:ext cx="76200"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 name="Line 37"/>
            <p:cNvSpPr>
              <a:spLocks noChangeShapeType="1"/>
            </p:cNvSpPr>
            <p:nvPr/>
          </p:nvSpPr>
          <p:spPr bwMode="auto">
            <a:xfrm>
              <a:off x="8842376" y="3930652"/>
              <a:ext cx="76200"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 name="Line 38"/>
            <p:cNvSpPr>
              <a:spLocks noChangeShapeType="1"/>
            </p:cNvSpPr>
            <p:nvPr/>
          </p:nvSpPr>
          <p:spPr bwMode="auto">
            <a:xfrm>
              <a:off x="8842376" y="3357564"/>
              <a:ext cx="76200"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 name="Line 39"/>
            <p:cNvSpPr>
              <a:spLocks noChangeShapeType="1"/>
            </p:cNvSpPr>
            <p:nvPr/>
          </p:nvSpPr>
          <p:spPr bwMode="auto">
            <a:xfrm>
              <a:off x="8842376" y="2784477"/>
              <a:ext cx="76200"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 name="Line 40"/>
            <p:cNvSpPr>
              <a:spLocks noChangeShapeType="1"/>
            </p:cNvSpPr>
            <p:nvPr/>
          </p:nvSpPr>
          <p:spPr bwMode="auto">
            <a:xfrm>
              <a:off x="8842376" y="2209802"/>
              <a:ext cx="76200"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 name="Line 41"/>
            <p:cNvSpPr>
              <a:spLocks noChangeShapeType="1"/>
            </p:cNvSpPr>
            <p:nvPr/>
          </p:nvSpPr>
          <p:spPr bwMode="auto">
            <a:xfrm>
              <a:off x="8842376" y="1636714"/>
              <a:ext cx="76200"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 name="Rectangle 42"/>
            <p:cNvSpPr>
              <a:spLocks noChangeArrowheads="1"/>
            </p:cNvSpPr>
            <p:nvPr/>
          </p:nvSpPr>
          <p:spPr bwMode="auto">
            <a:xfrm rot="16200000">
              <a:off x="9009064" y="4975227"/>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0" name="Rectangle 43"/>
            <p:cNvSpPr>
              <a:spLocks noChangeArrowheads="1"/>
            </p:cNvSpPr>
            <p:nvPr/>
          </p:nvSpPr>
          <p:spPr bwMode="auto">
            <a:xfrm rot="16200000">
              <a:off x="9009064" y="4408489"/>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1" name="Rectangle 44"/>
            <p:cNvSpPr>
              <a:spLocks noChangeArrowheads="1"/>
            </p:cNvSpPr>
            <p:nvPr/>
          </p:nvSpPr>
          <p:spPr bwMode="auto">
            <a:xfrm rot="16200000">
              <a:off x="9009064" y="3835402"/>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2" name="Rectangle 45"/>
            <p:cNvSpPr>
              <a:spLocks noChangeArrowheads="1"/>
            </p:cNvSpPr>
            <p:nvPr/>
          </p:nvSpPr>
          <p:spPr bwMode="auto">
            <a:xfrm rot="16200000">
              <a:off x="9009064" y="3262314"/>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3" name="Rectangle 46"/>
            <p:cNvSpPr>
              <a:spLocks noChangeArrowheads="1"/>
            </p:cNvSpPr>
            <p:nvPr/>
          </p:nvSpPr>
          <p:spPr bwMode="auto">
            <a:xfrm rot="16200000">
              <a:off x="9009064" y="2689227"/>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4" name="Rectangle 47"/>
            <p:cNvSpPr>
              <a:spLocks noChangeArrowheads="1"/>
            </p:cNvSpPr>
            <p:nvPr/>
          </p:nvSpPr>
          <p:spPr bwMode="auto">
            <a:xfrm rot="16200000">
              <a:off x="9009064" y="2114552"/>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5" name="Oval 49"/>
            <p:cNvSpPr>
              <a:spLocks noChangeArrowheads="1"/>
            </p:cNvSpPr>
            <p:nvPr/>
          </p:nvSpPr>
          <p:spPr bwMode="auto">
            <a:xfrm>
              <a:off x="8747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 name="Oval 50"/>
            <p:cNvSpPr>
              <a:spLocks noChangeArrowheads="1"/>
            </p:cNvSpPr>
            <p:nvPr/>
          </p:nvSpPr>
          <p:spPr bwMode="auto">
            <a:xfrm>
              <a:off x="8890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 name="Oval 51"/>
            <p:cNvSpPr>
              <a:spLocks noChangeArrowheads="1"/>
            </p:cNvSpPr>
            <p:nvPr/>
          </p:nvSpPr>
          <p:spPr bwMode="auto">
            <a:xfrm>
              <a:off x="9048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 name="Oval 52"/>
            <p:cNvSpPr>
              <a:spLocks noChangeArrowheads="1"/>
            </p:cNvSpPr>
            <p:nvPr/>
          </p:nvSpPr>
          <p:spPr bwMode="auto">
            <a:xfrm>
              <a:off x="9191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 name="Oval 53"/>
            <p:cNvSpPr>
              <a:spLocks noChangeArrowheads="1"/>
            </p:cNvSpPr>
            <p:nvPr/>
          </p:nvSpPr>
          <p:spPr bwMode="auto">
            <a:xfrm>
              <a:off x="9271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 name="Oval 54"/>
            <p:cNvSpPr>
              <a:spLocks noChangeArrowheads="1"/>
            </p:cNvSpPr>
            <p:nvPr/>
          </p:nvSpPr>
          <p:spPr bwMode="auto">
            <a:xfrm>
              <a:off x="9429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 name="Oval 55"/>
            <p:cNvSpPr>
              <a:spLocks noChangeArrowheads="1"/>
            </p:cNvSpPr>
            <p:nvPr/>
          </p:nvSpPr>
          <p:spPr bwMode="auto">
            <a:xfrm>
              <a:off x="9572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 name="Oval 56"/>
            <p:cNvSpPr>
              <a:spLocks noChangeArrowheads="1"/>
            </p:cNvSpPr>
            <p:nvPr/>
          </p:nvSpPr>
          <p:spPr bwMode="auto">
            <a:xfrm>
              <a:off x="9731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 name="Oval 57"/>
            <p:cNvSpPr>
              <a:spLocks noChangeArrowheads="1"/>
            </p:cNvSpPr>
            <p:nvPr/>
          </p:nvSpPr>
          <p:spPr bwMode="auto">
            <a:xfrm>
              <a:off x="9874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 name="Oval 58"/>
            <p:cNvSpPr>
              <a:spLocks noChangeArrowheads="1"/>
            </p:cNvSpPr>
            <p:nvPr/>
          </p:nvSpPr>
          <p:spPr bwMode="auto">
            <a:xfrm>
              <a:off x="10033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 name="Oval 59"/>
            <p:cNvSpPr>
              <a:spLocks noChangeArrowheads="1"/>
            </p:cNvSpPr>
            <p:nvPr/>
          </p:nvSpPr>
          <p:spPr bwMode="auto">
            <a:xfrm>
              <a:off x="10175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 name="Oval 60"/>
            <p:cNvSpPr>
              <a:spLocks noChangeArrowheads="1"/>
            </p:cNvSpPr>
            <p:nvPr/>
          </p:nvSpPr>
          <p:spPr bwMode="auto">
            <a:xfrm>
              <a:off x="10334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 name="Oval 61"/>
            <p:cNvSpPr>
              <a:spLocks noChangeArrowheads="1"/>
            </p:cNvSpPr>
            <p:nvPr/>
          </p:nvSpPr>
          <p:spPr bwMode="auto">
            <a:xfrm>
              <a:off x="10477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 name="Oval 62"/>
            <p:cNvSpPr>
              <a:spLocks noChangeArrowheads="1"/>
            </p:cNvSpPr>
            <p:nvPr/>
          </p:nvSpPr>
          <p:spPr bwMode="auto">
            <a:xfrm>
              <a:off x="10636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 name="Oval 63"/>
            <p:cNvSpPr>
              <a:spLocks noChangeArrowheads="1"/>
            </p:cNvSpPr>
            <p:nvPr/>
          </p:nvSpPr>
          <p:spPr bwMode="auto">
            <a:xfrm>
              <a:off x="10779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 name="Oval 64"/>
            <p:cNvSpPr>
              <a:spLocks noChangeArrowheads="1"/>
            </p:cNvSpPr>
            <p:nvPr/>
          </p:nvSpPr>
          <p:spPr bwMode="auto">
            <a:xfrm>
              <a:off x="10937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 name="Oval 65"/>
            <p:cNvSpPr>
              <a:spLocks noChangeArrowheads="1"/>
            </p:cNvSpPr>
            <p:nvPr/>
          </p:nvSpPr>
          <p:spPr bwMode="auto">
            <a:xfrm>
              <a:off x="11001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 name="Oval 66"/>
            <p:cNvSpPr>
              <a:spLocks noChangeArrowheads="1"/>
            </p:cNvSpPr>
            <p:nvPr/>
          </p:nvSpPr>
          <p:spPr bwMode="auto">
            <a:xfrm>
              <a:off x="11160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 name="Oval 67"/>
            <p:cNvSpPr>
              <a:spLocks noChangeArrowheads="1"/>
            </p:cNvSpPr>
            <p:nvPr/>
          </p:nvSpPr>
          <p:spPr bwMode="auto">
            <a:xfrm>
              <a:off x="11303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 name="Oval 68"/>
            <p:cNvSpPr>
              <a:spLocks noChangeArrowheads="1"/>
            </p:cNvSpPr>
            <p:nvPr/>
          </p:nvSpPr>
          <p:spPr bwMode="auto">
            <a:xfrm>
              <a:off x="11461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5" name="Oval 69"/>
            <p:cNvSpPr>
              <a:spLocks noChangeArrowheads="1"/>
            </p:cNvSpPr>
            <p:nvPr/>
          </p:nvSpPr>
          <p:spPr bwMode="auto">
            <a:xfrm>
              <a:off x="11604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6" name="Oval 70"/>
            <p:cNvSpPr>
              <a:spLocks noChangeArrowheads="1"/>
            </p:cNvSpPr>
            <p:nvPr/>
          </p:nvSpPr>
          <p:spPr bwMode="auto">
            <a:xfrm>
              <a:off x="11763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7" name="Oval 71"/>
            <p:cNvSpPr>
              <a:spLocks noChangeArrowheads="1"/>
            </p:cNvSpPr>
            <p:nvPr/>
          </p:nvSpPr>
          <p:spPr bwMode="auto">
            <a:xfrm>
              <a:off x="11906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8" name="Oval 72"/>
            <p:cNvSpPr>
              <a:spLocks noChangeArrowheads="1"/>
            </p:cNvSpPr>
            <p:nvPr/>
          </p:nvSpPr>
          <p:spPr bwMode="auto">
            <a:xfrm>
              <a:off x="12065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9" name="Oval 73"/>
            <p:cNvSpPr>
              <a:spLocks noChangeArrowheads="1"/>
            </p:cNvSpPr>
            <p:nvPr/>
          </p:nvSpPr>
          <p:spPr bwMode="auto">
            <a:xfrm>
              <a:off x="12207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0" name="Oval 74"/>
            <p:cNvSpPr>
              <a:spLocks noChangeArrowheads="1"/>
            </p:cNvSpPr>
            <p:nvPr/>
          </p:nvSpPr>
          <p:spPr bwMode="auto">
            <a:xfrm>
              <a:off x="12366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1" name="Oval 75"/>
            <p:cNvSpPr>
              <a:spLocks noChangeArrowheads="1"/>
            </p:cNvSpPr>
            <p:nvPr/>
          </p:nvSpPr>
          <p:spPr bwMode="auto">
            <a:xfrm>
              <a:off x="12509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2" name="Oval 76"/>
            <p:cNvSpPr>
              <a:spLocks noChangeArrowheads="1"/>
            </p:cNvSpPr>
            <p:nvPr/>
          </p:nvSpPr>
          <p:spPr bwMode="auto">
            <a:xfrm>
              <a:off x="12668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3" name="Oval 77"/>
            <p:cNvSpPr>
              <a:spLocks noChangeArrowheads="1"/>
            </p:cNvSpPr>
            <p:nvPr/>
          </p:nvSpPr>
          <p:spPr bwMode="auto">
            <a:xfrm>
              <a:off x="12747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4" name="Oval 78"/>
            <p:cNvSpPr>
              <a:spLocks noChangeArrowheads="1"/>
            </p:cNvSpPr>
            <p:nvPr/>
          </p:nvSpPr>
          <p:spPr bwMode="auto">
            <a:xfrm>
              <a:off x="12890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5" name="Oval 79"/>
            <p:cNvSpPr>
              <a:spLocks noChangeArrowheads="1"/>
            </p:cNvSpPr>
            <p:nvPr/>
          </p:nvSpPr>
          <p:spPr bwMode="auto">
            <a:xfrm>
              <a:off x="13049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6" name="Oval 80"/>
            <p:cNvSpPr>
              <a:spLocks noChangeArrowheads="1"/>
            </p:cNvSpPr>
            <p:nvPr/>
          </p:nvSpPr>
          <p:spPr bwMode="auto">
            <a:xfrm>
              <a:off x="13192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7" name="Oval 81"/>
            <p:cNvSpPr>
              <a:spLocks noChangeArrowheads="1"/>
            </p:cNvSpPr>
            <p:nvPr/>
          </p:nvSpPr>
          <p:spPr bwMode="auto">
            <a:xfrm>
              <a:off x="13350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8" name="Oval 82"/>
            <p:cNvSpPr>
              <a:spLocks noChangeArrowheads="1"/>
            </p:cNvSpPr>
            <p:nvPr/>
          </p:nvSpPr>
          <p:spPr bwMode="auto">
            <a:xfrm>
              <a:off x="13493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9" name="Oval 83"/>
            <p:cNvSpPr>
              <a:spLocks noChangeArrowheads="1"/>
            </p:cNvSpPr>
            <p:nvPr/>
          </p:nvSpPr>
          <p:spPr bwMode="auto">
            <a:xfrm>
              <a:off x="13652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0" name="Oval 84"/>
            <p:cNvSpPr>
              <a:spLocks noChangeArrowheads="1"/>
            </p:cNvSpPr>
            <p:nvPr/>
          </p:nvSpPr>
          <p:spPr bwMode="auto">
            <a:xfrm>
              <a:off x="13795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1" name="Oval 85"/>
            <p:cNvSpPr>
              <a:spLocks noChangeArrowheads="1"/>
            </p:cNvSpPr>
            <p:nvPr/>
          </p:nvSpPr>
          <p:spPr bwMode="auto">
            <a:xfrm>
              <a:off x="13954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2" name="Oval 86"/>
            <p:cNvSpPr>
              <a:spLocks noChangeArrowheads="1"/>
            </p:cNvSpPr>
            <p:nvPr/>
          </p:nvSpPr>
          <p:spPr bwMode="auto">
            <a:xfrm>
              <a:off x="14097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3" name="Oval 87"/>
            <p:cNvSpPr>
              <a:spLocks noChangeArrowheads="1"/>
            </p:cNvSpPr>
            <p:nvPr/>
          </p:nvSpPr>
          <p:spPr bwMode="auto">
            <a:xfrm>
              <a:off x="14239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4" name="Oval 88"/>
            <p:cNvSpPr>
              <a:spLocks noChangeArrowheads="1"/>
            </p:cNvSpPr>
            <p:nvPr/>
          </p:nvSpPr>
          <p:spPr bwMode="auto">
            <a:xfrm>
              <a:off x="14398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5" name="Oval 89"/>
            <p:cNvSpPr>
              <a:spLocks noChangeArrowheads="1"/>
            </p:cNvSpPr>
            <p:nvPr/>
          </p:nvSpPr>
          <p:spPr bwMode="auto">
            <a:xfrm>
              <a:off x="14478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6" name="Oval 90"/>
            <p:cNvSpPr>
              <a:spLocks noChangeArrowheads="1"/>
            </p:cNvSpPr>
            <p:nvPr/>
          </p:nvSpPr>
          <p:spPr bwMode="auto">
            <a:xfrm>
              <a:off x="14620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7" name="Oval 91"/>
            <p:cNvSpPr>
              <a:spLocks noChangeArrowheads="1"/>
            </p:cNvSpPr>
            <p:nvPr/>
          </p:nvSpPr>
          <p:spPr bwMode="auto">
            <a:xfrm>
              <a:off x="14779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8" name="Oval 92"/>
            <p:cNvSpPr>
              <a:spLocks noChangeArrowheads="1"/>
            </p:cNvSpPr>
            <p:nvPr/>
          </p:nvSpPr>
          <p:spPr bwMode="auto">
            <a:xfrm>
              <a:off x="14922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9" name="Oval 93"/>
            <p:cNvSpPr>
              <a:spLocks noChangeArrowheads="1"/>
            </p:cNvSpPr>
            <p:nvPr/>
          </p:nvSpPr>
          <p:spPr bwMode="auto">
            <a:xfrm>
              <a:off x="15081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0" name="Oval 94"/>
            <p:cNvSpPr>
              <a:spLocks noChangeArrowheads="1"/>
            </p:cNvSpPr>
            <p:nvPr/>
          </p:nvSpPr>
          <p:spPr bwMode="auto">
            <a:xfrm>
              <a:off x="15224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 name="Oval 95"/>
            <p:cNvSpPr>
              <a:spLocks noChangeArrowheads="1"/>
            </p:cNvSpPr>
            <p:nvPr/>
          </p:nvSpPr>
          <p:spPr bwMode="auto">
            <a:xfrm>
              <a:off x="15382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 name="Oval 96"/>
            <p:cNvSpPr>
              <a:spLocks noChangeArrowheads="1"/>
            </p:cNvSpPr>
            <p:nvPr/>
          </p:nvSpPr>
          <p:spPr bwMode="auto">
            <a:xfrm>
              <a:off x="15525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 name="Oval 97"/>
            <p:cNvSpPr>
              <a:spLocks noChangeArrowheads="1"/>
            </p:cNvSpPr>
            <p:nvPr/>
          </p:nvSpPr>
          <p:spPr bwMode="auto">
            <a:xfrm>
              <a:off x="15684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 name="Oval 98"/>
            <p:cNvSpPr>
              <a:spLocks noChangeArrowheads="1"/>
            </p:cNvSpPr>
            <p:nvPr/>
          </p:nvSpPr>
          <p:spPr bwMode="auto">
            <a:xfrm>
              <a:off x="15827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 name="Oval 99"/>
            <p:cNvSpPr>
              <a:spLocks noChangeArrowheads="1"/>
            </p:cNvSpPr>
            <p:nvPr/>
          </p:nvSpPr>
          <p:spPr bwMode="auto">
            <a:xfrm>
              <a:off x="15986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 name="Oval 100"/>
            <p:cNvSpPr>
              <a:spLocks noChangeArrowheads="1"/>
            </p:cNvSpPr>
            <p:nvPr/>
          </p:nvSpPr>
          <p:spPr bwMode="auto">
            <a:xfrm>
              <a:off x="16129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 name="Oval 101"/>
            <p:cNvSpPr>
              <a:spLocks noChangeArrowheads="1"/>
            </p:cNvSpPr>
            <p:nvPr/>
          </p:nvSpPr>
          <p:spPr bwMode="auto">
            <a:xfrm>
              <a:off x="16208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 name="Oval 102"/>
            <p:cNvSpPr>
              <a:spLocks noChangeArrowheads="1"/>
            </p:cNvSpPr>
            <p:nvPr/>
          </p:nvSpPr>
          <p:spPr bwMode="auto">
            <a:xfrm>
              <a:off x="16351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 name="Oval 103"/>
            <p:cNvSpPr>
              <a:spLocks noChangeArrowheads="1"/>
            </p:cNvSpPr>
            <p:nvPr/>
          </p:nvSpPr>
          <p:spPr bwMode="auto">
            <a:xfrm>
              <a:off x="16510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 name="Oval 104"/>
            <p:cNvSpPr>
              <a:spLocks noChangeArrowheads="1"/>
            </p:cNvSpPr>
            <p:nvPr/>
          </p:nvSpPr>
          <p:spPr bwMode="auto">
            <a:xfrm>
              <a:off x="16652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 name="Oval 105"/>
            <p:cNvSpPr>
              <a:spLocks noChangeArrowheads="1"/>
            </p:cNvSpPr>
            <p:nvPr/>
          </p:nvSpPr>
          <p:spPr bwMode="auto">
            <a:xfrm>
              <a:off x="16811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 name="Oval 106"/>
            <p:cNvSpPr>
              <a:spLocks noChangeArrowheads="1"/>
            </p:cNvSpPr>
            <p:nvPr/>
          </p:nvSpPr>
          <p:spPr bwMode="auto">
            <a:xfrm>
              <a:off x="16954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 name="Oval 107"/>
            <p:cNvSpPr>
              <a:spLocks noChangeArrowheads="1"/>
            </p:cNvSpPr>
            <p:nvPr/>
          </p:nvSpPr>
          <p:spPr bwMode="auto">
            <a:xfrm>
              <a:off x="17113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 name="Oval 108"/>
            <p:cNvSpPr>
              <a:spLocks noChangeArrowheads="1"/>
            </p:cNvSpPr>
            <p:nvPr/>
          </p:nvSpPr>
          <p:spPr bwMode="auto">
            <a:xfrm>
              <a:off x="17256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 name="Oval 109"/>
            <p:cNvSpPr>
              <a:spLocks noChangeArrowheads="1"/>
            </p:cNvSpPr>
            <p:nvPr/>
          </p:nvSpPr>
          <p:spPr bwMode="auto">
            <a:xfrm>
              <a:off x="17414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 name="Oval 110"/>
            <p:cNvSpPr>
              <a:spLocks noChangeArrowheads="1"/>
            </p:cNvSpPr>
            <p:nvPr/>
          </p:nvSpPr>
          <p:spPr bwMode="auto">
            <a:xfrm>
              <a:off x="17557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 name="Oval 111"/>
            <p:cNvSpPr>
              <a:spLocks noChangeArrowheads="1"/>
            </p:cNvSpPr>
            <p:nvPr/>
          </p:nvSpPr>
          <p:spPr bwMode="auto">
            <a:xfrm>
              <a:off x="17716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 name="Oval 112"/>
            <p:cNvSpPr>
              <a:spLocks noChangeArrowheads="1"/>
            </p:cNvSpPr>
            <p:nvPr/>
          </p:nvSpPr>
          <p:spPr bwMode="auto">
            <a:xfrm>
              <a:off x="17859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 name="Oval 113"/>
            <p:cNvSpPr>
              <a:spLocks noChangeArrowheads="1"/>
            </p:cNvSpPr>
            <p:nvPr/>
          </p:nvSpPr>
          <p:spPr bwMode="auto">
            <a:xfrm>
              <a:off x="17938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 name="Oval 114"/>
            <p:cNvSpPr>
              <a:spLocks noChangeArrowheads="1"/>
            </p:cNvSpPr>
            <p:nvPr/>
          </p:nvSpPr>
          <p:spPr bwMode="auto">
            <a:xfrm>
              <a:off x="18097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 name="Oval 115"/>
            <p:cNvSpPr>
              <a:spLocks noChangeArrowheads="1"/>
            </p:cNvSpPr>
            <p:nvPr/>
          </p:nvSpPr>
          <p:spPr bwMode="auto">
            <a:xfrm>
              <a:off x="18240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 name="Oval 116"/>
            <p:cNvSpPr>
              <a:spLocks noChangeArrowheads="1"/>
            </p:cNvSpPr>
            <p:nvPr/>
          </p:nvSpPr>
          <p:spPr bwMode="auto">
            <a:xfrm>
              <a:off x="18399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 name="Oval 117"/>
            <p:cNvSpPr>
              <a:spLocks noChangeArrowheads="1"/>
            </p:cNvSpPr>
            <p:nvPr/>
          </p:nvSpPr>
          <p:spPr bwMode="auto">
            <a:xfrm>
              <a:off x="18542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 name="Oval 118"/>
            <p:cNvSpPr>
              <a:spLocks noChangeArrowheads="1"/>
            </p:cNvSpPr>
            <p:nvPr/>
          </p:nvSpPr>
          <p:spPr bwMode="auto">
            <a:xfrm>
              <a:off x="18700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 name="Oval 119"/>
            <p:cNvSpPr>
              <a:spLocks noChangeArrowheads="1"/>
            </p:cNvSpPr>
            <p:nvPr/>
          </p:nvSpPr>
          <p:spPr bwMode="auto">
            <a:xfrm>
              <a:off x="18843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 name="Oval 120"/>
            <p:cNvSpPr>
              <a:spLocks noChangeArrowheads="1"/>
            </p:cNvSpPr>
            <p:nvPr/>
          </p:nvSpPr>
          <p:spPr bwMode="auto">
            <a:xfrm>
              <a:off x="19002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 name="Oval 121"/>
            <p:cNvSpPr>
              <a:spLocks noChangeArrowheads="1"/>
            </p:cNvSpPr>
            <p:nvPr/>
          </p:nvSpPr>
          <p:spPr bwMode="auto">
            <a:xfrm>
              <a:off x="19145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 name="Oval 122"/>
            <p:cNvSpPr>
              <a:spLocks noChangeArrowheads="1"/>
            </p:cNvSpPr>
            <p:nvPr/>
          </p:nvSpPr>
          <p:spPr bwMode="auto">
            <a:xfrm>
              <a:off x="19304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 name="Oval 123"/>
            <p:cNvSpPr>
              <a:spLocks noChangeArrowheads="1"/>
            </p:cNvSpPr>
            <p:nvPr/>
          </p:nvSpPr>
          <p:spPr bwMode="auto">
            <a:xfrm>
              <a:off x="19446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 name="Oval 124"/>
            <p:cNvSpPr>
              <a:spLocks noChangeArrowheads="1"/>
            </p:cNvSpPr>
            <p:nvPr/>
          </p:nvSpPr>
          <p:spPr bwMode="auto">
            <a:xfrm>
              <a:off x="19605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 name="Oval 125"/>
            <p:cNvSpPr>
              <a:spLocks noChangeArrowheads="1"/>
            </p:cNvSpPr>
            <p:nvPr/>
          </p:nvSpPr>
          <p:spPr bwMode="auto">
            <a:xfrm>
              <a:off x="19669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 name="Oval 126"/>
            <p:cNvSpPr>
              <a:spLocks noChangeArrowheads="1"/>
            </p:cNvSpPr>
            <p:nvPr/>
          </p:nvSpPr>
          <p:spPr bwMode="auto">
            <a:xfrm>
              <a:off x="19827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 name="Oval 127"/>
            <p:cNvSpPr>
              <a:spLocks noChangeArrowheads="1"/>
            </p:cNvSpPr>
            <p:nvPr/>
          </p:nvSpPr>
          <p:spPr bwMode="auto">
            <a:xfrm>
              <a:off x="19970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 name="Oval 128"/>
            <p:cNvSpPr>
              <a:spLocks noChangeArrowheads="1"/>
            </p:cNvSpPr>
            <p:nvPr/>
          </p:nvSpPr>
          <p:spPr bwMode="auto">
            <a:xfrm>
              <a:off x="20129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 name="Oval 129"/>
            <p:cNvSpPr>
              <a:spLocks noChangeArrowheads="1"/>
            </p:cNvSpPr>
            <p:nvPr/>
          </p:nvSpPr>
          <p:spPr bwMode="auto">
            <a:xfrm>
              <a:off x="20272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 name="Oval 130"/>
            <p:cNvSpPr>
              <a:spLocks noChangeArrowheads="1"/>
            </p:cNvSpPr>
            <p:nvPr/>
          </p:nvSpPr>
          <p:spPr bwMode="auto">
            <a:xfrm>
              <a:off x="20431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 name="Oval 131"/>
            <p:cNvSpPr>
              <a:spLocks noChangeArrowheads="1"/>
            </p:cNvSpPr>
            <p:nvPr/>
          </p:nvSpPr>
          <p:spPr bwMode="auto">
            <a:xfrm>
              <a:off x="20574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 name="Oval 132"/>
            <p:cNvSpPr>
              <a:spLocks noChangeArrowheads="1"/>
            </p:cNvSpPr>
            <p:nvPr/>
          </p:nvSpPr>
          <p:spPr bwMode="auto">
            <a:xfrm>
              <a:off x="20732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 name="Oval 133"/>
            <p:cNvSpPr>
              <a:spLocks noChangeArrowheads="1"/>
            </p:cNvSpPr>
            <p:nvPr/>
          </p:nvSpPr>
          <p:spPr bwMode="auto">
            <a:xfrm>
              <a:off x="20875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 name="Oval 134"/>
            <p:cNvSpPr>
              <a:spLocks noChangeArrowheads="1"/>
            </p:cNvSpPr>
            <p:nvPr/>
          </p:nvSpPr>
          <p:spPr bwMode="auto">
            <a:xfrm>
              <a:off x="21034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 name="Oval 135"/>
            <p:cNvSpPr>
              <a:spLocks noChangeArrowheads="1"/>
            </p:cNvSpPr>
            <p:nvPr/>
          </p:nvSpPr>
          <p:spPr bwMode="auto">
            <a:xfrm>
              <a:off x="21177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 name="Oval 136"/>
            <p:cNvSpPr>
              <a:spLocks noChangeArrowheads="1"/>
            </p:cNvSpPr>
            <p:nvPr/>
          </p:nvSpPr>
          <p:spPr bwMode="auto">
            <a:xfrm>
              <a:off x="21336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 name="Oval 137"/>
            <p:cNvSpPr>
              <a:spLocks noChangeArrowheads="1"/>
            </p:cNvSpPr>
            <p:nvPr/>
          </p:nvSpPr>
          <p:spPr bwMode="auto">
            <a:xfrm>
              <a:off x="21415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 name="Oval 138"/>
            <p:cNvSpPr>
              <a:spLocks noChangeArrowheads="1"/>
            </p:cNvSpPr>
            <p:nvPr/>
          </p:nvSpPr>
          <p:spPr bwMode="auto">
            <a:xfrm>
              <a:off x="21558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 name="Oval 139"/>
            <p:cNvSpPr>
              <a:spLocks noChangeArrowheads="1"/>
            </p:cNvSpPr>
            <p:nvPr/>
          </p:nvSpPr>
          <p:spPr bwMode="auto">
            <a:xfrm>
              <a:off x="21717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 name="Oval 140"/>
            <p:cNvSpPr>
              <a:spLocks noChangeArrowheads="1"/>
            </p:cNvSpPr>
            <p:nvPr/>
          </p:nvSpPr>
          <p:spPr bwMode="auto">
            <a:xfrm>
              <a:off x="21859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 name="Oval 141"/>
            <p:cNvSpPr>
              <a:spLocks noChangeArrowheads="1"/>
            </p:cNvSpPr>
            <p:nvPr/>
          </p:nvSpPr>
          <p:spPr bwMode="auto">
            <a:xfrm>
              <a:off x="22018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 name="Oval 142"/>
            <p:cNvSpPr>
              <a:spLocks noChangeArrowheads="1"/>
            </p:cNvSpPr>
            <p:nvPr/>
          </p:nvSpPr>
          <p:spPr bwMode="auto">
            <a:xfrm>
              <a:off x="22161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 name="Oval 143"/>
            <p:cNvSpPr>
              <a:spLocks noChangeArrowheads="1"/>
            </p:cNvSpPr>
            <p:nvPr/>
          </p:nvSpPr>
          <p:spPr bwMode="auto">
            <a:xfrm>
              <a:off x="22320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 name="Oval 144"/>
            <p:cNvSpPr>
              <a:spLocks noChangeArrowheads="1"/>
            </p:cNvSpPr>
            <p:nvPr/>
          </p:nvSpPr>
          <p:spPr bwMode="auto">
            <a:xfrm>
              <a:off x="22463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 name="Oval 145"/>
            <p:cNvSpPr>
              <a:spLocks noChangeArrowheads="1"/>
            </p:cNvSpPr>
            <p:nvPr/>
          </p:nvSpPr>
          <p:spPr bwMode="auto">
            <a:xfrm>
              <a:off x="22621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 name="Oval 146"/>
            <p:cNvSpPr>
              <a:spLocks noChangeArrowheads="1"/>
            </p:cNvSpPr>
            <p:nvPr/>
          </p:nvSpPr>
          <p:spPr bwMode="auto">
            <a:xfrm>
              <a:off x="22764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 name="Oval 147"/>
            <p:cNvSpPr>
              <a:spLocks noChangeArrowheads="1"/>
            </p:cNvSpPr>
            <p:nvPr/>
          </p:nvSpPr>
          <p:spPr bwMode="auto">
            <a:xfrm>
              <a:off x="22923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 name="Oval 148"/>
            <p:cNvSpPr>
              <a:spLocks noChangeArrowheads="1"/>
            </p:cNvSpPr>
            <p:nvPr/>
          </p:nvSpPr>
          <p:spPr bwMode="auto">
            <a:xfrm>
              <a:off x="23066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 name="Oval 149"/>
            <p:cNvSpPr>
              <a:spLocks noChangeArrowheads="1"/>
            </p:cNvSpPr>
            <p:nvPr/>
          </p:nvSpPr>
          <p:spPr bwMode="auto">
            <a:xfrm>
              <a:off x="23145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 name="Oval 150"/>
            <p:cNvSpPr>
              <a:spLocks noChangeArrowheads="1"/>
            </p:cNvSpPr>
            <p:nvPr/>
          </p:nvSpPr>
          <p:spPr bwMode="auto">
            <a:xfrm>
              <a:off x="23288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7" name="Oval 151"/>
            <p:cNvSpPr>
              <a:spLocks noChangeArrowheads="1"/>
            </p:cNvSpPr>
            <p:nvPr/>
          </p:nvSpPr>
          <p:spPr bwMode="auto">
            <a:xfrm>
              <a:off x="23447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8" name="Oval 152"/>
            <p:cNvSpPr>
              <a:spLocks noChangeArrowheads="1"/>
            </p:cNvSpPr>
            <p:nvPr/>
          </p:nvSpPr>
          <p:spPr bwMode="auto">
            <a:xfrm>
              <a:off x="23590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9" name="Oval 153"/>
            <p:cNvSpPr>
              <a:spLocks noChangeArrowheads="1"/>
            </p:cNvSpPr>
            <p:nvPr/>
          </p:nvSpPr>
          <p:spPr bwMode="auto">
            <a:xfrm>
              <a:off x="23749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0" name="Oval 154"/>
            <p:cNvSpPr>
              <a:spLocks noChangeArrowheads="1"/>
            </p:cNvSpPr>
            <p:nvPr/>
          </p:nvSpPr>
          <p:spPr bwMode="auto">
            <a:xfrm>
              <a:off x="23891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1" name="Oval 155"/>
            <p:cNvSpPr>
              <a:spLocks noChangeArrowheads="1"/>
            </p:cNvSpPr>
            <p:nvPr/>
          </p:nvSpPr>
          <p:spPr bwMode="auto">
            <a:xfrm>
              <a:off x="24050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2" name="Oval 156"/>
            <p:cNvSpPr>
              <a:spLocks noChangeArrowheads="1"/>
            </p:cNvSpPr>
            <p:nvPr/>
          </p:nvSpPr>
          <p:spPr bwMode="auto">
            <a:xfrm>
              <a:off x="24193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3" name="Oval 157"/>
            <p:cNvSpPr>
              <a:spLocks noChangeArrowheads="1"/>
            </p:cNvSpPr>
            <p:nvPr/>
          </p:nvSpPr>
          <p:spPr bwMode="auto">
            <a:xfrm>
              <a:off x="24352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4" name="Oval 158"/>
            <p:cNvSpPr>
              <a:spLocks noChangeArrowheads="1"/>
            </p:cNvSpPr>
            <p:nvPr/>
          </p:nvSpPr>
          <p:spPr bwMode="auto">
            <a:xfrm>
              <a:off x="24495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5" name="Oval 159"/>
            <p:cNvSpPr>
              <a:spLocks noChangeArrowheads="1"/>
            </p:cNvSpPr>
            <p:nvPr/>
          </p:nvSpPr>
          <p:spPr bwMode="auto">
            <a:xfrm>
              <a:off x="24653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6" name="Oval 160"/>
            <p:cNvSpPr>
              <a:spLocks noChangeArrowheads="1"/>
            </p:cNvSpPr>
            <p:nvPr/>
          </p:nvSpPr>
          <p:spPr bwMode="auto">
            <a:xfrm>
              <a:off x="24796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7" name="Oval 161"/>
            <p:cNvSpPr>
              <a:spLocks noChangeArrowheads="1"/>
            </p:cNvSpPr>
            <p:nvPr/>
          </p:nvSpPr>
          <p:spPr bwMode="auto">
            <a:xfrm>
              <a:off x="24876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8" name="Oval 162"/>
            <p:cNvSpPr>
              <a:spLocks noChangeArrowheads="1"/>
            </p:cNvSpPr>
            <p:nvPr/>
          </p:nvSpPr>
          <p:spPr bwMode="auto">
            <a:xfrm>
              <a:off x="25034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9" name="Oval 163"/>
            <p:cNvSpPr>
              <a:spLocks noChangeArrowheads="1"/>
            </p:cNvSpPr>
            <p:nvPr/>
          </p:nvSpPr>
          <p:spPr bwMode="auto">
            <a:xfrm>
              <a:off x="25177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0" name="Oval 164"/>
            <p:cNvSpPr>
              <a:spLocks noChangeArrowheads="1"/>
            </p:cNvSpPr>
            <p:nvPr/>
          </p:nvSpPr>
          <p:spPr bwMode="auto">
            <a:xfrm>
              <a:off x="25336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1" name="Oval 165"/>
            <p:cNvSpPr>
              <a:spLocks noChangeArrowheads="1"/>
            </p:cNvSpPr>
            <p:nvPr/>
          </p:nvSpPr>
          <p:spPr bwMode="auto">
            <a:xfrm>
              <a:off x="25479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2" name="Oval 166"/>
            <p:cNvSpPr>
              <a:spLocks noChangeArrowheads="1"/>
            </p:cNvSpPr>
            <p:nvPr/>
          </p:nvSpPr>
          <p:spPr bwMode="auto">
            <a:xfrm>
              <a:off x="25638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3" name="Oval 167"/>
            <p:cNvSpPr>
              <a:spLocks noChangeArrowheads="1"/>
            </p:cNvSpPr>
            <p:nvPr/>
          </p:nvSpPr>
          <p:spPr bwMode="auto">
            <a:xfrm>
              <a:off x="25781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4" name="Oval 168"/>
            <p:cNvSpPr>
              <a:spLocks noChangeArrowheads="1"/>
            </p:cNvSpPr>
            <p:nvPr/>
          </p:nvSpPr>
          <p:spPr bwMode="auto">
            <a:xfrm>
              <a:off x="25939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5" name="Oval 169"/>
            <p:cNvSpPr>
              <a:spLocks noChangeArrowheads="1"/>
            </p:cNvSpPr>
            <p:nvPr/>
          </p:nvSpPr>
          <p:spPr bwMode="auto">
            <a:xfrm>
              <a:off x="26082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6" name="Oval 170"/>
            <p:cNvSpPr>
              <a:spLocks noChangeArrowheads="1"/>
            </p:cNvSpPr>
            <p:nvPr/>
          </p:nvSpPr>
          <p:spPr bwMode="auto">
            <a:xfrm>
              <a:off x="26241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7" name="Oval 171"/>
            <p:cNvSpPr>
              <a:spLocks noChangeArrowheads="1"/>
            </p:cNvSpPr>
            <p:nvPr/>
          </p:nvSpPr>
          <p:spPr bwMode="auto">
            <a:xfrm>
              <a:off x="26384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8" name="Oval 172"/>
            <p:cNvSpPr>
              <a:spLocks noChangeArrowheads="1"/>
            </p:cNvSpPr>
            <p:nvPr/>
          </p:nvSpPr>
          <p:spPr bwMode="auto">
            <a:xfrm>
              <a:off x="26543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9" name="Oval 173"/>
            <p:cNvSpPr>
              <a:spLocks noChangeArrowheads="1"/>
            </p:cNvSpPr>
            <p:nvPr/>
          </p:nvSpPr>
          <p:spPr bwMode="auto">
            <a:xfrm>
              <a:off x="26606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0" name="Oval 174"/>
            <p:cNvSpPr>
              <a:spLocks noChangeArrowheads="1"/>
            </p:cNvSpPr>
            <p:nvPr/>
          </p:nvSpPr>
          <p:spPr bwMode="auto">
            <a:xfrm>
              <a:off x="26765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1" name="Oval 175"/>
            <p:cNvSpPr>
              <a:spLocks noChangeArrowheads="1"/>
            </p:cNvSpPr>
            <p:nvPr/>
          </p:nvSpPr>
          <p:spPr bwMode="auto">
            <a:xfrm>
              <a:off x="26908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2" name="Oval 176"/>
            <p:cNvSpPr>
              <a:spLocks noChangeArrowheads="1"/>
            </p:cNvSpPr>
            <p:nvPr/>
          </p:nvSpPr>
          <p:spPr bwMode="auto">
            <a:xfrm>
              <a:off x="2706689"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3" name="Oval 177"/>
            <p:cNvSpPr>
              <a:spLocks noChangeArrowheads="1"/>
            </p:cNvSpPr>
            <p:nvPr/>
          </p:nvSpPr>
          <p:spPr bwMode="auto">
            <a:xfrm>
              <a:off x="27209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4" name="Oval 178"/>
            <p:cNvSpPr>
              <a:spLocks noChangeArrowheads="1"/>
            </p:cNvSpPr>
            <p:nvPr/>
          </p:nvSpPr>
          <p:spPr bwMode="auto">
            <a:xfrm>
              <a:off x="27368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5" name="Oval 179"/>
            <p:cNvSpPr>
              <a:spLocks noChangeArrowheads="1"/>
            </p:cNvSpPr>
            <p:nvPr/>
          </p:nvSpPr>
          <p:spPr bwMode="auto">
            <a:xfrm>
              <a:off x="27511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6" name="Oval 180"/>
            <p:cNvSpPr>
              <a:spLocks noChangeArrowheads="1"/>
            </p:cNvSpPr>
            <p:nvPr/>
          </p:nvSpPr>
          <p:spPr bwMode="auto">
            <a:xfrm>
              <a:off x="27670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7" name="Oval 181"/>
            <p:cNvSpPr>
              <a:spLocks noChangeArrowheads="1"/>
            </p:cNvSpPr>
            <p:nvPr/>
          </p:nvSpPr>
          <p:spPr bwMode="auto">
            <a:xfrm>
              <a:off x="27813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8" name="Oval 182"/>
            <p:cNvSpPr>
              <a:spLocks noChangeArrowheads="1"/>
            </p:cNvSpPr>
            <p:nvPr/>
          </p:nvSpPr>
          <p:spPr bwMode="auto">
            <a:xfrm>
              <a:off x="27971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9" name="Oval 183"/>
            <p:cNvSpPr>
              <a:spLocks noChangeArrowheads="1"/>
            </p:cNvSpPr>
            <p:nvPr/>
          </p:nvSpPr>
          <p:spPr bwMode="auto">
            <a:xfrm>
              <a:off x="28114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0" name="Oval 184"/>
            <p:cNvSpPr>
              <a:spLocks noChangeArrowheads="1"/>
            </p:cNvSpPr>
            <p:nvPr/>
          </p:nvSpPr>
          <p:spPr bwMode="auto">
            <a:xfrm>
              <a:off x="28273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1" name="Oval 185"/>
            <p:cNvSpPr>
              <a:spLocks noChangeArrowheads="1"/>
            </p:cNvSpPr>
            <p:nvPr/>
          </p:nvSpPr>
          <p:spPr bwMode="auto">
            <a:xfrm>
              <a:off x="28336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2" name="Oval 186"/>
            <p:cNvSpPr>
              <a:spLocks noChangeArrowheads="1"/>
            </p:cNvSpPr>
            <p:nvPr/>
          </p:nvSpPr>
          <p:spPr bwMode="auto">
            <a:xfrm>
              <a:off x="28495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3" name="Oval 187"/>
            <p:cNvSpPr>
              <a:spLocks noChangeArrowheads="1"/>
            </p:cNvSpPr>
            <p:nvPr/>
          </p:nvSpPr>
          <p:spPr bwMode="auto">
            <a:xfrm>
              <a:off x="28638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4" name="Oval 188"/>
            <p:cNvSpPr>
              <a:spLocks noChangeArrowheads="1"/>
            </p:cNvSpPr>
            <p:nvPr/>
          </p:nvSpPr>
          <p:spPr bwMode="auto">
            <a:xfrm>
              <a:off x="28797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5" name="Oval 189"/>
            <p:cNvSpPr>
              <a:spLocks noChangeArrowheads="1"/>
            </p:cNvSpPr>
            <p:nvPr/>
          </p:nvSpPr>
          <p:spPr bwMode="auto">
            <a:xfrm>
              <a:off x="28940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6" name="Oval 190"/>
            <p:cNvSpPr>
              <a:spLocks noChangeArrowheads="1"/>
            </p:cNvSpPr>
            <p:nvPr/>
          </p:nvSpPr>
          <p:spPr bwMode="auto">
            <a:xfrm>
              <a:off x="29098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7" name="Oval 191"/>
            <p:cNvSpPr>
              <a:spLocks noChangeArrowheads="1"/>
            </p:cNvSpPr>
            <p:nvPr/>
          </p:nvSpPr>
          <p:spPr bwMode="auto">
            <a:xfrm>
              <a:off x="29241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8" name="Oval 192"/>
            <p:cNvSpPr>
              <a:spLocks noChangeArrowheads="1"/>
            </p:cNvSpPr>
            <p:nvPr/>
          </p:nvSpPr>
          <p:spPr bwMode="auto">
            <a:xfrm>
              <a:off x="294005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9" name="Oval 193"/>
            <p:cNvSpPr>
              <a:spLocks noChangeArrowheads="1"/>
            </p:cNvSpPr>
            <p:nvPr/>
          </p:nvSpPr>
          <p:spPr bwMode="auto">
            <a:xfrm>
              <a:off x="29543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0" name="Oval 194"/>
            <p:cNvSpPr>
              <a:spLocks noChangeArrowheads="1"/>
            </p:cNvSpPr>
            <p:nvPr/>
          </p:nvSpPr>
          <p:spPr bwMode="auto">
            <a:xfrm>
              <a:off x="29702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1" name="Oval 195"/>
            <p:cNvSpPr>
              <a:spLocks noChangeArrowheads="1"/>
            </p:cNvSpPr>
            <p:nvPr/>
          </p:nvSpPr>
          <p:spPr bwMode="auto">
            <a:xfrm>
              <a:off x="29845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2" name="Oval 196"/>
            <p:cNvSpPr>
              <a:spLocks noChangeArrowheads="1"/>
            </p:cNvSpPr>
            <p:nvPr/>
          </p:nvSpPr>
          <p:spPr bwMode="auto">
            <a:xfrm>
              <a:off x="30003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3" name="Oval 197"/>
            <p:cNvSpPr>
              <a:spLocks noChangeArrowheads="1"/>
            </p:cNvSpPr>
            <p:nvPr/>
          </p:nvSpPr>
          <p:spPr bwMode="auto">
            <a:xfrm>
              <a:off x="300831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4" name="Oval 198"/>
            <p:cNvSpPr>
              <a:spLocks noChangeArrowheads="1"/>
            </p:cNvSpPr>
            <p:nvPr/>
          </p:nvSpPr>
          <p:spPr bwMode="auto">
            <a:xfrm>
              <a:off x="30226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5" name="Oval 199"/>
            <p:cNvSpPr>
              <a:spLocks noChangeArrowheads="1"/>
            </p:cNvSpPr>
            <p:nvPr/>
          </p:nvSpPr>
          <p:spPr bwMode="auto">
            <a:xfrm>
              <a:off x="303847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6" name="Oval 200"/>
            <p:cNvSpPr>
              <a:spLocks noChangeArrowheads="1"/>
            </p:cNvSpPr>
            <p:nvPr/>
          </p:nvSpPr>
          <p:spPr bwMode="auto">
            <a:xfrm>
              <a:off x="3052764"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7" name="Oval 201"/>
            <p:cNvSpPr>
              <a:spLocks noChangeArrowheads="1"/>
            </p:cNvSpPr>
            <p:nvPr/>
          </p:nvSpPr>
          <p:spPr bwMode="auto">
            <a:xfrm>
              <a:off x="306863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8" name="Oval 202"/>
            <p:cNvSpPr>
              <a:spLocks noChangeArrowheads="1"/>
            </p:cNvSpPr>
            <p:nvPr/>
          </p:nvSpPr>
          <p:spPr bwMode="auto">
            <a:xfrm>
              <a:off x="3082926"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9" name="Oval 203"/>
            <p:cNvSpPr>
              <a:spLocks noChangeArrowheads="1"/>
            </p:cNvSpPr>
            <p:nvPr/>
          </p:nvSpPr>
          <p:spPr bwMode="auto">
            <a:xfrm>
              <a:off x="3098801"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0" name="Oval 204"/>
            <p:cNvSpPr>
              <a:spLocks noChangeArrowheads="1"/>
            </p:cNvSpPr>
            <p:nvPr/>
          </p:nvSpPr>
          <p:spPr bwMode="auto">
            <a:xfrm>
              <a:off x="3113089" y="2187577"/>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1" name="Oval 206"/>
            <p:cNvSpPr>
              <a:spLocks noChangeArrowheads="1"/>
            </p:cNvSpPr>
            <p:nvPr/>
          </p:nvSpPr>
          <p:spPr bwMode="auto">
            <a:xfrm>
              <a:off x="31289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2" name="Oval 207"/>
            <p:cNvSpPr>
              <a:spLocks noChangeArrowheads="1"/>
            </p:cNvSpPr>
            <p:nvPr/>
          </p:nvSpPr>
          <p:spPr bwMode="auto">
            <a:xfrm>
              <a:off x="31432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3" name="Oval 208"/>
            <p:cNvSpPr>
              <a:spLocks noChangeArrowheads="1"/>
            </p:cNvSpPr>
            <p:nvPr/>
          </p:nvSpPr>
          <p:spPr bwMode="auto">
            <a:xfrm>
              <a:off x="31591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4" name="Oval 209"/>
            <p:cNvSpPr>
              <a:spLocks noChangeArrowheads="1"/>
            </p:cNvSpPr>
            <p:nvPr/>
          </p:nvSpPr>
          <p:spPr bwMode="auto">
            <a:xfrm>
              <a:off x="31734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5" name="Oval 210"/>
            <p:cNvSpPr>
              <a:spLocks noChangeArrowheads="1"/>
            </p:cNvSpPr>
            <p:nvPr/>
          </p:nvSpPr>
          <p:spPr bwMode="auto">
            <a:xfrm>
              <a:off x="31813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6" name="Oval 211"/>
            <p:cNvSpPr>
              <a:spLocks noChangeArrowheads="1"/>
            </p:cNvSpPr>
            <p:nvPr/>
          </p:nvSpPr>
          <p:spPr bwMode="auto">
            <a:xfrm>
              <a:off x="31956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7" name="Oval 212"/>
            <p:cNvSpPr>
              <a:spLocks noChangeArrowheads="1"/>
            </p:cNvSpPr>
            <p:nvPr/>
          </p:nvSpPr>
          <p:spPr bwMode="auto">
            <a:xfrm>
              <a:off x="32115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8" name="Oval 213"/>
            <p:cNvSpPr>
              <a:spLocks noChangeArrowheads="1"/>
            </p:cNvSpPr>
            <p:nvPr/>
          </p:nvSpPr>
          <p:spPr bwMode="auto">
            <a:xfrm>
              <a:off x="32258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9" name="Oval 214"/>
            <p:cNvSpPr>
              <a:spLocks noChangeArrowheads="1"/>
            </p:cNvSpPr>
            <p:nvPr/>
          </p:nvSpPr>
          <p:spPr bwMode="auto">
            <a:xfrm>
              <a:off x="32416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0" name="Oval 215"/>
            <p:cNvSpPr>
              <a:spLocks noChangeArrowheads="1"/>
            </p:cNvSpPr>
            <p:nvPr/>
          </p:nvSpPr>
          <p:spPr bwMode="auto">
            <a:xfrm>
              <a:off x="32559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1" name="Oval 216"/>
            <p:cNvSpPr>
              <a:spLocks noChangeArrowheads="1"/>
            </p:cNvSpPr>
            <p:nvPr/>
          </p:nvSpPr>
          <p:spPr bwMode="auto">
            <a:xfrm>
              <a:off x="32718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2" name="Oval 217"/>
            <p:cNvSpPr>
              <a:spLocks noChangeArrowheads="1"/>
            </p:cNvSpPr>
            <p:nvPr/>
          </p:nvSpPr>
          <p:spPr bwMode="auto">
            <a:xfrm>
              <a:off x="32861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3" name="Oval 218"/>
            <p:cNvSpPr>
              <a:spLocks noChangeArrowheads="1"/>
            </p:cNvSpPr>
            <p:nvPr/>
          </p:nvSpPr>
          <p:spPr bwMode="auto">
            <a:xfrm>
              <a:off x="33020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4" name="Oval 219"/>
            <p:cNvSpPr>
              <a:spLocks noChangeArrowheads="1"/>
            </p:cNvSpPr>
            <p:nvPr/>
          </p:nvSpPr>
          <p:spPr bwMode="auto">
            <a:xfrm>
              <a:off x="33162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5" name="Oval 220"/>
            <p:cNvSpPr>
              <a:spLocks noChangeArrowheads="1"/>
            </p:cNvSpPr>
            <p:nvPr/>
          </p:nvSpPr>
          <p:spPr bwMode="auto">
            <a:xfrm>
              <a:off x="33321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6" name="Oval 221"/>
            <p:cNvSpPr>
              <a:spLocks noChangeArrowheads="1"/>
            </p:cNvSpPr>
            <p:nvPr/>
          </p:nvSpPr>
          <p:spPr bwMode="auto">
            <a:xfrm>
              <a:off x="33464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7" name="Oval 222"/>
            <p:cNvSpPr>
              <a:spLocks noChangeArrowheads="1"/>
            </p:cNvSpPr>
            <p:nvPr/>
          </p:nvSpPr>
          <p:spPr bwMode="auto">
            <a:xfrm>
              <a:off x="33543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8" name="Oval 223"/>
            <p:cNvSpPr>
              <a:spLocks noChangeArrowheads="1"/>
            </p:cNvSpPr>
            <p:nvPr/>
          </p:nvSpPr>
          <p:spPr bwMode="auto">
            <a:xfrm>
              <a:off x="33702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9" name="Oval 224"/>
            <p:cNvSpPr>
              <a:spLocks noChangeArrowheads="1"/>
            </p:cNvSpPr>
            <p:nvPr/>
          </p:nvSpPr>
          <p:spPr bwMode="auto">
            <a:xfrm>
              <a:off x="33845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0" name="Oval 225"/>
            <p:cNvSpPr>
              <a:spLocks noChangeArrowheads="1"/>
            </p:cNvSpPr>
            <p:nvPr/>
          </p:nvSpPr>
          <p:spPr bwMode="auto">
            <a:xfrm>
              <a:off x="34004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1" name="Oval 226"/>
            <p:cNvSpPr>
              <a:spLocks noChangeArrowheads="1"/>
            </p:cNvSpPr>
            <p:nvPr/>
          </p:nvSpPr>
          <p:spPr bwMode="auto">
            <a:xfrm>
              <a:off x="34147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2" name="Oval 227"/>
            <p:cNvSpPr>
              <a:spLocks noChangeArrowheads="1"/>
            </p:cNvSpPr>
            <p:nvPr/>
          </p:nvSpPr>
          <p:spPr bwMode="auto">
            <a:xfrm>
              <a:off x="34305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3" name="Oval 228"/>
            <p:cNvSpPr>
              <a:spLocks noChangeArrowheads="1"/>
            </p:cNvSpPr>
            <p:nvPr/>
          </p:nvSpPr>
          <p:spPr bwMode="auto">
            <a:xfrm>
              <a:off x="34448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4" name="Oval 229"/>
            <p:cNvSpPr>
              <a:spLocks noChangeArrowheads="1"/>
            </p:cNvSpPr>
            <p:nvPr/>
          </p:nvSpPr>
          <p:spPr bwMode="auto">
            <a:xfrm>
              <a:off x="34607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5" name="Oval 230"/>
            <p:cNvSpPr>
              <a:spLocks noChangeArrowheads="1"/>
            </p:cNvSpPr>
            <p:nvPr/>
          </p:nvSpPr>
          <p:spPr bwMode="auto">
            <a:xfrm>
              <a:off x="34750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6" name="Oval 231"/>
            <p:cNvSpPr>
              <a:spLocks noChangeArrowheads="1"/>
            </p:cNvSpPr>
            <p:nvPr/>
          </p:nvSpPr>
          <p:spPr bwMode="auto">
            <a:xfrm>
              <a:off x="34909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7" name="Oval 232"/>
            <p:cNvSpPr>
              <a:spLocks noChangeArrowheads="1"/>
            </p:cNvSpPr>
            <p:nvPr/>
          </p:nvSpPr>
          <p:spPr bwMode="auto">
            <a:xfrm>
              <a:off x="35052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8" name="Oval 233"/>
            <p:cNvSpPr>
              <a:spLocks noChangeArrowheads="1"/>
            </p:cNvSpPr>
            <p:nvPr/>
          </p:nvSpPr>
          <p:spPr bwMode="auto">
            <a:xfrm>
              <a:off x="35210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9" name="Oval 234"/>
            <p:cNvSpPr>
              <a:spLocks noChangeArrowheads="1"/>
            </p:cNvSpPr>
            <p:nvPr/>
          </p:nvSpPr>
          <p:spPr bwMode="auto">
            <a:xfrm>
              <a:off x="35274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0" name="Oval 235"/>
            <p:cNvSpPr>
              <a:spLocks noChangeArrowheads="1"/>
            </p:cNvSpPr>
            <p:nvPr/>
          </p:nvSpPr>
          <p:spPr bwMode="auto">
            <a:xfrm>
              <a:off x="35433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1" name="Oval 236"/>
            <p:cNvSpPr>
              <a:spLocks noChangeArrowheads="1"/>
            </p:cNvSpPr>
            <p:nvPr/>
          </p:nvSpPr>
          <p:spPr bwMode="auto">
            <a:xfrm>
              <a:off x="35575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2" name="Oval 237"/>
            <p:cNvSpPr>
              <a:spLocks noChangeArrowheads="1"/>
            </p:cNvSpPr>
            <p:nvPr/>
          </p:nvSpPr>
          <p:spPr bwMode="auto">
            <a:xfrm>
              <a:off x="35734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3" name="Oval 238"/>
            <p:cNvSpPr>
              <a:spLocks noChangeArrowheads="1"/>
            </p:cNvSpPr>
            <p:nvPr/>
          </p:nvSpPr>
          <p:spPr bwMode="auto">
            <a:xfrm>
              <a:off x="35877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4" name="Oval 239"/>
            <p:cNvSpPr>
              <a:spLocks noChangeArrowheads="1"/>
            </p:cNvSpPr>
            <p:nvPr/>
          </p:nvSpPr>
          <p:spPr bwMode="auto">
            <a:xfrm>
              <a:off x="36036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5" name="Oval 240"/>
            <p:cNvSpPr>
              <a:spLocks noChangeArrowheads="1"/>
            </p:cNvSpPr>
            <p:nvPr/>
          </p:nvSpPr>
          <p:spPr bwMode="auto">
            <a:xfrm>
              <a:off x="36179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6" name="Oval 241"/>
            <p:cNvSpPr>
              <a:spLocks noChangeArrowheads="1"/>
            </p:cNvSpPr>
            <p:nvPr/>
          </p:nvSpPr>
          <p:spPr bwMode="auto">
            <a:xfrm>
              <a:off x="36337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7" name="Oval 242"/>
            <p:cNvSpPr>
              <a:spLocks noChangeArrowheads="1"/>
            </p:cNvSpPr>
            <p:nvPr/>
          </p:nvSpPr>
          <p:spPr bwMode="auto">
            <a:xfrm>
              <a:off x="36480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8" name="Oval 243"/>
            <p:cNvSpPr>
              <a:spLocks noChangeArrowheads="1"/>
            </p:cNvSpPr>
            <p:nvPr/>
          </p:nvSpPr>
          <p:spPr bwMode="auto">
            <a:xfrm>
              <a:off x="36639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9" name="Oval 244"/>
            <p:cNvSpPr>
              <a:spLocks noChangeArrowheads="1"/>
            </p:cNvSpPr>
            <p:nvPr/>
          </p:nvSpPr>
          <p:spPr bwMode="auto">
            <a:xfrm>
              <a:off x="36782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0" name="Oval 245"/>
            <p:cNvSpPr>
              <a:spLocks noChangeArrowheads="1"/>
            </p:cNvSpPr>
            <p:nvPr/>
          </p:nvSpPr>
          <p:spPr bwMode="auto">
            <a:xfrm>
              <a:off x="36941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1" name="Oval 246"/>
            <p:cNvSpPr>
              <a:spLocks noChangeArrowheads="1"/>
            </p:cNvSpPr>
            <p:nvPr/>
          </p:nvSpPr>
          <p:spPr bwMode="auto">
            <a:xfrm>
              <a:off x="37020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2" name="Oval 247"/>
            <p:cNvSpPr>
              <a:spLocks noChangeArrowheads="1"/>
            </p:cNvSpPr>
            <p:nvPr/>
          </p:nvSpPr>
          <p:spPr bwMode="auto">
            <a:xfrm>
              <a:off x="37163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3" name="Oval 248"/>
            <p:cNvSpPr>
              <a:spLocks noChangeArrowheads="1"/>
            </p:cNvSpPr>
            <p:nvPr/>
          </p:nvSpPr>
          <p:spPr bwMode="auto">
            <a:xfrm>
              <a:off x="37322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4" name="Oval 249"/>
            <p:cNvSpPr>
              <a:spLocks noChangeArrowheads="1"/>
            </p:cNvSpPr>
            <p:nvPr/>
          </p:nvSpPr>
          <p:spPr bwMode="auto">
            <a:xfrm>
              <a:off x="37465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5" name="Oval 250"/>
            <p:cNvSpPr>
              <a:spLocks noChangeArrowheads="1"/>
            </p:cNvSpPr>
            <p:nvPr/>
          </p:nvSpPr>
          <p:spPr bwMode="auto">
            <a:xfrm>
              <a:off x="37623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6" name="Oval 251"/>
            <p:cNvSpPr>
              <a:spLocks noChangeArrowheads="1"/>
            </p:cNvSpPr>
            <p:nvPr/>
          </p:nvSpPr>
          <p:spPr bwMode="auto">
            <a:xfrm>
              <a:off x="37766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7" name="Oval 252"/>
            <p:cNvSpPr>
              <a:spLocks noChangeArrowheads="1"/>
            </p:cNvSpPr>
            <p:nvPr/>
          </p:nvSpPr>
          <p:spPr bwMode="auto">
            <a:xfrm>
              <a:off x="37925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8" name="Oval 253"/>
            <p:cNvSpPr>
              <a:spLocks noChangeArrowheads="1"/>
            </p:cNvSpPr>
            <p:nvPr/>
          </p:nvSpPr>
          <p:spPr bwMode="auto">
            <a:xfrm>
              <a:off x="38068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9" name="Oval 254"/>
            <p:cNvSpPr>
              <a:spLocks noChangeArrowheads="1"/>
            </p:cNvSpPr>
            <p:nvPr/>
          </p:nvSpPr>
          <p:spPr bwMode="auto">
            <a:xfrm>
              <a:off x="38227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0" name="Oval 255"/>
            <p:cNvSpPr>
              <a:spLocks noChangeArrowheads="1"/>
            </p:cNvSpPr>
            <p:nvPr/>
          </p:nvSpPr>
          <p:spPr bwMode="auto">
            <a:xfrm>
              <a:off x="38369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1" name="Oval 256"/>
            <p:cNvSpPr>
              <a:spLocks noChangeArrowheads="1"/>
            </p:cNvSpPr>
            <p:nvPr/>
          </p:nvSpPr>
          <p:spPr bwMode="auto">
            <a:xfrm>
              <a:off x="38528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2" name="Oval 257"/>
            <p:cNvSpPr>
              <a:spLocks noChangeArrowheads="1"/>
            </p:cNvSpPr>
            <p:nvPr/>
          </p:nvSpPr>
          <p:spPr bwMode="auto">
            <a:xfrm>
              <a:off x="38592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3" name="Oval 258"/>
            <p:cNvSpPr>
              <a:spLocks noChangeArrowheads="1"/>
            </p:cNvSpPr>
            <p:nvPr/>
          </p:nvSpPr>
          <p:spPr bwMode="auto">
            <a:xfrm>
              <a:off x="38750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4" name="Oval 259"/>
            <p:cNvSpPr>
              <a:spLocks noChangeArrowheads="1"/>
            </p:cNvSpPr>
            <p:nvPr/>
          </p:nvSpPr>
          <p:spPr bwMode="auto">
            <a:xfrm>
              <a:off x="38893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5" name="Oval 260"/>
            <p:cNvSpPr>
              <a:spLocks noChangeArrowheads="1"/>
            </p:cNvSpPr>
            <p:nvPr/>
          </p:nvSpPr>
          <p:spPr bwMode="auto">
            <a:xfrm>
              <a:off x="39052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6" name="Oval 261"/>
            <p:cNvSpPr>
              <a:spLocks noChangeArrowheads="1"/>
            </p:cNvSpPr>
            <p:nvPr/>
          </p:nvSpPr>
          <p:spPr bwMode="auto">
            <a:xfrm>
              <a:off x="39195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7" name="Oval 262"/>
            <p:cNvSpPr>
              <a:spLocks noChangeArrowheads="1"/>
            </p:cNvSpPr>
            <p:nvPr/>
          </p:nvSpPr>
          <p:spPr bwMode="auto">
            <a:xfrm>
              <a:off x="39354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8" name="Oval 263"/>
            <p:cNvSpPr>
              <a:spLocks noChangeArrowheads="1"/>
            </p:cNvSpPr>
            <p:nvPr/>
          </p:nvSpPr>
          <p:spPr bwMode="auto">
            <a:xfrm>
              <a:off x="39497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9" name="Oval 264"/>
            <p:cNvSpPr>
              <a:spLocks noChangeArrowheads="1"/>
            </p:cNvSpPr>
            <p:nvPr/>
          </p:nvSpPr>
          <p:spPr bwMode="auto">
            <a:xfrm>
              <a:off x="39655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0" name="Oval 265"/>
            <p:cNvSpPr>
              <a:spLocks noChangeArrowheads="1"/>
            </p:cNvSpPr>
            <p:nvPr/>
          </p:nvSpPr>
          <p:spPr bwMode="auto">
            <a:xfrm>
              <a:off x="39798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1" name="Oval 266"/>
            <p:cNvSpPr>
              <a:spLocks noChangeArrowheads="1"/>
            </p:cNvSpPr>
            <p:nvPr/>
          </p:nvSpPr>
          <p:spPr bwMode="auto">
            <a:xfrm>
              <a:off x="39957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2" name="Oval 267"/>
            <p:cNvSpPr>
              <a:spLocks noChangeArrowheads="1"/>
            </p:cNvSpPr>
            <p:nvPr/>
          </p:nvSpPr>
          <p:spPr bwMode="auto">
            <a:xfrm>
              <a:off x="40100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3" name="Oval 268"/>
            <p:cNvSpPr>
              <a:spLocks noChangeArrowheads="1"/>
            </p:cNvSpPr>
            <p:nvPr/>
          </p:nvSpPr>
          <p:spPr bwMode="auto">
            <a:xfrm>
              <a:off x="40259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4" name="Oval 269"/>
            <p:cNvSpPr>
              <a:spLocks noChangeArrowheads="1"/>
            </p:cNvSpPr>
            <p:nvPr/>
          </p:nvSpPr>
          <p:spPr bwMode="auto">
            <a:xfrm>
              <a:off x="40338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5" name="Oval 270"/>
            <p:cNvSpPr>
              <a:spLocks noChangeArrowheads="1"/>
            </p:cNvSpPr>
            <p:nvPr/>
          </p:nvSpPr>
          <p:spPr bwMode="auto">
            <a:xfrm>
              <a:off x="40481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6" name="Oval 271"/>
            <p:cNvSpPr>
              <a:spLocks noChangeArrowheads="1"/>
            </p:cNvSpPr>
            <p:nvPr/>
          </p:nvSpPr>
          <p:spPr bwMode="auto">
            <a:xfrm>
              <a:off x="40640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7" name="Oval 272"/>
            <p:cNvSpPr>
              <a:spLocks noChangeArrowheads="1"/>
            </p:cNvSpPr>
            <p:nvPr/>
          </p:nvSpPr>
          <p:spPr bwMode="auto">
            <a:xfrm>
              <a:off x="40782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8" name="Oval 273"/>
            <p:cNvSpPr>
              <a:spLocks noChangeArrowheads="1"/>
            </p:cNvSpPr>
            <p:nvPr/>
          </p:nvSpPr>
          <p:spPr bwMode="auto">
            <a:xfrm>
              <a:off x="40941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9" name="Oval 274"/>
            <p:cNvSpPr>
              <a:spLocks noChangeArrowheads="1"/>
            </p:cNvSpPr>
            <p:nvPr/>
          </p:nvSpPr>
          <p:spPr bwMode="auto">
            <a:xfrm>
              <a:off x="41084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0" name="Oval 275"/>
            <p:cNvSpPr>
              <a:spLocks noChangeArrowheads="1"/>
            </p:cNvSpPr>
            <p:nvPr/>
          </p:nvSpPr>
          <p:spPr bwMode="auto">
            <a:xfrm>
              <a:off x="41243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1" name="Oval 276"/>
            <p:cNvSpPr>
              <a:spLocks noChangeArrowheads="1"/>
            </p:cNvSpPr>
            <p:nvPr/>
          </p:nvSpPr>
          <p:spPr bwMode="auto">
            <a:xfrm>
              <a:off x="41386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2" name="Oval 277"/>
            <p:cNvSpPr>
              <a:spLocks noChangeArrowheads="1"/>
            </p:cNvSpPr>
            <p:nvPr/>
          </p:nvSpPr>
          <p:spPr bwMode="auto">
            <a:xfrm>
              <a:off x="41544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3" name="Oval 278"/>
            <p:cNvSpPr>
              <a:spLocks noChangeArrowheads="1"/>
            </p:cNvSpPr>
            <p:nvPr/>
          </p:nvSpPr>
          <p:spPr bwMode="auto">
            <a:xfrm>
              <a:off x="41687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4" name="Oval 279"/>
            <p:cNvSpPr>
              <a:spLocks noChangeArrowheads="1"/>
            </p:cNvSpPr>
            <p:nvPr/>
          </p:nvSpPr>
          <p:spPr bwMode="auto">
            <a:xfrm>
              <a:off x="41846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5" name="Oval 280"/>
            <p:cNvSpPr>
              <a:spLocks noChangeArrowheads="1"/>
            </p:cNvSpPr>
            <p:nvPr/>
          </p:nvSpPr>
          <p:spPr bwMode="auto">
            <a:xfrm>
              <a:off x="41989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6" name="Oval 281"/>
            <p:cNvSpPr>
              <a:spLocks noChangeArrowheads="1"/>
            </p:cNvSpPr>
            <p:nvPr/>
          </p:nvSpPr>
          <p:spPr bwMode="auto">
            <a:xfrm>
              <a:off x="42068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7" name="Oval 282"/>
            <p:cNvSpPr>
              <a:spLocks noChangeArrowheads="1"/>
            </p:cNvSpPr>
            <p:nvPr/>
          </p:nvSpPr>
          <p:spPr bwMode="auto">
            <a:xfrm>
              <a:off x="42211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8" name="Oval 283"/>
            <p:cNvSpPr>
              <a:spLocks noChangeArrowheads="1"/>
            </p:cNvSpPr>
            <p:nvPr/>
          </p:nvSpPr>
          <p:spPr bwMode="auto">
            <a:xfrm>
              <a:off x="42370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9" name="Oval 284"/>
            <p:cNvSpPr>
              <a:spLocks noChangeArrowheads="1"/>
            </p:cNvSpPr>
            <p:nvPr/>
          </p:nvSpPr>
          <p:spPr bwMode="auto">
            <a:xfrm>
              <a:off x="42513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0" name="Oval 285"/>
            <p:cNvSpPr>
              <a:spLocks noChangeArrowheads="1"/>
            </p:cNvSpPr>
            <p:nvPr/>
          </p:nvSpPr>
          <p:spPr bwMode="auto">
            <a:xfrm>
              <a:off x="42672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1" name="Oval 286"/>
            <p:cNvSpPr>
              <a:spLocks noChangeArrowheads="1"/>
            </p:cNvSpPr>
            <p:nvPr/>
          </p:nvSpPr>
          <p:spPr bwMode="auto">
            <a:xfrm>
              <a:off x="42814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2" name="Oval 287"/>
            <p:cNvSpPr>
              <a:spLocks noChangeArrowheads="1"/>
            </p:cNvSpPr>
            <p:nvPr/>
          </p:nvSpPr>
          <p:spPr bwMode="auto">
            <a:xfrm>
              <a:off x="42973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3" name="Oval 288"/>
            <p:cNvSpPr>
              <a:spLocks noChangeArrowheads="1"/>
            </p:cNvSpPr>
            <p:nvPr/>
          </p:nvSpPr>
          <p:spPr bwMode="auto">
            <a:xfrm>
              <a:off x="43116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4" name="Oval 289"/>
            <p:cNvSpPr>
              <a:spLocks noChangeArrowheads="1"/>
            </p:cNvSpPr>
            <p:nvPr/>
          </p:nvSpPr>
          <p:spPr bwMode="auto">
            <a:xfrm>
              <a:off x="43275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5" name="Oval 290"/>
            <p:cNvSpPr>
              <a:spLocks noChangeArrowheads="1"/>
            </p:cNvSpPr>
            <p:nvPr/>
          </p:nvSpPr>
          <p:spPr bwMode="auto">
            <a:xfrm>
              <a:off x="43418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6" name="Oval 291"/>
            <p:cNvSpPr>
              <a:spLocks noChangeArrowheads="1"/>
            </p:cNvSpPr>
            <p:nvPr/>
          </p:nvSpPr>
          <p:spPr bwMode="auto">
            <a:xfrm>
              <a:off x="43576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7" name="Oval 292"/>
            <p:cNvSpPr>
              <a:spLocks noChangeArrowheads="1"/>
            </p:cNvSpPr>
            <p:nvPr/>
          </p:nvSpPr>
          <p:spPr bwMode="auto">
            <a:xfrm>
              <a:off x="43719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8" name="Oval 293"/>
            <p:cNvSpPr>
              <a:spLocks noChangeArrowheads="1"/>
            </p:cNvSpPr>
            <p:nvPr/>
          </p:nvSpPr>
          <p:spPr bwMode="auto">
            <a:xfrm>
              <a:off x="43799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9" name="Oval 294"/>
            <p:cNvSpPr>
              <a:spLocks noChangeArrowheads="1"/>
            </p:cNvSpPr>
            <p:nvPr/>
          </p:nvSpPr>
          <p:spPr bwMode="auto">
            <a:xfrm>
              <a:off x="43942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0" name="Oval 295"/>
            <p:cNvSpPr>
              <a:spLocks noChangeArrowheads="1"/>
            </p:cNvSpPr>
            <p:nvPr/>
          </p:nvSpPr>
          <p:spPr bwMode="auto">
            <a:xfrm>
              <a:off x="44100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1" name="Oval 296"/>
            <p:cNvSpPr>
              <a:spLocks noChangeArrowheads="1"/>
            </p:cNvSpPr>
            <p:nvPr/>
          </p:nvSpPr>
          <p:spPr bwMode="auto">
            <a:xfrm>
              <a:off x="44243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2" name="Oval 297"/>
            <p:cNvSpPr>
              <a:spLocks noChangeArrowheads="1"/>
            </p:cNvSpPr>
            <p:nvPr/>
          </p:nvSpPr>
          <p:spPr bwMode="auto">
            <a:xfrm>
              <a:off x="44402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3" name="Oval 298"/>
            <p:cNvSpPr>
              <a:spLocks noChangeArrowheads="1"/>
            </p:cNvSpPr>
            <p:nvPr/>
          </p:nvSpPr>
          <p:spPr bwMode="auto">
            <a:xfrm>
              <a:off x="44545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4" name="Oval 299"/>
            <p:cNvSpPr>
              <a:spLocks noChangeArrowheads="1"/>
            </p:cNvSpPr>
            <p:nvPr/>
          </p:nvSpPr>
          <p:spPr bwMode="auto">
            <a:xfrm>
              <a:off x="44704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5" name="Oval 300"/>
            <p:cNvSpPr>
              <a:spLocks noChangeArrowheads="1"/>
            </p:cNvSpPr>
            <p:nvPr/>
          </p:nvSpPr>
          <p:spPr bwMode="auto">
            <a:xfrm>
              <a:off x="44846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6" name="Oval 301"/>
            <p:cNvSpPr>
              <a:spLocks noChangeArrowheads="1"/>
            </p:cNvSpPr>
            <p:nvPr/>
          </p:nvSpPr>
          <p:spPr bwMode="auto">
            <a:xfrm>
              <a:off x="45005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7" name="Oval 302"/>
            <p:cNvSpPr>
              <a:spLocks noChangeArrowheads="1"/>
            </p:cNvSpPr>
            <p:nvPr/>
          </p:nvSpPr>
          <p:spPr bwMode="auto">
            <a:xfrm>
              <a:off x="45148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8" name="Oval 303"/>
            <p:cNvSpPr>
              <a:spLocks noChangeArrowheads="1"/>
            </p:cNvSpPr>
            <p:nvPr/>
          </p:nvSpPr>
          <p:spPr bwMode="auto">
            <a:xfrm>
              <a:off x="45307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9" name="Oval 304"/>
            <p:cNvSpPr>
              <a:spLocks noChangeArrowheads="1"/>
            </p:cNvSpPr>
            <p:nvPr/>
          </p:nvSpPr>
          <p:spPr bwMode="auto">
            <a:xfrm>
              <a:off x="45450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0" name="Oval 305"/>
            <p:cNvSpPr>
              <a:spLocks noChangeArrowheads="1"/>
            </p:cNvSpPr>
            <p:nvPr/>
          </p:nvSpPr>
          <p:spPr bwMode="auto">
            <a:xfrm>
              <a:off x="45529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1" name="Oval 306"/>
            <p:cNvSpPr>
              <a:spLocks noChangeArrowheads="1"/>
            </p:cNvSpPr>
            <p:nvPr/>
          </p:nvSpPr>
          <p:spPr bwMode="auto">
            <a:xfrm>
              <a:off x="45688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2" name="Oval 307"/>
            <p:cNvSpPr>
              <a:spLocks noChangeArrowheads="1"/>
            </p:cNvSpPr>
            <p:nvPr/>
          </p:nvSpPr>
          <p:spPr bwMode="auto">
            <a:xfrm>
              <a:off x="45831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3" name="Oval 308"/>
            <p:cNvSpPr>
              <a:spLocks noChangeArrowheads="1"/>
            </p:cNvSpPr>
            <p:nvPr/>
          </p:nvSpPr>
          <p:spPr bwMode="auto">
            <a:xfrm>
              <a:off x="45989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4" name="Oval 309"/>
            <p:cNvSpPr>
              <a:spLocks noChangeArrowheads="1"/>
            </p:cNvSpPr>
            <p:nvPr/>
          </p:nvSpPr>
          <p:spPr bwMode="auto">
            <a:xfrm>
              <a:off x="46132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5" name="Oval 310"/>
            <p:cNvSpPr>
              <a:spLocks noChangeArrowheads="1"/>
            </p:cNvSpPr>
            <p:nvPr/>
          </p:nvSpPr>
          <p:spPr bwMode="auto">
            <a:xfrm>
              <a:off x="46291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6" name="Oval 311"/>
            <p:cNvSpPr>
              <a:spLocks noChangeArrowheads="1"/>
            </p:cNvSpPr>
            <p:nvPr/>
          </p:nvSpPr>
          <p:spPr bwMode="auto">
            <a:xfrm>
              <a:off x="46434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7" name="Oval 312"/>
            <p:cNvSpPr>
              <a:spLocks noChangeArrowheads="1"/>
            </p:cNvSpPr>
            <p:nvPr/>
          </p:nvSpPr>
          <p:spPr bwMode="auto">
            <a:xfrm>
              <a:off x="46593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8" name="Oval 313"/>
            <p:cNvSpPr>
              <a:spLocks noChangeArrowheads="1"/>
            </p:cNvSpPr>
            <p:nvPr/>
          </p:nvSpPr>
          <p:spPr bwMode="auto">
            <a:xfrm>
              <a:off x="46736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9" name="Oval 314"/>
            <p:cNvSpPr>
              <a:spLocks noChangeArrowheads="1"/>
            </p:cNvSpPr>
            <p:nvPr/>
          </p:nvSpPr>
          <p:spPr bwMode="auto">
            <a:xfrm>
              <a:off x="46894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0" name="Oval 315"/>
            <p:cNvSpPr>
              <a:spLocks noChangeArrowheads="1"/>
            </p:cNvSpPr>
            <p:nvPr/>
          </p:nvSpPr>
          <p:spPr bwMode="auto">
            <a:xfrm>
              <a:off x="47037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1" name="Oval 316"/>
            <p:cNvSpPr>
              <a:spLocks noChangeArrowheads="1"/>
            </p:cNvSpPr>
            <p:nvPr/>
          </p:nvSpPr>
          <p:spPr bwMode="auto">
            <a:xfrm>
              <a:off x="47196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2" name="Oval 317"/>
            <p:cNvSpPr>
              <a:spLocks noChangeArrowheads="1"/>
            </p:cNvSpPr>
            <p:nvPr/>
          </p:nvSpPr>
          <p:spPr bwMode="auto">
            <a:xfrm>
              <a:off x="47259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3" name="Oval 318"/>
            <p:cNvSpPr>
              <a:spLocks noChangeArrowheads="1"/>
            </p:cNvSpPr>
            <p:nvPr/>
          </p:nvSpPr>
          <p:spPr bwMode="auto">
            <a:xfrm>
              <a:off x="47418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4" name="Oval 319"/>
            <p:cNvSpPr>
              <a:spLocks noChangeArrowheads="1"/>
            </p:cNvSpPr>
            <p:nvPr/>
          </p:nvSpPr>
          <p:spPr bwMode="auto">
            <a:xfrm>
              <a:off x="47561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5" name="Oval 320"/>
            <p:cNvSpPr>
              <a:spLocks noChangeArrowheads="1"/>
            </p:cNvSpPr>
            <p:nvPr/>
          </p:nvSpPr>
          <p:spPr bwMode="auto">
            <a:xfrm>
              <a:off x="47720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6" name="Oval 321"/>
            <p:cNvSpPr>
              <a:spLocks noChangeArrowheads="1"/>
            </p:cNvSpPr>
            <p:nvPr/>
          </p:nvSpPr>
          <p:spPr bwMode="auto">
            <a:xfrm>
              <a:off x="47863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7" name="Oval 322"/>
            <p:cNvSpPr>
              <a:spLocks noChangeArrowheads="1"/>
            </p:cNvSpPr>
            <p:nvPr/>
          </p:nvSpPr>
          <p:spPr bwMode="auto">
            <a:xfrm>
              <a:off x="48021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8" name="Oval 323"/>
            <p:cNvSpPr>
              <a:spLocks noChangeArrowheads="1"/>
            </p:cNvSpPr>
            <p:nvPr/>
          </p:nvSpPr>
          <p:spPr bwMode="auto">
            <a:xfrm>
              <a:off x="48164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9" name="Oval 324"/>
            <p:cNvSpPr>
              <a:spLocks noChangeArrowheads="1"/>
            </p:cNvSpPr>
            <p:nvPr/>
          </p:nvSpPr>
          <p:spPr bwMode="auto">
            <a:xfrm>
              <a:off x="48323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0" name="Oval 325"/>
            <p:cNvSpPr>
              <a:spLocks noChangeArrowheads="1"/>
            </p:cNvSpPr>
            <p:nvPr/>
          </p:nvSpPr>
          <p:spPr bwMode="auto">
            <a:xfrm>
              <a:off x="48466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1" name="Oval 326"/>
            <p:cNvSpPr>
              <a:spLocks noChangeArrowheads="1"/>
            </p:cNvSpPr>
            <p:nvPr/>
          </p:nvSpPr>
          <p:spPr bwMode="auto">
            <a:xfrm>
              <a:off x="48625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2" name="Oval 327"/>
            <p:cNvSpPr>
              <a:spLocks noChangeArrowheads="1"/>
            </p:cNvSpPr>
            <p:nvPr/>
          </p:nvSpPr>
          <p:spPr bwMode="auto">
            <a:xfrm>
              <a:off x="48768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3" name="Oval 328"/>
            <p:cNvSpPr>
              <a:spLocks noChangeArrowheads="1"/>
            </p:cNvSpPr>
            <p:nvPr/>
          </p:nvSpPr>
          <p:spPr bwMode="auto">
            <a:xfrm>
              <a:off x="48926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4" name="Oval 329"/>
            <p:cNvSpPr>
              <a:spLocks noChangeArrowheads="1"/>
            </p:cNvSpPr>
            <p:nvPr/>
          </p:nvSpPr>
          <p:spPr bwMode="auto">
            <a:xfrm>
              <a:off x="49006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5" name="Oval 330"/>
            <p:cNvSpPr>
              <a:spLocks noChangeArrowheads="1"/>
            </p:cNvSpPr>
            <p:nvPr/>
          </p:nvSpPr>
          <p:spPr bwMode="auto">
            <a:xfrm>
              <a:off x="49149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6" name="Oval 331"/>
            <p:cNvSpPr>
              <a:spLocks noChangeArrowheads="1"/>
            </p:cNvSpPr>
            <p:nvPr/>
          </p:nvSpPr>
          <p:spPr bwMode="auto">
            <a:xfrm>
              <a:off x="49307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7" name="Oval 332"/>
            <p:cNvSpPr>
              <a:spLocks noChangeArrowheads="1"/>
            </p:cNvSpPr>
            <p:nvPr/>
          </p:nvSpPr>
          <p:spPr bwMode="auto">
            <a:xfrm>
              <a:off x="49450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8" name="Oval 333"/>
            <p:cNvSpPr>
              <a:spLocks noChangeArrowheads="1"/>
            </p:cNvSpPr>
            <p:nvPr/>
          </p:nvSpPr>
          <p:spPr bwMode="auto">
            <a:xfrm>
              <a:off x="49609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9" name="Oval 334"/>
            <p:cNvSpPr>
              <a:spLocks noChangeArrowheads="1"/>
            </p:cNvSpPr>
            <p:nvPr/>
          </p:nvSpPr>
          <p:spPr bwMode="auto">
            <a:xfrm>
              <a:off x="49752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0" name="Oval 335"/>
            <p:cNvSpPr>
              <a:spLocks noChangeArrowheads="1"/>
            </p:cNvSpPr>
            <p:nvPr/>
          </p:nvSpPr>
          <p:spPr bwMode="auto">
            <a:xfrm>
              <a:off x="49911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1" name="Oval 336"/>
            <p:cNvSpPr>
              <a:spLocks noChangeArrowheads="1"/>
            </p:cNvSpPr>
            <p:nvPr/>
          </p:nvSpPr>
          <p:spPr bwMode="auto">
            <a:xfrm>
              <a:off x="50053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2" name="Oval 337"/>
            <p:cNvSpPr>
              <a:spLocks noChangeArrowheads="1"/>
            </p:cNvSpPr>
            <p:nvPr/>
          </p:nvSpPr>
          <p:spPr bwMode="auto">
            <a:xfrm>
              <a:off x="50212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3" name="Oval 338"/>
            <p:cNvSpPr>
              <a:spLocks noChangeArrowheads="1"/>
            </p:cNvSpPr>
            <p:nvPr/>
          </p:nvSpPr>
          <p:spPr bwMode="auto">
            <a:xfrm>
              <a:off x="50355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4" name="Oval 339"/>
            <p:cNvSpPr>
              <a:spLocks noChangeArrowheads="1"/>
            </p:cNvSpPr>
            <p:nvPr/>
          </p:nvSpPr>
          <p:spPr bwMode="auto">
            <a:xfrm>
              <a:off x="50514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5" name="Oval 340"/>
            <p:cNvSpPr>
              <a:spLocks noChangeArrowheads="1"/>
            </p:cNvSpPr>
            <p:nvPr/>
          </p:nvSpPr>
          <p:spPr bwMode="auto">
            <a:xfrm>
              <a:off x="50657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6" name="Oval 341"/>
            <p:cNvSpPr>
              <a:spLocks noChangeArrowheads="1"/>
            </p:cNvSpPr>
            <p:nvPr/>
          </p:nvSpPr>
          <p:spPr bwMode="auto">
            <a:xfrm>
              <a:off x="50736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7" name="Oval 342"/>
            <p:cNvSpPr>
              <a:spLocks noChangeArrowheads="1"/>
            </p:cNvSpPr>
            <p:nvPr/>
          </p:nvSpPr>
          <p:spPr bwMode="auto">
            <a:xfrm>
              <a:off x="50879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8" name="Oval 343"/>
            <p:cNvSpPr>
              <a:spLocks noChangeArrowheads="1"/>
            </p:cNvSpPr>
            <p:nvPr/>
          </p:nvSpPr>
          <p:spPr bwMode="auto">
            <a:xfrm>
              <a:off x="51038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9" name="Oval 344"/>
            <p:cNvSpPr>
              <a:spLocks noChangeArrowheads="1"/>
            </p:cNvSpPr>
            <p:nvPr/>
          </p:nvSpPr>
          <p:spPr bwMode="auto">
            <a:xfrm>
              <a:off x="51181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0" name="Oval 345"/>
            <p:cNvSpPr>
              <a:spLocks noChangeArrowheads="1"/>
            </p:cNvSpPr>
            <p:nvPr/>
          </p:nvSpPr>
          <p:spPr bwMode="auto">
            <a:xfrm>
              <a:off x="51339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1" name="Oval 346"/>
            <p:cNvSpPr>
              <a:spLocks noChangeArrowheads="1"/>
            </p:cNvSpPr>
            <p:nvPr/>
          </p:nvSpPr>
          <p:spPr bwMode="auto">
            <a:xfrm>
              <a:off x="51482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2" name="Oval 347"/>
            <p:cNvSpPr>
              <a:spLocks noChangeArrowheads="1"/>
            </p:cNvSpPr>
            <p:nvPr/>
          </p:nvSpPr>
          <p:spPr bwMode="auto">
            <a:xfrm>
              <a:off x="51641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3" name="Oval 348"/>
            <p:cNvSpPr>
              <a:spLocks noChangeArrowheads="1"/>
            </p:cNvSpPr>
            <p:nvPr/>
          </p:nvSpPr>
          <p:spPr bwMode="auto">
            <a:xfrm>
              <a:off x="51784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4" name="Oval 349"/>
            <p:cNvSpPr>
              <a:spLocks noChangeArrowheads="1"/>
            </p:cNvSpPr>
            <p:nvPr/>
          </p:nvSpPr>
          <p:spPr bwMode="auto">
            <a:xfrm>
              <a:off x="51943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5" name="Oval 350"/>
            <p:cNvSpPr>
              <a:spLocks noChangeArrowheads="1"/>
            </p:cNvSpPr>
            <p:nvPr/>
          </p:nvSpPr>
          <p:spPr bwMode="auto">
            <a:xfrm>
              <a:off x="52085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6" name="Oval 351"/>
            <p:cNvSpPr>
              <a:spLocks noChangeArrowheads="1"/>
            </p:cNvSpPr>
            <p:nvPr/>
          </p:nvSpPr>
          <p:spPr bwMode="auto">
            <a:xfrm>
              <a:off x="52244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7" name="Oval 352"/>
            <p:cNvSpPr>
              <a:spLocks noChangeArrowheads="1"/>
            </p:cNvSpPr>
            <p:nvPr/>
          </p:nvSpPr>
          <p:spPr bwMode="auto">
            <a:xfrm>
              <a:off x="52387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8" name="Oval 353"/>
            <p:cNvSpPr>
              <a:spLocks noChangeArrowheads="1"/>
            </p:cNvSpPr>
            <p:nvPr/>
          </p:nvSpPr>
          <p:spPr bwMode="auto">
            <a:xfrm>
              <a:off x="52466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9" name="Oval 354"/>
            <p:cNvSpPr>
              <a:spLocks noChangeArrowheads="1"/>
            </p:cNvSpPr>
            <p:nvPr/>
          </p:nvSpPr>
          <p:spPr bwMode="auto">
            <a:xfrm>
              <a:off x="52625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0" name="Oval 355"/>
            <p:cNvSpPr>
              <a:spLocks noChangeArrowheads="1"/>
            </p:cNvSpPr>
            <p:nvPr/>
          </p:nvSpPr>
          <p:spPr bwMode="auto">
            <a:xfrm>
              <a:off x="52768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1" name="Oval 356"/>
            <p:cNvSpPr>
              <a:spLocks noChangeArrowheads="1"/>
            </p:cNvSpPr>
            <p:nvPr/>
          </p:nvSpPr>
          <p:spPr bwMode="auto">
            <a:xfrm>
              <a:off x="52927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2" name="Oval 357"/>
            <p:cNvSpPr>
              <a:spLocks noChangeArrowheads="1"/>
            </p:cNvSpPr>
            <p:nvPr/>
          </p:nvSpPr>
          <p:spPr bwMode="auto">
            <a:xfrm>
              <a:off x="53070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3" name="Oval 358"/>
            <p:cNvSpPr>
              <a:spLocks noChangeArrowheads="1"/>
            </p:cNvSpPr>
            <p:nvPr/>
          </p:nvSpPr>
          <p:spPr bwMode="auto">
            <a:xfrm>
              <a:off x="53228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4" name="Oval 359"/>
            <p:cNvSpPr>
              <a:spLocks noChangeArrowheads="1"/>
            </p:cNvSpPr>
            <p:nvPr/>
          </p:nvSpPr>
          <p:spPr bwMode="auto">
            <a:xfrm>
              <a:off x="53371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5" name="Oval 360"/>
            <p:cNvSpPr>
              <a:spLocks noChangeArrowheads="1"/>
            </p:cNvSpPr>
            <p:nvPr/>
          </p:nvSpPr>
          <p:spPr bwMode="auto">
            <a:xfrm>
              <a:off x="53530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6" name="Oval 361"/>
            <p:cNvSpPr>
              <a:spLocks noChangeArrowheads="1"/>
            </p:cNvSpPr>
            <p:nvPr/>
          </p:nvSpPr>
          <p:spPr bwMode="auto">
            <a:xfrm>
              <a:off x="53673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7" name="Oval 362"/>
            <p:cNvSpPr>
              <a:spLocks noChangeArrowheads="1"/>
            </p:cNvSpPr>
            <p:nvPr/>
          </p:nvSpPr>
          <p:spPr bwMode="auto">
            <a:xfrm>
              <a:off x="53832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8" name="Oval 363"/>
            <p:cNvSpPr>
              <a:spLocks noChangeArrowheads="1"/>
            </p:cNvSpPr>
            <p:nvPr/>
          </p:nvSpPr>
          <p:spPr bwMode="auto">
            <a:xfrm>
              <a:off x="53975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9" name="Oval 364"/>
            <p:cNvSpPr>
              <a:spLocks noChangeArrowheads="1"/>
            </p:cNvSpPr>
            <p:nvPr/>
          </p:nvSpPr>
          <p:spPr bwMode="auto">
            <a:xfrm>
              <a:off x="54133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0" name="Oval 365"/>
            <p:cNvSpPr>
              <a:spLocks noChangeArrowheads="1"/>
            </p:cNvSpPr>
            <p:nvPr/>
          </p:nvSpPr>
          <p:spPr bwMode="auto">
            <a:xfrm>
              <a:off x="54197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1" name="Oval 366"/>
            <p:cNvSpPr>
              <a:spLocks noChangeArrowheads="1"/>
            </p:cNvSpPr>
            <p:nvPr/>
          </p:nvSpPr>
          <p:spPr bwMode="auto">
            <a:xfrm>
              <a:off x="54356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2" name="Oval 367"/>
            <p:cNvSpPr>
              <a:spLocks noChangeArrowheads="1"/>
            </p:cNvSpPr>
            <p:nvPr/>
          </p:nvSpPr>
          <p:spPr bwMode="auto">
            <a:xfrm>
              <a:off x="54498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3" name="Oval 368"/>
            <p:cNvSpPr>
              <a:spLocks noChangeArrowheads="1"/>
            </p:cNvSpPr>
            <p:nvPr/>
          </p:nvSpPr>
          <p:spPr bwMode="auto">
            <a:xfrm>
              <a:off x="54657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4" name="Oval 369"/>
            <p:cNvSpPr>
              <a:spLocks noChangeArrowheads="1"/>
            </p:cNvSpPr>
            <p:nvPr/>
          </p:nvSpPr>
          <p:spPr bwMode="auto">
            <a:xfrm>
              <a:off x="54800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5" name="Oval 370"/>
            <p:cNvSpPr>
              <a:spLocks noChangeArrowheads="1"/>
            </p:cNvSpPr>
            <p:nvPr/>
          </p:nvSpPr>
          <p:spPr bwMode="auto">
            <a:xfrm>
              <a:off x="54959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6" name="Oval 371"/>
            <p:cNvSpPr>
              <a:spLocks noChangeArrowheads="1"/>
            </p:cNvSpPr>
            <p:nvPr/>
          </p:nvSpPr>
          <p:spPr bwMode="auto">
            <a:xfrm>
              <a:off x="55102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7" name="Oval 372"/>
            <p:cNvSpPr>
              <a:spLocks noChangeArrowheads="1"/>
            </p:cNvSpPr>
            <p:nvPr/>
          </p:nvSpPr>
          <p:spPr bwMode="auto">
            <a:xfrm>
              <a:off x="55260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8" name="Oval 373"/>
            <p:cNvSpPr>
              <a:spLocks noChangeArrowheads="1"/>
            </p:cNvSpPr>
            <p:nvPr/>
          </p:nvSpPr>
          <p:spPr bwMode="auto">
            <a:xfrm>
              <a:off x="55403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9" name="Oval 374"/>
            <p:cNvSpPr>
              <a:spLocks noChangeArrowheads="1"/>
            </p:cNvSpPr>
            <p:nvPr/>
          </p:nvSpPr>
          <p:spPr bwMode="auto">
            <a:xfrm>
              <a:off x="55562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0" name="Oval 375"/>
            <p:cNvSpPr>
              <a:spLocks noChangeArrowheads="1"/>
            </p:cNvSpPr>
            <p:nvPr/>
          </p:nvSpPr>
          <p:spPr bwMode="auto">
            <a:xfrm>
              <a:off x="55705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1" name="Oval 376"/>
            <p:cNvSpPr>
              <a:spLocks noChangeArrowheads="1"/>
            </p:cNvSpPr>
            <p:nvPr/>
          </p:nvSpPr>
          <p:spPr bwMode="auto">
            <a:xfrm>
              <a:off x="55864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2" name="Oval 377"/>
            <p:cNvSpPr>
              <a:spLocks noChangeArrowheads="1"/>
            </p:cNvSpPr>
            <p:nvPr/>
          </p:nvSpPr>
          <p:spPr bwMode="auto">
            <a:xfrm>
              <a:off x="55943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3" name="Oval 378"/>
            <p:cNvSpPr>
              <a:spLocks noChangeArrowheads="1"/>
            </p:cNvSpPr>
            <p:nvPr/>
          </p:nvSpPr>
          <p:spPr bwMode="auto">
            <a:xfrm>
              <a:off x="56086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4" name="Oval 379"/>
            <p:cNvSpPr>
              <a:spLocks noChangeArrowheads="1"/>
            </p:cNvSpPr>
            <p:nvPr/>
          </p:nvSpPr>
          <p:spPr bwMode="auto">
            <a:xfrm>
              <a:off x="56229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5" name="Oval 380"/>
            <p:cNvSpPr>
              <a:spLocks noChangeArrowheads="1"/>
            </p:cNvSpPr>
            <p:nvPr/>
          </p:nvSpPr>
          <p:spPr bwMode="auto">
            <a:xfrm>
              <a:off x="56388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6" name="Oval 381"/>
            <p:cNvSpPr>
              <a:spLocks noChangeArrowheads="1"/>
            </p:cNvSpPr>
            <p:nvPr/>
          </p:nvSpPr>
          <p:spPr bwMode="auto">
            <a:xfrm>
              <a:off x="56530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7" name="Oval 382"/>
            <p:cNvSpPr>
              <a:spLocks noChangeArrowheads="1"/>
            </p:cNvSpPr>
            <p:nvPr/>
          </p:nvSpPr>
          <p:spPr bwMode="auto">
            <a:xfrm>
              <a:off x="56689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8" name="Oval 383"/>
            <p:cNvSpPr>
              <a:spLocks noChangeArrowheads="1"/>
            </p:cNvSpPr>
            <p:nvPr/>
          </p:nvSpPr>
          <p:spPr bwMode="auto">
            <a:xfrm>
              <a:off x="56832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9" name="Oval 384"/>
            <p:cNvSpPr>
              <a:spLocks noChangeArrowheads="1"/>
            </p:cNvSpPr>
            <p:nvPr/>
          </p:nvSpPr>
          <p:spPr bwMode="auto">
            <a:xfrm>
              <a:off x="56991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0" name="Oval 385"/>
            <p:cNvSpPr>
              <a:spLocks noChangeArrowheads="1"/>
            </p:cNvSpPr>
            <p:nvPr/>
          </p:nvSpPr>
          <p:spPr bwMode="auto">
            <a:xfrm>
              <a:off x="57134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1" name="Oval 386"/>
            <p:cNvSpPr>
              <a:spLocks noChangeArrowheads="1"/>
            </p:cNvSpPr>
            <p:nvPr/>
          </p:nvSpPr>
          <p:spPr bwMode="auto">
            <a:xfrm>
              <a:off x="57292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2" name="Oval 387"/>
            <p:cNvSpPr>
              <a:spLocks noChangeArrowheads="1"/>
            </p:cNvSpPr>
            <p:nvPr/>
          </p:nvSpPr>
          <p:spPr bwMode="auto">
            <a:xfrm>
              <a:off x="57435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3" name="Oval 388"/>
            <p:cNvSpPr>
              <a:spLocks noChangeArrowheads="1"/>
            </p:cNvSpPr>
            <p:nvPr/>
          </p:nvSpPr>
          <p:spPr bwMode="auto">
            <a:xfrm>
              <a:off x="57594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4" name="Oval 389"/>
            <p:cNvSpPr>
              <a:spLocks noChangeArrowheads="1"/>
            </p:cNvSpPr>
            <p:nvPr/>
          </p:nvSpPr>
          <p:spPr bwMode="auto">
            <a:xfrm>
              <a:off x="57673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5" name="Oval 390"/>
            <p:cNvSpPr>
              <a:spLocks noChangeArrowheads="1"/>
            </p:cNvSpPr>
            <p:nvPr/>
          </p:nvSpPr>
          <p:spPr bwMode="auto">
            <a:xfrm>
              <a:off x="57816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6" name="Oval 391"/>
            <p:cNvSpPr>
              <a:spLocks noChangeArrowheads="1"/>
            </p:cNvSpPr>
            <p:nvPr/>
          </p:nvSpPr>
          <p:spPr bwMode="auto">
            <a:xfrm>
              <a:off x="57975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7" name="Oval 392"/>
            <p:cNvSpPr>
              <a:spLocks noChangeArrowheads="1"/>
            </p:cNvSpPr>
            <p:nvPr/>
          </p:nvSpPr>
          <p:spPr bwMode="auto">
            <a:xfrm>
              <a:off x="58118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8" name="Oval 393"/>
            <p:cNvSpPr>
              <a:spLocks noChangeArrowheads="1"/>
            </p:cNvSpPr>
            <p:nvPr/>
          </p:nvSpPr>
          <p:spPr bwMode="auto">
            <a:xfrm>
              <a:off x="58277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9" name="Oval 394"/>
            <p:cNvSpPr>
              <a:spLocks noChangeArrowheads="1"/>
            </p:cNvSpPr>
            <p:nvPr/>
          </p:nvSpPr>
          <p:spPr bwMode="auto">
            <a:xfrm>
              <a:off x="58420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0" name="Oval 395"/>
            <p:cNvSpPr>
              <a:spLocks noChangeArrowheads="1"/>
            </p:cNvSpPr>
            <p:nvPr/>
          </p:nvSpPr>
          <p:spPr bwMode="auto">
            <a:xfrm>
              <a:off x="58578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1" name="Oval 396"/>
            <p:cNvSpPr>
              <a:spLocks noChangeArrowheads="1"/>
            </p:cNvSpPr>
            <p:nvPr/>
          </p:nvSpPr>
          <p:spPr bwMode="auto">
            <a:xfrm>
              <a:off x="58721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2" name="Oval 397"/>
            <p:cNvSpPr>
              <a:spLocks noChangeArrowheads="1"/>
            </p:cNvSpPr>
            <p:nvPr/>
          </p:nvSpPr>
          <p:spPr bwMode="auto">
            <a:xfrm>
              <a:off x="58880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3" name="Oval 398"/>
            <p:cNvSpPr>
              <a:spLocks noChangeArrowheads="1"/>
            </p:cNvSpPr>
            <p:nvPr/>
          </p:nvSpPr>
          <p:spPr bwMode="auto">
            <a:xfrm>
              <a:off x="59023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4" name="Oval 399"/>
            <p:cNvSpPr>
              <a:spLocks noChangeArrowheads="1"/>
            </p:cNvSpPr>
            <p:nvPr/>
          </p:nvSpPr>
          <p:spPr bwMode="auto">
            <a:xfrm>
              <a:off x="59182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5" name="Oval 400"/>
            <p:cNvSpPr>
              <a:spLocks noChangeArrowheads="1"/>
            </p:cNvSpPr>
            <p:nvPr/>
          </p:nvSpPr>
          <p:spPr bwMode="auto">
            <a:xfrm>
              <a:off x="59324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6" name="Oval 401"/>
            <p:cNvSpPr>
              <a:spLocks noChangeArrowheads="1"/>
            </p:cNvSpPr>
            <p:nvPr/>
          </p:nvSpPr>
          <p:spPr bwMode="auto">
            <a:xfrm>
              <a:off x="59404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7" name="Oval 402"/>
            <p:cNvSpPr>
              <a:spLocks noChangeArrowheads="1"/>
            </p:cNvSpPr>
            <p:nvPr/>
          </p:nvSpPr>
          <p:spPr bwMode="auto">
            <a:xfrm>
              <a:off x="59547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8" name="Oval 403"/>
            <p:cNvSpPr>
              <a:spLocks noChangeArrowheads="1"/>
            </p:cNvSpPr>
            <p:nvPr/>
          </p:nvSpPr>
          <p:spPr bwMode="auto">
            <a:xfrm>
              <a:off x="59705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9" name="Oval 404"/>
            <p:cNvSpPr>
              <a:spLocks noChangeArrowheads="1"/>
            </p:cNvSpPr>
            <p:nvPr/>
          </p:nvSpPr>
          <p:spPr bwMode="auto">
            <a:xfrm>
              <a:off x="59848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0" name="Oval 405"/>
            <p:cNvSpPr>
              <a:spLocks noChangeArrowheads="1"/>
            </p:cNvSpPr>
            <p:nvPr/>
          </p:nvSpPr>
          <p:spPr bwMode="auto">
            <a:xfrm>
              <a:off x="60007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1" name="Oval 407"/>
            <p:cNvSpPr>
              <a:spLocks noChangeArrowheads="1"/>
            </p:cNvSpPr>
            <p:nvPr/>
          </p:nvSpPr>
          <p:spPr bwMode="auto">
            <a:xfrm>
              <a:off x="60150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2" name="Oval 408"/>
            <p:cNvSpPr>
              <a:spLocks noChangeArrowheads="1"/>
            </p:cNvSpPr>
            <p:nvPr/>
          </p:nvSpPr>
          <p:spPr bwMode="auto">
            <a:xfrm>
              <a:off x="60309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3" name="Oval 409"/>
            <p:cNvSpPr>
              <a:spLocks noChangeArrowheads="1"/>
            </p:cNvSpPr>
            <p:nvPr/>
          </p:nvSpPr>
          <p:spPr bwMode="auto">
            <a:xfrm>
              <a:off x="60452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4" name="Oval 410"/>
            <p:cNvSpPr>
              <a:spLocks noChangeArrowheads="1"/>
            </p:cNvSpPr>
            <p:nvPr/>
          </p:nvSpPr>
          <p:spPr bwMode="auto">
            <a:xfrm>
              <a:off x="60610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5" name="Oval 411"/>
            <p:cNvSpPr>
              <a:spLocks noChangeArrowheads="1"/>
            </p:cNvSpPr>
            <p:nvPr/>
          </p:nvSpPr>
          <p:spPr bwMode="auto">
            <a:xfrm>
              <a:off x="60753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6" name="Oval 412"/>
            <p:cNvSpPr>
              <a:spLocks noChangeArrowheads="1"/>
            </p:cNvSpPr>
            <p:nvPr/>
          </p:nvSpPr>
          <p:spPr bwMode="auto">
            <a:xfrm>
              <a:off x="60912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7" name="Oval 413"/>
            <p:cNvSpPr>
              <a:spLocks noChangeArrowheads="1"/>
            </p:cNvSpPr>
            <p:nvPr/>
          </p:nvSpPr>
          <p:spPr bwMode="auto">
            <a:xfrm>
              <a:off x="61055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8" name="Oval 414"/>
            <p:cNvSpPr>
              <a:spLocks noChangeArrowheads="1"/>
            </p:cNvSpPr>
            <p:nvPr/>
          </p:nvSpPr>
          <p:spPr bwMode="auto">
            <a:xfrm>
              <a:off x="61134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9" name="Oval 415"/>
            <p:cNvSpPr>
              <a:spLocks noChangeArrowheads="1"/>
            </p:cNvSpPr>
            <p:nvPr/>
          </p:nvSpPr>
          <p:spPr bwMode="auto">
            <a:xfrm>
              <a:off x="61293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0" name="Oval 416"/>
            <p:cNvSpPr>
              <a:spLocks noChangeArrowheads="1"/>
            </p:cNvSpPr>
            <p:nvPr/>
          </p:nvSpPr>
          <p:spPr bwMode="auto">
            <a:xfrm>
              <a:off x="61436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1" name="Oval 417"/>
            <p:cNvSpPr>
              <a:spLocks noChangeArrowheads="1"/>
            </p:cNvSpPr>
            <p:nvPr/>
          </p:nvSpPr>
          <p:spPr bwMode="auto">
            <a:xfrm>
              <a:off x="61595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2" name="Oval 418"/>
            <p:cNvSpPr>
              <a:spLocks noChangeArrowheads="1"/>
            </p:cNvSpPr>
            <p:nvPr/>
          </p:nvSpPr>
          <p:spPr bwMode="auto">
            <a:xfrm>
              <a:off x="61737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3" name="Oval 419"/>
            <p:cNvSpPr>
              <a:spLocks noChangeArrowheads="1"/>
            </p:cNvSpPr>
            <p:nvPr/>
          </p:nvSpPr>
          <p:spPr bwMode="auto">
            <a:xfrm>
              <a:off x="61896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4" name="Oval 420"/>
            <p:cNvSpPr>
              <a:spLocks noChangeArrowheads="1"/>
            </p:cNvSpPr>
            <p:nvPr/>
          </p:nvSpPr>
          <p:spPr bwMode="auto">
            <a:xfrm>
              <a:off x="62039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5" name="Oval 421"/>
            <p:cNvSpPr>
              <a:spLocks noChangeArrowheads="1"/>
            </p:cNvSpPr>
            <p:nvPr/>
          </p:nvSpPr>
          <p:spPr bwMode="auto">
            <a:xfrm>
              <a:off x="62198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6" name="Oval 422"/>
            <p:cNvSpPr>
              <a:spLocks noChangeArrowheads="1"/>
            </p:cNvSpPr>
            <p:nvPr/>
          </p:nvSpPr>
          <p:spPr bwMode="auto">
            <a:xfrm>
              <a:off x="62341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7" name="Oval 423"/>
            <p:cNvSpPr>
              <a:spLocks noChangeArrowheads="1"/>
            </p:cNvSpPr>
            <p:nvPr/>
          </p:nvSpPr>
          <p:spPr bwMode="auto">
            <a:xfrm>
              <a:off x="62499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8" name="Oval 424"/>
            <p:cNvSpPr>
              <a:spLocks noChangeArrowheads="1"/>
            </p:cNvSpPr>
            <p:nvPr/>
          </p:nvSpPr>
          <p:spPr bwMode="auto">
            <a:xfrm>
              <a:off x="62642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9" name="Oval 425"/>
            <p:cNvSpPr>
              <a:spLocks noChangeArrowheads="1"/>
            </p:cNvSpPr>
            <p:nvPr/>
          </p:nvSpPr>
          <p:spPr bwMode="auto">
            <a:xfrm>
              <a:off x="62801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0" name="Oval 426"/>
            <p:cNvSpPr>
              <a:spLocks noChangeArrowheads="1"/>
            </p:cNvSpPr>
            <p:nvPr/>
          </p:nvSpPr>
          <p:spPr bwMode="auto">
            <a:xfrm>
              <a:off x="62865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1" name="Oval 427"/>
            <p:cNvSpPr>
              <a:spLocks noChangeArrowheads="1"/>
            </p:cNvSpPr>
            <p:nvPr/>
          </p:nvSpPr>
          <p:spPr bwMode="auto">
            <a:xfrm>
              <a:off x="63023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2" name="Oval 428"/>
            <p:cNvSpPr>
              <a:spLocks noChangeArrowheads="1"/>
            </p:cNvSpPr>
            <p:nvPr/>
          </p:nvSpPr>
          <p:spPr bwMode="auto">
            <a:xfrm>
              <a:off x="63166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3" name="Oval 429"/>
            <p:cNvSpPr>
              <a:spLocks noChangeArrowheads="1"/>
            </p:cNvSpPr>
            <p:nvPr/>
          </p:nvSpPr>
          <p:spPr bwMode="auto">
            <a:xfrm>
              <a:off x="63325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4" name="Oval 430"/>
            <p:cNvSpPr>
              <a:spLocks noChangeArrowheads="1"/>
            </p:cNvSpPr>
            <p:nvPr/>
          </p:nvSpPr>
          <p:spPr bwMode="auto">
            <a:xfrm>
              <a:off x="63468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5" name="Oval 431"/>
            <p:cNvSpPr>
              <a:spLocks noChangeArrowheads="1"/>
            </p:cNvSpPr>
            <p:nvPr/>
          </p:nvSpPr>
          <p:spPr bwMode="auto">
            <a:xfrm>
              <a:off x="63627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6" name="Oval 432"/>
            <p:cNvSpPr>
              <a:spLocks noChangeArrowheads="1"/>
            </p:cNvSpPr>
            <p:nvPr/>
          </p:nvSpPr>
          <p:spPr bwMode="auto">
            <a:xfrm>
              <a:off x="63769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7" name="Oval 433"/>
            <p:cNvSpPr>
              <a:spLocks noChangeArrowheads="1"/>
            </p:cNvSpPr>
            <p:nvPr/>
          </p:nvSpPr>
          <p:spPr bwMode="auto">
            <a:xfrm>
              <a:off x="63928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8" name="Oval 434"/>
            <p:cNvSpPr>
              <a:spLocks noChangeArrowheads="1"/>
            </p:cNvSpPr>
            <p:nvPr/>
          </p:nvSpPr>
          <p:spPr bwMode="auto">
            <a:xfrm>
              <a:off x="64071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9" name="Oval 435"/>
            <p:cNvSpPr>
              <a:spLocks noChangeArrowheads="1"/>
            </p:cNvSpPr>
            <p:nvPr/>
          </p:nvSpPr>
          <p:spPr bwMode="auto">
            <a:xfrm>
              <a:off x="64230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0" name="Oval 436"/>
            <p:cNvSpPr>
              <a:spLocks noChangeArrowheads="1"/>
            </p:cNvSpPr>
            <p:nvPr/>
          </p:nvSpPr>
          <p:spPr bwMode="auto">
            <a:xfrm>
              <a:off x="64373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1" name="Oval 437"/>
            <p:cNvSpPr>
              <a:spLocks noChangeArrowheads="1"/>
            </p:cNvSpPr>
            <p:nvPr/>
          </p:nvSpPr>
          <p:spPr bwMode="auto">
            <a:xfrm>
              <a:off x="64531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2" name="Oval 438"/>
            <p:cNvSpPr>
              <a:spLocks noChangeArrowheads="1"/>
            </p:cNvSpPr>
            <p:nvPr/>
          </p:nvSpPr>
          <p:spPr bwMode="auto">
            <a:xfrm>
              <a:off x="64611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3" name="Oval 439"/>
            <p:cNvSpPr>
              <a:spLocks noChangeArrowheads="1"/>
            </p:cNvSpPr>
            <p:nvPr/>
          </p:nvSpPr>
          <p:spPr bwMode="auto">
            <a:xfrm>
              <a:off x="64754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4" name="Oval 440"/>
            <p:cNvSpPr>
              <a:spLocks noChangeArrowheads="1"/>
            </p:cNvSpPr>
            <p:nvPr/>
          </p:nvSpPr>
          <p:spPr bwMode="auto">
            <a:xfrm>
              <a:off x="64912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5" name="Oval 441"/>
            <p:cNvSpPr>
              <a:spLocks noChangeArrowheads="1"/>
            </p:cNvSpPr>
            <p:nvPr/>
          </p:nvSpPr>
          <p:spPr bwMode="auto">
            <a:xfrm>
              <a:off x="65055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6" name="Oval 442"/>
            <p:cNvSpPr>
              <a:spLocks noChangeArrowheads="1"/>
            </p:cNvSpPr>
            <p:nvPr/>
          </p:nvSpPr>
          <p:spPr bwMode="auto">
            <a:xfrm>
              <a:off x="65214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7" name="Oval 443"/>
            <p:cNvSpPr>
              <a:spLocks noChangeArrowheads="1"/>
            </p:cNvSpPr>
            <p:nvPr/>
          </p:nvSpPr>
          <p:spPr bwMode="auto">
            <a:xfrm>
              <a:off x="65357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8" name="Oval 444"/>
            <p:cNvSpPr>
              <a:spLocks noChangeArrowheads="1"/>
            </p:cNvSpPr>
            <p:nvPr/>
          </p:nvSpPr>
          <p:spPr bwMode="auto">
            <a:xfrm>
              <a:off x="65516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9" name="Oval 445"/>
            <p:cNvSpPr>
              <a:spLocks noChangeArrowheads="1"/>
            </p:cNvSpPr>
            <p:nvPr/>
          </p:nvSpPr>
          <p:spPr bwMode="auto">
            <a:xfrm>
              <a:off x="65659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0" name="Oval 446"/>
            <p:cNvSpPr>
              <a:spLocks noChangeArrowheads="1"/>
            </p:cNvSpPr>
            <p:nvPr/>
          </p:nvSpPr>
          <p:spPr bwMode="auto">
            <a:xfrm>
              <a:off x="65817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1" name="Oval 447"/>
            <p:cNvSpPr>
              <a:spLocks noChangeArrowheads="1"/>
            </p:cNvSpPr>
            <p:nvPr/>
          </p:nvSpPr>
          <p:spPr bwMode="auto">
            <a:xfrm>
              <a:off x="65960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2" name="Oval 448"/>
            <p:cNvSpPr>
              <a:spLocks noChangeArrowheads="1"/>
            </p:cNvSpPr>
            <p:nvPr/>
          </p:nvSpPr>
          <p:spPr bwMode="auto">
            <a:xfrm>
              <a:off x="66119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3" name="Oval 449"/>
            <p:cNvSpPr>
              <a:spLocks noChangeArrowheads="1"/>
            </p:cNvSpPr>
            <p:nvPr/>
          </p:nvSpPr>
          <p:spPr bwMode="auto">
            <a:xfrm>
              <a:off x="66262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4" name="Oval 450"/>
            <p:cNvSpPr>
              <a:spLocks noChangeArrowheads="1"/>
            </p:cNvSpPr>
            <p:nvPr/>
          </p:nvSpPr>
          <p:spPr bwMode="auto">
            <a:xfrm>
              <a:off x="66341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5" name="Oval 451"/>
            <p:cNvSpPr>
              <a:spLocks noChangeArrowheads="1"/>
            </p:cNvSpPr>
            <p:nvPr/>
          </p:nvSpPr>
          <p:spPr bwMode="auto">
            <a:xfrm>
              <a:off x="66484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6" name="Oval 452"/>
            <p:cNvSpPr>
              <a:spLocks noChangeArrowheads="1"/>
            </p:cNvSpPr>
            <p:nvPr/>
          </p:nvSpPr>
          <p:spPr bwMode="auto">
            <a:xfrm>
              <a:off x="66643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7" name="Oval 453"/>
            <p:cNvSpPr>
              <a:spLocks noChangeArrowheads="1"/>
            </p:cNvSpPr>
            <p:nvPr/>
          </p:nvSpPr>
          <p:spPr bwMode="auto">
            <a:xfrm>
              <a:off x="66786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8" name="Oval 454"/>
            <p:cNvSpPr>
              <a:spLocks noChangeArrowheads="1"/>
            </p:cNvSpPr>
            <p:nvPr/>
          </p:nvSpPr>
          <p:spPr bwMode="auto">
            <a:xfrm>
              <a:off x="66944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9" name="Oval 455"/>
            <p:cNvSpPr>
              <a:spLocks noChangeArrowheads="1"/>
            </p:cNvSpPr>
            <p:nvPr/>
          </p:nvSpPr>
          <p:spPr bwMode="auto">
            <a:xfrm>
              <a:off x="67087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0" name="Oval 456"/>
            <p:cNvSpPr>
              <a:spLocks noChangeArrowheads="1"/>
            </p:cNvSpPr>
            <p:nvPr/>
          </p:nvSpPr>
          <p:spPr bwMode="auto">
            <a:xfrm>
              <a:off x="67246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1" name="Oval 457"/>
            <p:cNvSpPr>
              <a:spLocks noChangeArrowheads="1"/>
            </p:cNvSpPr>
            <p:nvPr/>
          </p:nvSpPr>
          <p:spPr bwMode="auto">
            <a:xfrm>
              <a:off x="67389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2" name="Oval 458"/>
            <p:cNvSpPr>
              <a:spLocks noChangeArrowheads="1"/>
            </p:cNvSpPr>
            <p:nvPr/>
          </p:nvSpPr>
          <p:spPr bwMode="auto">
            <a:xfrm>
              <a:off x="67548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3" name="Oval 459"/>
            <p:cNvSpPr>
              <a:spLocks noChangeArrowheads="1"/>
            </p:cNvSpPr>
            <p:nvPr/>
          </p:nvSpPr>
          <p:spPr bwMode="auto">
            <a:xfrm>
              <a:off x="67691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4" name="Oval 460"/>
            <p:cNvSpPr>
              <a:spLocks noChangeArrowheads="1"/>
            </p:cNvSpPr>
            <p:nvPr/>
          </p:nvSpPr>
          <p:spPr bwMode="auto">
            <a:xfrm>
              <a:off x="67849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5" name="Oval 461"/>
            <p:cNvSpPr>
              <a:spLocks noChangeArrowheads="1"/>
            </p:cNvSpPr>
            <p:nvPr/>
          </p:nvSpPr>
          <p:spPr bwMode="auto">
            <a:xfrm>
              <a:off x="67992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6" name="Oval 462"/>
            <p:cNvSpPr>
              <a:spLocks noChangeArrowheads="1"/>
            </p:cNvSpPr>
            <p:nvPr/>
          </p:nvSpPr>
          <p:spPr bwMode="auto">
            <a:xfrm>
              <a:off x="68072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7" name="Oval 463"/>
            <p:cNvSpPr>
              <a:spLocks noChangeArrowheads="1"/>
            </p:cNvSpPr>
            <p:nvPr/>
          </p:nvSpPr>
          <p:spPr bwMode="auto">
            <a:xfrm>
              <a:off x="68230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8" name="Oval 464"/>
            <p:cNvSpPr>
              <a:spLocks noChangeArrowheads="1"/>
            </p:cNvSpPr>
            <p:nvPr/>
          </p:nvSpPr>
          <p:spPr bwMode="auto">
            <a:xfrm>
              <a:off x="68373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9" name="Oval 465"/>
            <p:cNvSpPr>
              <a:spLocks noChangeArrowheads="1"/>
            </p:cNvSpPr>
            <p:nvPr/>
          </p:nvSpPr>
          <p:spPr bwMode="auto">
            <a:xfrm>
              <a:off x="68532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0" name="Oval 466"/>
            <p:cNvSpPr>
              <a:spLocks noChangeArrowheads="1"/>
            </p:cNvSpPr>
            <p:nvPr/>
          </p:nvSpPr>
          <p:spPr bwMode="auto">
            <a:xfrm>
              <a:off x="68675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1" name="Oval 467"/>
            <p:cNvSpPr>
              <a:spLocks noChangeArrowheads="1"/>
            </p:cNvSpPr>
            <p:nvPr/>
          </p:nvSpPr>
          <p:spPr bwMode="auto">
            <a:xfrm>
              <a:off x="68834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2" name="Oval 468"/>
            <p:cNvSpPr>
              <a:spLocks noChangeArrowheads="1"/>
            </p:cNvSpPr>
            <p:nvPr/>
          </p:nvSpPr>
          <p:spPr bwMode="auto">
            <a:xfrm>
              <a:off x="68976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3" name="Oval 469"/>
            <p:cNvSpPr>
              <a:spLocks noChangeArrowheads="1"/>
            </p:cNvSpPr>
            <p:nvPr/>
          </p:nvSpPr>
          <p:spPr bwMode="auto">
            <a:xfrm>
              <a:off x="69135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4" name="Oval 470"/>
            <p:cNvSpPr>
              <a:spLocks noChangeArrowheads="1"/>
            </p:cNvSpPr>
            <p:nvPr/>
          </p:nvSpPr>
          <p:spPr bwMode="auto">
            <a:xfrm>
              <a:off x="69278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5" name="Oval 471"/>
            <p:cNvSpPr>
              <a:spLocks noChangeArrowheads="1"/>
            </p:cNvSpPr>
            <p:nvPr/>
          </p:nvSpPr>
          <p:spPr bwMode="auto">
            <a:xfrm>
              <a:off x="69437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6" name="Oval 472"/>
            <p:cNvSpPr>
              <a:spLocks noChangeArrowheads="1"/>
            </p:cNvSpPr>
            <p:nvPr/>
          </p:nvSpPr>
          <p:spPr bwMode="auto">
            <a:xfrm>
              <a:off x="69580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7" name="Oval 473"/>
            <p:cNvSpPr>
              <a:spLocks noChangeArrowheads="1"/>
            </p:cNvSpPr>
            <p:nvPr/>
          </p:nvSpPr>
          <p:spPr bwMode="auto">
            <a:xfrm>
              <a:off x="69738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8" name="Oval 474"/>
            <p:cNvSpPr>
              <a:spLocks noChangeArrowheads="1"/>
            </p:cNvSpPr>
            <p:nvPr/>
          </p:nvSpPr>
          <p:spPr bwMode="auto">
            <a:xfrm>
              <a:off x="69802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9" name="Oval 475"/>
            <p:cNvSpPr>
              <a:spLocks noChangeArrowheads="1"/>
            </p:cNvSpPr>
            <p:nvPr/>
          </p:nvSpPr>
          <p:spPr bwMode="auto">
            <a:xfrm>
              <a:off x="69961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0" name="Oval 476"/>
            <p:cNvSpPr>
              <a:spLocks noChangeArrowheads="1"/>
            </p:cNvSpPr>
            <p:nvPr/>
          </p:nvSpPr>
          <p:spPr bwMode="auto">
            <a:xfrm>
              <a:off x="70104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1" name="Oval 477"/>
            <p:cNvSpPr>
              <a:spLocks noChangeArrowheads="1"/>
            </p:cNvSpPr>
            <p:nvPr/>
          </p:nvSpPr>
          <p:spPr bwMode="auto">
            <a:xfrm>
              <a:off x="70262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2" name="Oval 478"/>
            <p:cNvSpPr>
              <a:spLocks noChangeArrowheads="1"/>
            </p:cNvSpPr>
            <p:nvPr/>
          </p:nvSpPr>
          <p:spPr bwMode="auto">
            <a:xfrm>
              <a:off x="70405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3" name="Oval 479"/>
            <p:cNvSpPr>
              <a:spLocks noChangeArrowheads="1"/>
            </p:cNvSpPr>
            <p:nvPr/>
          </p:nvSpPr>
          <p:spPr bwMode="auto">
            <a:xfrm>
              <a:off x="70564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4" name="Oval 480"/>
            <p:cNvSpPr>
              <a:spLocks noChangeArrowheads="1"/>
            </p:cNvSpPr>
            <p:nvPr/>
          </p:nvSpPr>
          <p:spPr bwMode="auto">
            <a:xfrm>
              <a:off x="70707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5" name="Oval 481"/>
            <p:cNvSpPr>
              <a:spLocks noChangeArrowheads="1"/>
            </p:cNvSpPr>
            <p:nvPr/>
          </p:nvSpPr>
          <p:spPr bwMode="auto">
            <a:xfrm>
              <a:off x="708660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6" name="Oval 482"/>
            <p:cNvSpPr>
              <a:spLocks noChangeArrowheads="1"/>
            </p:cNvSpPr>
            <p:nvPr/>
          </p:nvSpPr>
          <p:spPr bwMode="auto">
            <a:xfrm>
              <a:off x="71008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7" name="Oval 483"/>
            <p:cNvSpPr>
              <a:spLocks noChangeArrowheads="1"/>
            </p:cNvSpPr>
            <p:nvPr/>
          </p:nvSpPr>
          <p:spPr bwMode="auto">
            <a:xfrm>
              <a:off x="71167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8" name="Oval 484"/>
            <p:cNvSpPr>
              <a:spLocks noChangeArrowheads="1"/>
            </p:cNvSpPr>
            <p:nvPr/>
          </p:nvSpPr>
          <p:spPr bwMode="auto">
            <a:xfrm>
              <a:off x="71310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9" name="Oval 485"/>
            <p:cNvSpPr>
              <a:spLocks noChangeArrowheads="1"/>
            </p:cNvSpPr>
            <p:nvPr/>
          </p:nvSpPr>
          <p:spPr bwMode="auto">
            <a:xfrm>
              <a:off x="71469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0" name="Oval 486"/>
            <p:cNvSpPr>
              <a:spLocks noChangeArrowheads="1"/>
            </p:cNvSpPr>
            <p:nvPr/>
          </p:nvSpPr>
          <p:spPr bwMode="auto">
            <a:xfrm>
              <a:off x="71532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1" name="Oval 487"/>
            <p:cNvSpPr>
              <a:spLocks noChangeArrowheads="1"/>
            </p:cNvSpPr>
            <p:nvPr/>
          </p:nvSpPr>
          <p:spPr bwMode="auto">
            <a:xfrm>
              <a:off x="7169152" y="400685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2" name="Oval 488"/>
            <p:cNvSpPr>
              <a:spLocks noChangeArrowheads="1"/>
            </p:cNvSpPr>
            <p:nvPr/>
          </p:nvSpPr>
          <p:spPr bwMode="auto">
            <a:xfrm>
              <a:off x="71834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3" name="Oval 489"/>
            <p:cNvSpPr>
              <a:spLocks noChangeArrowheads="1"/>
            </p:cNvSpPr>
            <p:nvPr/>
          </p:nvSpPr>
          <p:spPr bwMode="auto">
            <a:xfrm>
              <a:off x="71993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4" name="Oval 490"/>
            <p:cNvSpPr>
              <a:spLocks noChangeArrowheads="1"/>
            </p:cNvSpPr>
            <p:nvPr/>
          </p:nvSpPr>
          <p:spPr bwMode="auto">
            <a:xfrm>
              <a:off x="72136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5" name="Oval 491"/>
            <p:cNvSpPr>
              <a:spLocks noChangeArrowheads="1"/>
            </p:cNvSpPr>
            <p:nvPr/>
          </p:nvSpPr>
          <p:spPr bwMode="auto">
            <a:xfrm>
              <a:off x="72294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6" name="Oval 492"/>
            <p:cNvSpPr>
              <a:spLocks noChangeArrowheads="1"/>
            </p:cNvSpPr>
            <p:nvPr/>
          </p:nvSpPr>
          <p:spPr bwMode="auto">
            <a:xfrm>
              <a:off x="72437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7" name="Oval 493"/>
            <p:cNvSpPr>
              <a:spLocks noChangeArrowheads="1"/>
            </p:cNvSpPr>
            <p:nvPr/>
          </p:nvSpPr>
          <p:spPr bwMode="auto">
            <a:xfrm>
              <a:off x="72596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8" name="Oval 494"/>
            <p:cNvSpPr>
              <a:spLocks noChangeArrowheads="1"/>
            </p:cNvSpPr>
            <p:nvPr/>
          </p:nvSpPr>
          <p:spPr bwMode="auto">
            <a:xfrm>
              <a:off x="72739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9" name="Oval 495"/>
            <p:cNvSpPr>
              <a:spLocks noChangeArrowheads="1"/>
            </p:cNvSpPr>
            <p:nvPr/>
          </p:nvSpPr>
          <p:spPr bwMode="auto">
            <a:xfrm>
              <a:off x="72898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0" name="Oval 496"/>
            <p:cNvSpPr>
              <a:spLocks noChangeArrowheads="1"/>
            </p:cNvSpPr>
            <p:nvPr/>
          </p:nvSpPr>
          <p:spPr bwMode="auto">
            <a:xfrm>
              <a:off x="73040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1" name="Oval 497"/>
            <p:cNvSpPr>
              <a:spLocks noChangeArrowheads="1"/>
            </p:cNvSpPr>
            <p:nvPr/>
          </p:nvSpPr>
          <p:spPr bwMode="auto">
            <a:xfrm>
              <a:off x="73199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2" name="Oval 498"/>
            <p:cNvSpPr>
              <a:spLocks noChangeArrowheads="1"/>
            </p:cNvSpPr>
            <p:nvPr/>
          </p:nvSpPr>
          <p:spPr bwMode="auto">
            <a:xfrm>
              <a:off x="73279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3" name="Oval 499"/>
            <p:cNvSpPr>
              <a:spLocks noChangeArrowheads="1"/>
            </p:cNvSpPr>
            <p:nvPr/>
          </p:nvSpPr>
          <p:spPr bwMode="auto">
            <a:xfrm>
              <a:off x="73421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4" name="Oval 500"/>
            <p:cNvSpPr>
              <a:spLocks noChangeArrowheads="1"/>
            </p:cNvSpPr>
            <p:nvPr/>
          </p:nvSpPr>
          <p:spPr bwMode="auto">
            <a:xfrm>
              <a:off x="73580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5" name="Oval 501"/>
            <p:cNvSpPr>
              <a:spLocks noChangeArrowheads="1"/>
            </p:cNvSpPr>
            <p:nvPr/>
          </p:nvSpPr>
          <p:spPr bwMode="auto">
            <a:xfrm>
              <a:off x="73723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6" name="Oval 502"/>
            <p:cNvSpPr>
              <a:spLocks noChangeArrowheads="1"/>
            </p:cNvSpPr>
            <p:nvPr/>
          </p:nvSpPr>
          <p:spPr bwMode="auto">
            <a:xfrm>
              <a:off x="73882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7" name="Oval 503"/>
            <p:cNvSpPr>
              <a:spLocks noChangeArrowheads="1"/>
            </p:cNvSpPr>
            <p:nvPr/>
          </p:nvSpPr>
          <p:spPr bwMode="auto">
            <a:xfrm>
              <a:off x="74025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8" name="Oval 504"/>
            <p:cNvSpPr>
              <a:spLocks noChangeArrowheads="1"/>
            </p:cNvSpPr>
            <p:nvPr/>
          </p:nvSpPr>
          <p:spPr bwMode="auto">
            <a:xfrm>
              <a:off x="74183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9" name="Oval 505"/>
            <p:cNvSpPr>
              <a:spLocks noChangeArrowheads="1"/>
            </p:cNvSpPr>
            <p:nvPr/>
          </p:nvSpPr>
          <p:spPr bwMode="auto">
            <a:xfrm>
              <a:off x="74326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0" name="Oval 506"/>
            <p:cNvSpPr>
              <a:spLocks noChangeArrowheads="1"/>
            </p:cNvSpPr>
            <p:nvPr/>
          </p:nvSpPr>
          <p:spPr bwMode="auto">
            <a:xfrm>
              <a:off x="74485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1" name="Oval 507"/>
            <p:cNvSpPr>
              <a:spLocks noChangeArrowheads="1"/>
            </p:cNvSpPr>
            <p:nvPr/>
          </p:nvSpPr>
          <p:spPr bwMode="auto">
            <a:xfrm>
              <a:off x="74628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2" name="Oval 508"/>
            <p:cNvSpPr>
              <a:spLocks noChangeArrowheads="1"/>
            </p:cNvSpPr>
            <p:nvPr/>
          </p:nvSpPr>
          <p:spPr bwMode="auto">
            <a:xfrm>
              <a:off x="74787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3" name="Oval 509"/>
            <p:cNvSpPr>
              <a:spLocks noChangeArrowheads="1"/>
            </p:cNvSpPr>
            <p:nvPr/>
          </p:nvSpPr>
          <p:spPr bwMode="auto">
            <a:xfrm>
              <a:off x="74930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4" name="Oval 510"/>
            <p:cNvSpPr>
              <a:spLocks noChangeArrowheads="1"/>
            </p:cNvSpPr>
            <p:nvPr/>
          </p:nvSpPr>
          <p:spPr bwMode="auto">
            <a:xfrm>
              <a:off x="75009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5" name="Oval 511"/>
            <p:cNvSpPr>
              <a:spLocks noChangeArrowheads="1"/>
            </p:cNvSpPr>
            <p:nvPr/>
          </p:nvSpPr>
          <p:spPr bwMode="auto">
            <a:xfrm>
              <a:off x="75152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6" name="Oval 512"/>
            <p:cNvSpPr>
              <a:spLocks noChangeArrowheads="1"/>
            </p:cNvSpPr>
            <p:nvPr/>
          </p:nvSpPr>
          <p:spPr bwMode="auto">
            <a:xfrm>
              <a:off x="75311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7" name="Oval 513"/>
            <p:cNvSpPr>
              <a:spLocks noChangeArrowheads="1"/>
            </p:cNvSpPr>
            <p:nvPr/>
          </p:nvSpPr>
          <p:spPr bwMode="auto">
            <a:xfrm>
              <a:off x="75453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8" name="Oval 514"/>
            <p:cNvSpPr>
              <a:spLocks noChangeArrowheads="1"/>
            </p:cNvSpPr>
            <p:nvPr/>
          </p:nvSpPr>
          <p:spPr bwMode="auto">
            <a:xfrm>
              <a:off x="75612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9" name="Oval 515"/>
            <p:cNvSpPr>
              <a:spLocks noChangeArrowheads="1"/>
            </p:cNvSpPr>
            <p:nvPr/>
          </p:nvSpPr>
          <p:spPr bwMode="auto">
            <a:xfrm>
              <a:off x="75755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0" name="Oval 516"/>
            <p:cNvSpPr>
              <a:spLocks noChangeArrowheads="1"/>
            </p:cNvSpPr>
            <p:nvPr/>
          </p:nvSpPr>
          <p:spPr bwMode="auto">
            <a:xfrm>
              <a:off x="75914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1" name="Oval 517"/>
            <p:cNvSpPr>
              <a:spLocks noChangeArrowheads="1"/>
            </p:cNvSpPr>
            <p:nvPr/>
          </p:nvSpPr>
          <p:spPr bwMode="auto">
            <a:xfrm>
              <a:off x="76057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2" name="Oval 518"/>
            <p:cNvSpPr>
              <a:spLocks noChangeArrowheads="1"/>
            </p:cNvSpPr>
            <p:nvPr/>
          </p:nvSpPr>
          <p:spPr bwMode="auto">
            <a:xfrm>
              <a:off x="76215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3" name="Oval 519"/>
            <p:cNvSpPr>
              <a:spLocks noChangeArrowheads="1"/>
            </p:cNvSpPr>
            <p:nvPr/>
          </p:nvSpPr>
          <p:spPr bwMode="auto">
            <a:xfrm>
              <a:off x="76358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4" name="Oval 520"/>
            <p:cNvSpPr>
              <a:spLocks noChangeArrowheads="1"/>
            </p:cNvSpPr>
            <p:nvPr/>
          </p:nvSpPr>
          <p:spPr bwMode="auto">
            <a:xfrm>
              <a:off x="76517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5" name="Oval 521"/>
            <p:cNvSpPr>
              <a:spLocks noChangeArrowheads="1"/>
            </p:cNvSpPr>
            <p:nvPr/>
          </p:nvSpPr>
          <p:spPr bwMode="auto">
            <a:xfrm>
              <a:off x="76660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6" name="Oval 522"/>
            <p:cNvSpPr>
              <a:spLocks noChangeArrowheads="1"/>
            </p:cNvSpPr>
            <p:nvPr/>
          </p:nvSpPr>
          <p:spPr bwMode="auto">
            <a:xfrm>
              <a:off x="76739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7" name="Oval 523"/>
            <p:cNvSpPr>
              <a:spLocks noChangeArrowheads="1"/>
            </p:cNvSpPr>
            <p:nvPr/>
          </p:nvSpPr>
          <p:spPr bwMode="auto">
            <a:xfrm>
              <a:off x="76898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8" name="Oval 524"/>
            <p:cNvSpPr>
              <a:spLocks noChangeArrowheads="1"/>
            </p:cNvSpPr>
            <p:nvPr/>
          </p:nvSpPr>
          <p:spPr bwMode="auto">
            <a:xfrm>
              <a:off x="77041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9" name="Oval 525"/>
            <p:cNvSpPr>
              <a:spLocks noChangeArrowheads="1"/>
            </p:cNvSpPr>
            <p:nvPr/>
          </p:nvSpPr>
          <p:spPr bwMode="auto">
            <a:xfrm>
              <a:off x="77200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0" name="Oval 526"/>
            <p:cNvSpPr>
              <a:spLocks noChangeArrowheads="1"/>
            </p:cNvSpPr>
            <p:nvPr/>
          </p:nvSpPr>
          <p:spPr bwMode="auto">
            <a:xfrm>
              <a:off x="77343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1" name="Oval 527"/>
            <p:cNvSpPr>
              <a:spLocks noChangeArrowheads="1"/>
            </p:cNvSpPr>
            <p:nvPr/>
          </p:nvSpPr>
          <p:spPr bwMode="auto">
            <a:xfrm>
              <a:off x="77501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2" name="Oval 528"/>
            <p:cNvSpPr>
              <a:spLocks noChangeArrowheads="1"/>
            </p:cNvSpPr>
            <p:nvPr/>
          </p:nvSpPr>
          <p:spPr bwMode="auto">
            <a:xfrm>
              <a:off x="77644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3" name="Oval 529"/>
            <p:cNvSpPr>
              <a:spLocks noChangeArrowheads="1"/>
            </p:cNvSpPr>
            <p:nvPr/>
          </p:nvSpPr>
          <p:spPr bwMode="auto">
            <a:xfrm>
              <a:off x="77803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4" name="Oval 530"/>
            <p:cNvSpPr>
              <a:spLocks noChangeArrowheads="1"/>
            </p:cNvSpPr>
            <p:nvPr/>
          </p:nvSpPr>
          <p:spPr bwMode="auto">
            <a:xfrm>
              <a:off x="77946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5" name="Oval 531"/>
            <p:cNvSpPr>
              <a:spLocks noChangeArrowheads="1"/>
            </p:cNvSpPr>
            <p:nvPr/>
          </p:nvSpPr>
          <p:spPr bwMode="auto">
            <a:xfrm>
              <a:off x="78105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6" name="Oval 532"/>
            <p:cNvSpPr>
              <a:spLocks noChangeArrowheads="1"/>
            </p:cNvSpPr>
            <p:nvPr/>
          </p:nvSpPr>
          <p:spPr bwMode="auto">
            <a:xfrm>
              <a:off x="78247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7" name="Oval 533"/>
            <p:cNvSpPr>
              <a:spLocks noChangeArrowheads="1"/>
            </p:cNvSpPr>
            <p:nvPr/>
          </p:nvSpPr>
          <p:spPr bwMode="auto">
            <a:xfrm>
              <a:off x="78406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8" name="Oval 534"/>
            <p:cNvSpPr>
              <a:spLocks noChangeArrowheads="1"/>
            </p:cNvSpPr>
            <p:nvPr/>
          </p:nvSpPr>
          <p:spPr bwMode="auto">
            <a:xfrm>
              <a:off x="78470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9" name="Oval 535"/>
            <p:cNvSpPr>
              <a:spLocks noChangeArrowheads="1"/>
            </p:cNvSpPr>
            <p:nvPr/>
          </p:nvSpPr>
          <p:spPr bwMode="auto">
            <a:xfrm>
              <a:off x="78628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0" name="Oval 536"/>
            <p:cNvSpPr>
              <a:spLocks noChangeArrowheads="1"/>
            </p:cNvSpPr>
            <p:nvPr/>
          </p:nvSpPr>
          <p:spPr bwMode="auto">
            <a:xfrm>
              <a:off x="78771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1" name="Oval 537"/>
            <p:cNvSpPr>
              <a:spLocks noChangeArrowheads="1"/>
            </p:cNvSpPr>
            <p:nvPr/>
          </p:nvSpPr>
          <p:spPr bwMode="auto">
            <a:xfrm>
              <a:off x="78930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2" name="Oval 538"/>
            <p:cNvSpPr>
              <a:spLocks noChangeArrowheads="1"/>
            </p:cNvSpPr>
            <p:nvPr/>
          </p:nvSpPr>
          <p:spPr bwMode="auto">
            <a:xfrm>
              <a:off x="79073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3" name="Oval 539"/>
            <p:cNvSpPr>
              <a:spLocks noChangeArrowheads="1"/>
            </p:cNvSpPr>
            <p:nvPr/>
          </p:nvSpPr>
          <p:spPr bwMode="auto">
            <a:xfrm>
              <a:off x="79232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4" name="Oval 540"/>
            <p:cNvSpPr>
              <a:spLocks noChangeArrowheads="1"/>
            </p:cNvSpPr>
            <p:nvPr/>
          </p:nvSpPr>
          <p:spPr bwMode="auto">
            <a:xfrm>
              <a:off x="79375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5" name="Oval 541"/>
            <p:cNvSpPr>
              <a:spLocks noChangeArrowheads="1"/>
            </p:cNvSpPr>
            <p:nvPr/>
          </p:nvSpPr>
          <p:spPr bwMode="auto">
            <a:xfrm>
              <a:off x="79533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6" name="Oval 542"/>
            <p:cNvSpPr>
              <a:spLocks noChangeArrowheads="1"/>
            </p:cNvSpPr>
            <p:nvPr/>
          </p:nvSpPr>
          <p:spPr bwMode="auto">
            <a:xfrm>
              <a:off x="79676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7" name="Oval 543"/>
            <p:cNvSpPr>
              <a:spLocks noChangeArrowheads="1"/>
            </p:cNvSpPr>
            <p:nvPr/>
          </p:nvSpPr>
          <p:spPr bwMode="auto">
            <a:xfrm>
              <a:off x="79835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8" name="Oval 544"/>
            <p:cNvSpPr>
              <a:spLocks noChangeArrowheads="1"/>
            </p:cNvSpPr>
            <p:nvPr/>
          </p:nvSpPr>
          <p:spPr bwMode="auto">
            <a:xfrm>
              <a:off x="79978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9" name="Oval 545"/>
            <p:cNvSpPr>
              <a:spLocks noChangeArrowheads="1"/>
            </p:cNvSpPr>
            <p:nvPr/>
          </p:nvSpPr>
          <p:spPr bwMode="auto">
            <a:xfrm>
              <a:off x="80137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0" name="Oval 546"/>
            <p:cNvSpPr>
              <a:spLocks noChangeArrowheads="1"/>
            </p:cNvSpPr>
            <p:nvPr/>
          </p:nvSpPr>
          <p:spPr bwMode="auto">
            <a:xfrm>
              <a:off x="80216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1" name="Oval 547"/>
            <p:cNvSpPr>
              <a:spLocks noChangeArrowheads="1"/>
            </p:cNvSpPr>
            <p:nvPr/>
          </p:nvSpPr>
          <p:spPr bwMode="auto">
            <a:xfrm>
              <a:off x="80359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2" name="Oval 548"/>
            <p:cNvSpPr>
              <a:spLocks noChangeArrowheads="1"/>
            </p:cNvSpPr>
            <p:nvPr/>
          </p:nvSpPr>
          <p:spPr bwMode="auto">
            <a:xfrm>
              <a:off x="80518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3" name="Oval 549"/>
            <p:cNvSpPr>
              <a:spLocks noChangeArrowheads="1"/>
            </p:cNvSpPr>
            <p:nvPr/>
          </p:nvSpPr>
          <p:spPr bwMode="auto">
            <a:xfrm>
              <a:off x="80660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4" name="Oval 550"/>
            <p:cNvSpPr>
              <a:spLocks noChangeArrowheads="1"/>
            </p:cNvSpPr>
            <p:nvPr/>
          </p:nvSpPr>
          <p:spPr bwMode="auto">
            <a:xfrm>
              <a:off x="80819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5" name="Oval 551"/>
            <p:cNvSpPr>
              <a:spLocks noChangeArrowheads="1"/>
            </p:cNvSpPr>
            <p:nvPr/>
          </p:nvSpPr>
          <p:spPr bwMode="auto">
            <a:xfrm>
              <a:off x="80962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6" name="Oval 552"/>
            <p:cNvSpPr>
              <a:spLocks noChangeArrowheads="1"/>
            </p:cNvSpPr>
            <p:nvPr/>
          </p:nvSpPr>
          <p:spPr bwMode="auto">
            <a:xfrm>
              <a:off x="81121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7" name="Oval 553"/>
            <p:cNvSpPr>
              <a:spLocks noChangeArrowheads="1"/>
            </p:cNvSpPr>
            <p:nvPr/>
          </p:nvSpPr>
          <p:spPr bwMode="auto">
            <a:xfrm>
              <a:off x="81264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8" name="Oval 554"/>
            <p:cNvSpPr>
              <a:spLocks noChangeArrowheads="1"/>
            </p:cNvSpPr>
            <p:nvPr/>
          </p:nvSpPr>
          <p:spPr bwMode="auto">
            <a:xfrm>
              <a:off x="81422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9" name="Oval 555"/>
            <p:cNvSpPr>
              <a:spLocks noChangeArrowheads="1"/>
            </p:cNvSpPr>
            <p:nvPr/>
          </p:nvSpPr>
          <p:spPr bwMode="auto">
            <a:xfrm>
              <a:off x="81565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0" name="Oval 556"/>
            <p:cNvSpPr>
              <a:spLocks noChangeArrowheads="1"/>
            </p:cNvSpPr>
            <p:nvPr/>
          </p:nvSpPr>
          <p:spPr bwMode="auto">
            <a:xfrm>
              <a:off x="81724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1" name="Oval 557"/>
            <p:cNvSpPr>
              <a:spLocks noChangeArrowheads="1"/>
            </p:cNvSpPr>
            <p:nvPr/>
          </p:nvSpPr>
          <p:spPr bwMode="auto">
            <a:xfrm>
              <a:off x="81867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2" name="Oval 558"/>
            <p:cNvSpPr>
              <a:spLocks noChangeArrowheads="1"/>
            </p:cNvSpPr>
            <p:nvPr/>
          </p:nvSpPr>
          <p:spPr bwMode="auto">
            <a:xfrm>
              <a:off x="81946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3" name="Oval 559"/>
            <p:cNvSpPr>
              <a:spLocks noChangeArrowheads="1"/>
            </p:cNvSpPr>
            <p:nvPr/>
          </p:nvSpPr>
          <p:spPr bwMode="auto">
            <a:xfrm>
              <a:off x="82089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4" name="Oval 560"/>
            <p:cNvSpPr>
              <a:spLocks noChangeArrowheads="1"/>
            </p:cNvSpPr>
            <p:nvPr/>
          </p:nvSpPr>
          <p:spPr bwMode="auto">
            <a:xfrm>
              <a:off x="82248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5" name="Oval 561"/>
            <p:cNvSpPr>
              <a:spLocks noChangeArrowheads="1"/>
            </p:cNvSpPr>
            <p:nvPr/>
          </p:nvSpPr>
          <p:spPr bwMode="auto">
            <a:xfrm>
              <a:off x="82391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6" name="Oval 562"/>
            <p:cNvSpPr>
              <a:spLocks noChangeArrowheads="1"/>
            </p:cNvSpPr>
            <p:nvPr/>
          </p:nvSpPr>
          <p:spPr bwMode="auto">
            <a:xfrm>
              <a:off x="82550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7" name="Oval 563"/>
            <p:cNvSpPr>
              <a:spLocks noChangeArrowheads="1"/>
            </p:cNvSpPr>
            <p:nvPr/>
          </p:nvSpPr>
          <p:spPr bwMode="auto">
            <a:xfrm>
              <a:off x="82692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8" name="Oval 564"/>
            <p:cNvSpPr>
              <a:spLocks noChangeArrowheads="1"/>
            </p:cNvSpPr>
            <p:nvPr/>
          </p:nvSpPr>
          <p:spPr bwMode="auto">
            <a:xfrm>
              <a:off x="82851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9" name="Oval 565"/>
            <p:cNvSpPr>
              <a:spLocks noChangeArrowheads="1"/>
            </p:cNvSpPr>
            <p:nvPr/>
          </p:nvSpPr>
          <p:spPr bwMode="auto">
            <a:xfrm>
              <a:off x="82994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0" name="Oval 566"/>
            <p:cNvSpPr>
              <a:spLocks noChangeArrowheads="1"/>
            </p:cNvSpPr>
            <p:nvPr/>
          </p:nvSpPr>
          <p:spPr bwMode="auto">
            <a:xfrm>
              <a:off x="83153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1" name="Oval 567"/>
            <p:cNvSpPr>
              <a:spLocks noChangeArrowheads="1"/>
            </p:cNvSpPr>
            <p:nvPr/>
          </p:nvSpPr>
          <p:spPr bwMode="auto">
            <a:xfrm>
              <a:off x="83296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2" name="Oval 568"/>
            <p:cNvSpPr>
              <a:spLocks noChangeArrowheads="1"/>
            </p:cNvSpPr>
            <p:nvPr/>
          </p:nvSpPr>
          <p:spPr bwMode="auto">
            <a:xfrm>
              <a:off x="83454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3" name="Oval 569"/>
            <p:cNvSpPr>
              <a:spLocks noChangeArrowheads="1"/>
            </p:cNvSpPr>
            <p:nvPr/>
          </p:nvSpPr>
          <p:spPr bwMode="auto">
            <a:xfrm>
              <a:off x="83597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4" name="Oval 570"/>
            <p:cNvSpPr>
              <a:spLocks noChangeArrowheads="1"/>
            </p:cNvSpPr>
            <p:nvPr/>
          </p:nvSpPr>
          <p:spPr bwMode="auto">
            <a:xfrm>
              <a:off x="83677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5" name="Oval 571"/>
            <p:cNvSpPr>
              <a:spLocks noChangeArrowheads="1"/>
            </p:cNvSpPr>
            <p:nvPr/>
          </p:nvSpPr>
          <p:spPr bwMode="auto">
            <a:xfrm>
              <a:off x="83835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6" name="Oval 572"/>
            <p:cNvSpPr>
              <a:spLocks noChangeArrowheads="1"/>
            </p:cNvSpPr>
            <p:nvPr/>
          </p:nvSpPr>
          <p:spPr bwMode="auto">
            <a:xfrm>
              <a:off x="83978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7" name="Oval 573"/>
            <p:cNvSpPr>
              <a:spLocks noChangeArrowheads="1"/>
            </p:cNvSpPr>
            <p:nvPr/>
          </p:nvSpPr>
          <p:spPr bwMode="auto">
            <a:xfrm>
              <a:off x="84121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8" name="Oval 574"/>
            <p:cNvSpPr>
              <a:spLocks noChangeArrowheads="1"/>
            </p:cNvSpPr>
            <p:nvPr/>
          </p:nvSpPr>
          <p:spPr bwMode="auto">
            <a:xfrm>
              <a:off x="84280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9" name="Oval 575"/>
            <p:cNvSpPr>
              <a:spLocks noChangeArrowheads="1"/>
            </p:cNvSpPr>
            <p:nvPr/>
          </p:nvSpPr>
          <p:spPr bwMode="auto">
            <a:xfrm>
              <a:off x="84423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0" name="Oval 576"/>
            <p:cNvSpPr>
              <a:spLocks noChangeArrowheads="1"/>
            </p:cNvSpPr>
            <p:nvPr/>
          </p:nvSpPr>
          <p:spPr bwMode="auto">
            <a:xfrm>
              <a:off x="84582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1" name="Oval 577"/>
            <p:cNvSpPr>
              <a:spLocks noChangeArrowheads="1"/>
            </p:cNvSpPr>
            <p:nvPr/>
          </p:nvSpPr>
          <p:spPr bwMode="auto">
            <a:xfrm>
              <a:off x="84724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2" name="Oval 578"/>
            <p:cNvSpPr>
              <a:spLocks noChangeArrowheads="1"/>
            </p:cNvSpPr>
            <p:nvPr/>
          </p:nvSpPr>
          <p:spPr bwMode="auto">
            <a:xfrm>
              <a:off x="84883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3" name="Oval 579"/>
            <p:cNvSpPr>
              <a:spLocks noChangeArrowheads="1"/>
            </p:cNvSpPr>
            <p:nvPr/>
          </p:nvSpPr>
          <p:spPr bwMode="auto">
            <a:xfrm>
              <a:off x="85026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4" name="Oval 580"/>
            <p:cNvSpPr>
              <a:spLocks noChangeArrowheads="1"/>
            </p:cNvSpPr>
            <p:nvPr/>
          </p:nvSpPr>
          <p:spPr bwMode="auto">
            <a:xfrm>
              <a:off x="85185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5" name="Oval 581"/>
            <p:cNvSpPr>
              <a:spLocks noChangeArrowheads="1"/>
            </p:cNvSpPr>
            <p:nvPr/>
          </p:nvSpPr>
          <p:spPr bwMode="auto">
            <a:xfrm>
              <a:off x="8747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6" name="Oval 582"/>
            <p:cNvSpPr>
              <a:spLocks noChangeArrowheads="1"/>
            </p:cNvSpPr>
            <p:nvPr/>
          </p:nvSpPr>
          <p:spPr bwMode="auto">
            <a:xfrm>
              <a:off x="8890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7" name="Oval 583"/>
            <p:cNvSpPr>
              <a:spLocks noChangeArrowheads="1"/>
            </p:cNvSpPr>
            <p:nvPr/>
          </p:nvSpPr>
          <p:spPr bwMode="auto">
            <a:xfrm>
              <a:off x="9048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8" name="Oval 584"/>
            <p:cNvSpPr>
              <a:spLocks noChangeArrowheads="1"/>
            </p:cNvSpPr>
            <p:nvPr/>
          </p:nvSpPr>
          <p:spPr bwMode="auto">
            <a:xfrm>
              <a:off x="9191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9" name="Oval 585"/>
            <p:cNvSpPr>
              <a:spLocks noChangeArrowheads="1"/>
            </p:cNvSpPr>
            <p:nvPr/>
          </p:nvSpPr>
          <p:spPr bwMode="auto">
            <a:xfrm>
              <a:off x="9271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0" name="Oval 586"/>
            <p:cNvSpPr>
              <a:spLocks noChangeArrowheads="1"/>
            </p:cNvSpPr>
            <p:nvPr/>
          </p:nvSpPr>
          <p:spPr bwMode="auto">
            <a:xfrm>
              <a:off x="9429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1" name="Oval 587"/>
            <p:cNvSpPr>
              <a:spLocks noChangeArrowheads="1"/>
            </p:cNvSpPr>
            <p:nvPr/>
          </p:nvSpPr>
          <p:spPr bwMode="auto">
            <a:xfrm>
              <a:off x="9572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2" name="Oval 588"/>
            <p:cNvSpPr>
              <a:spLocks noChangeArrowheads="1"/>
            </p:cNvSpPr>
            <p:nvPr/>
          </p:nvSpPr>
          <p:spPr bwMode="auto">
            <a:xfrm>
              <a:off x="9731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3" name="Oval 589"/>
            <p:cNvSpPr>
              <a:spLocks noChangeArrowheads="1"/>
            </p:cNvSpPr>
            <p:nvPr/>
          </p:nvSpPr>
          <p:spPr bwMode="auto">
            <a:xfrm>
              <a:off x="9874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4" name="Oval 590"/>
            <p:cNvSpPr>
              <a:spLocks noChangeArrowheads="1"/>
            </p:cNvSpPr>
            <p:nvPr/>
          </p:nvSpPr>
          <p:spPr bwMode="auto">
            <a:xfrm>
              <a:off x="10033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5" name="Oval 591"/>
            <p:cNvSpPr>
              <a:spLocks noChangeArrowheads="1"/>
            </p:cNvSpPr>
            <p:nvPr/>
          </p:nvSpPr>
          <p:spPr bwMode="auto">
            <a:xfrm>
              <a:off x="10175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6" name="Oval 592"/>
            <p:cNvSpPr>
              <a:spLocks noChangeArrowheads="1"/>
            </p:cNvSpPr>
            <p:nvPr/>
          </p:nvSpPr>
          <p:spPr bwMode="auto">
            <a:xfrm>
              <a:off x="10334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7" name="Oval 593"/>
            <p:cNvSpPr>
              <a:spLocks noChangeArrowheads="1"/>
            </p:cNvSpPr>
            <p:nvPr/>
          </p:nvSpPr>
          <p:spPr bwMode="auto">
            <a:xfrm>
              <a:off x="10477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8" name="Oval 594"/>
            <p:cNvSpPr>
              <a:spLocks noChangeArrowheads="1"/>
            </p:cNvSpPr>
            <p:nvPr/>
          </p:nvSpPr>
          <p:spPr bwMode="auto">
            <a:xfrm>
              <a:off x="10636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9" name="Oval 595"/>
            <p:cNvSpPr>
              <a:spLocks noChangeArrowheads="1"/>
            </p:cNvSpPr>
            <p:nvPr/>
          </p:nvSpPr>
          <p:spPr bwMode="auto">
            <a:xfrm>
              <a:off x="10779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0" name="Oval 596"/>
            <p:cNvSpPr>
              <a:spLocks noChangeArrowheads="1"/>
            </p:cNvSpPr>
            <p:nvPr/>
          </p:nvSpPr>
          <p:spPr bwMode="auto">
            <a:xfrm>
              <a:off x="10937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1" name="Oval 597"/>
            <p:cNvSpPr>
              <a:spLocks noChangeArrowheads="1"/>
            </p:cNvSpPr>
            <p:nvPr/>
          </p:nvSpPr>
          <p:spPr bwMode="auto">
            <a:xfrm>
              <a:off x="11001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2" name="Oval 598"/>
            <p:cNvSpPr>
              <a:spLocks noChangeArrowheads="1"/>
            </p:cNvSpPr>
            <p:nvPr/>
          </p:nvSpPr>
          <p:spPr bwMode="auto">
            <a:xfrm>
              <a:off x="11160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3" name="Oval 599"/>
            <p:cNvSpPr>
              <a:spLocks noChangeArrowheads="1"/>
            </p:cNvSpPr>
            <p:nvPr/>
          </p:nvSpPr>
          <p:spPr bwMode="auto">
            <a:xfrm>
              <a:off x="11303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4" name="Oval 600"/>
            <p:cNvSpPr>
              <a:spLocks noChangeArrowheads="1"/>
            </p:cNvSpPr>
            <p:nvPr/>
          </p:nvSpPr>
          <p:spPr bwMode="auto">
            <a:xfrm>
              <a:off x="11461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5" name="Oval 601"/>
            <p:cNvSpPr>
              <a:spLocks noChangeArrowheads="1"/>
            </p:cNvSpPr>
            <p:nvPr/>
          </p:nvSpPr>
          <p:spPr bwMode="auto">
            <a:xfrm>
              <a:off x="11604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6" name="Oval 602"/>
            <p:cNvSpPr>
              <a:spLocks noChangeArrowheads="1"/>
            </p:cNvSpPr>
            <p:nvPr/>
          </p:nvSpPr>
          <p:spPr bwMode="auto">
            <a:xfrm>
              <a:off x="11763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7" name="Oval 603"/>
            <p:cNvSpPr>
              <a:spLocks noChangeArrowheads="1"/>
            </p:cNvSpPr>
            <p:nvPr/>
          </p:nvSpPr>
          <p:spPr bwMode="auto">
            <a:xfrm>
              <a:off x="11906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8" name="Oval 604"/>
            <p:cNvSpPr>
              <a:spLocks noChangeArrowheads="1"/>
            </p:cNvSpPr>
            <p:nvPr/>
          </p:nvSpPr>
          <p:spPr bwMode="auto">
            <a:xfrm>
              <a:off x="12065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9" name="Oval 605"/>
            <p:cNvSpPr>
              <a:spLocks noChangeArrowheads="1"/>
            </p:cNvSpPr>
            <p:nvPr/>
          </p:nvSpPr>
          <p:spPr bwMode="auto">
            <a:xfrm>
              <a:off x="12207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0" name="Oval 606"/>
            <p:cNvSpPr>
              <a:spLocks noChangeArrowheads="1"/>
            </p:cNvSpPr>
            <p:nvPr/>
          </p:nvSpPr>
          <p:spPr bwMode="auto">
            <a:xfrm>
              <a:off x="12366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1" name="Oval 608"/>
            <p:cNvSpPr>
              <a:spLocks noChangeArrowheads="1"/>
            </p:cNvSpPr>
            <p:nvPr/>
          </p:nvSpPr>
          <p:spPr bwMode="auto">
            <a:xfrm>
              <a:off x="12509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2" name="Oval 609"/>
            <p:cNvSpPr>
              <a:spLocks noChangeArrowheads="1"/>
            </p:cNvSpPr>
            <p:nvPr/>
          </p:nvSpPr>
          <p:spPr bwMode="auto">
            <a:xfrm>
              <a:off x="12668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3" name="Oval 610"/>
            <p:cNvSpPr>
              <a:spLocks noChangeArrowheads="1"/>
            </p:cNvSpPr>
            <p:nvPr/>
          </p:nvSpPr>
          <p:spPr bwMode="auto">
            <a:xfrm>
              <a:off x="12747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4" name="Oval 611"/>
            <p:cNvSpPr>
              <a:spLocks noChangeArrowheads="1"/>
            </p:cNvSpPr>
            <p:nvPr/>
          </p:nvSpPr>
          <p:spPr bwMode="auto">
            <a:xfrm>
              <a:off x="12890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5" name="Oval 612"/>
            <p:cNvSpPr>
              <a:spLocks noChangeArrowheads="1"/>
            </p:cNvSpPr>
            <p:nvPr/>
          </p:nvSpPr>
          <p:spPr bwMode="auto">
            <a:xfrm>
              <a:off x="13049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6" name="Oval 613"/>
            <p:cNvSpPr>
              <a:spLocks noChangeArrowheads="1"/>
            </p:cNvSpPr>
            <p:nvPr/>
          </p:nvSpPr>
          <p:spPr bwMode="auto">
            <a:xfrm>
              <a:off x="13192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7" name="Oval 614"/>
            <p:cNvSpPr>
              <a:spLocks noChangeArrowheads="1"/>
            </p:cNvSpPr>
            <p:nvPr/>
          </p:nvSpPr>
          <p:spPr bwMode="auto">
            <a:xfrm>
              <a:off x="13350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8" name="Oval 615"/>
            <p:cNvSpPr>
              <a:spLocks noChangeArrowheads="1"/>
            </p:cNvSpPr>
            <p:nvPr/>
          </p:nvSpPr>
          <p:spPr bwMode="auto">
            <a:xfrm>
              <a:off x="13493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9" name="Oval 616"/>
            <p:cNvSpPr>
              <a:spLocks noChangeArrowheads="1"/>
            </p:cNvSpPr>
            <p:nvPr/>
          </p:nvSpPr>
          <p:spPr bwMode="auto">
            <a:xfrm>
              <a:off x="13652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0" name="Oval 617"/>
            <p:cNvSpPr>
              <a:spLocks noChangeArrowheads="1"/>
            </p:cNvSpPr>
            <p:nvPr/>
          </p:nvSpPr>
          <p:spPr bwMode="auto">
            <a:xfrm>
              <a:off x="13795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1" name="Oval 618"/>
            <p:cNvSpPr>
              <a:spLocks noChangeArrowheads="1"/>
            </p:cNvSpPr>
            <p:nvPr/>
          </p:nvSpPr>
          <p:spPr bwMode="auto">
            <a:xfrm>
              <a:off x="13954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2" name="Oval 619"/>
            <p:cNvSpPr>
              <a:spLocks noChangeArrowheads="1"/>
            </p:cNvSpPr>
            <p:nvPr/>
          </p:nvSpPr>
          <p:spPr bwMode="auto">
            <a:xfrm>
              <a:off x="14097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3" name="Oval 620"/>
            <p:cNvSpPr>
              <a:spLocks noChangeArrowheads="1"/>
            </p:cNvSpPr>
            <p:nvPr/>
          </p:nvSpPr>
          <p:spPr bwMode="auto">
            <a:xfrm>
              <a:off x="14239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4" name="Oval 621"/>
            <p:cNvSpPr>
              <a:spLocks noChangeArrowheads="1"/>
            </p:cNvSpPr>
            <p:nvPr/>
          </p:nvSpPr>
          <p:spPr bwMode="auto">
            <a:xfrm>
              <a:off x="14398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5" name="Oval 622"/>
            <p:cNvSpPr>
              <a:spLocks noChangeArrowheads="1"/>
            </p:cNvSpPr>
            <p:nvPr/>
          </p:nvSpPr>
          <p:spPr bwMode="auto">
            <a:xfrm>
              <a:off x="14478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6" name="Oval 623"/>
            <p:cNvSpPr>
              <a:spLocks noChangeArrowheads="1"/>
            </p:cNvSpPr>
            <p:nvPr/>
          </p:nvSpPr>
          <p:spPr bwMode="auto">
            <a:xfrm>
              <a:off x="14620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7" name="Oval 624"/>
            <p:cNvSpPr>
              <a:spLocks noChangeArrowheads="1"/>
            </p:cNvSpPr>
            <p:nvPr/>
          </p:nvSpPr>
          <p:spPr bwMode="auto">
            <a:xfrm>
              <a:off x="14779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8" name="Oval 625"/>
            <p:cNvSpPr>
              <a:spLocks noChangeArrowheads="1"/>
            </p:cNvSpPr>
            <p:nvPr/>
          </p:nvSpPr>
          <p:spPr bwMode="auto">
            <a:xfrm>
              <a:off x="14922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9" name="Oval 626"/>
            <p:cNvSpPr>
              <a:spLocks noChangeArrowheads="1"/>
            </p:cNvSpPr>
            <p:nvPr/>
          </p:nvSpPr>
          <p:spPr bwMode="auto">
            <a:xfrm>
              <a:off x="15081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0" name="Oval 627"/>
            <p:cNvSpPr>
              <a:spLocks noChangeArrowheads="1"/>
            </p:cNvSpPr>
            <p:nvPr/>
          </p:nvSpPr>
          <p:spPr bwMode="auto">
            <a:xfrm>
              <a:off x="15224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1" name="Oval 628"/>
            <p:cNvSpPr>
              <a:spLocks noChangeArrowheads="1"/>
            </p:cNvSpPr>
            <p:nvPr/>
          </p:nvSpPr>
          <p:spPr bwMode="auto">
            <a:xfrm>
              <a:off x="15382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2" name="Oval 629"/>
            <p:cNvSpPr>
              <a:spLocks noChangeArrowheads="1"/>
            </p:cNvSpPr>
            <p:nvPr/>
          </p:nvSpPr>
          <p:spPr bwMode="auto">
            <a:xfrm>
              <a:off x="15525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3" name="Oval 630"/>
            <p:cNvSpPr>
              <a:spLocks noChangeArrowheads="1"/>
            </p:cNvSpPr>
            <p:nvPr/>
          </p:nvSpPr>
          <p:spPr bwMode="auto">
            <a:xfrm>
              <a:off x="15684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4" name="Oval 631"/>
            <p:cNvSpPr>
              <a:spLocks noChangeArrowheads="1"/>
            </p:cNvSpPr>
            <p:nvPr/>
          </p:nvSpPr>
          <p:spPr bwMode="auto">
            <a:xfrm>
              <a:off x="15827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5" name="Oval 632"/>
            <p:cNvSpPr>
              <a:spLocks noChangeArrowheads="1"/>
            </p:cNvSpPr>
            <p:nvPr/>
          </p:nvSpPr>
          <p:spPr bwMode="auto">
            <a:xfrm>
              <a:off x="15986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6" name="Oval 633"/>
            <p:cNvSpPr>
              <a:spLocks noChangeArrowheads="1"/>
            </p:cNvSpPr>
            <p:nvPr/>
          </p:nvSpPr>
          <p:spPr bwMode="auto">
            <a:xfrm>
              <a:off x="16129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7" name="Oval 634"/>
            <p:cNvSpPr>
              <a:spLocks noChangeArrowheads="1"/>
            </p:cNvSpPr>
            <p:nvPr/>
          </p:nvSpPr>
          <p:spPr bwMode="auto">
            <a:xfrm>
              <a:off x="16208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8" name="Oval 635"/>
            <p:cNvSpPr>
              <a:spLocks noChangeArrowheads="1"/>
            </p:cNvSpPr>
            <p:nvPr/>
          </p:nvSpPr>
          <p:spPr bwMode="auto">
            <a:xfrm>
              <a:off x="16351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9" name="Oval 636"/>
            <p:cNvSpPr>
              <a:spLocks noChangeArrowheads="1"/>
            </p:cNvSpPr>
            <p:nvPr/>
          </p:nvSpPr>
          <p:spPr bwMode="auto">
            <a:xfrm>
              <a:off x="16510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0" name="Oval 637"/>
            <p:cNvSpPr>
              <a:spLocks noChangeArrowheads="1"/>
            </p:cNvSpPr>
            <p:nvPr/>
          </p:nvSpPr>
          <p:spPr bwMode="auto">
            <a:xfrm>
              <a:off x="16652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1" name="Oval 638"/>
            <p:cNvSpPr>
              <a:spLocks noChangeArrowheads="1"/>
            </p:cNvSpPr>
            <p:nvPr/>
          </p:nvSpPr>
          <p:spPr bwMode="auto">
            <a:xfrm>
              <a:off x="16811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2" name="Oval 639"/>
            <p:cNvSpPr>
              <a:spLocks noChangeArrowheads="1"/>
            </p:cNvSpPr>
            <p:nvPr/>
          </p:nvSpPr>
          <p:spPr bwMode="auto">
            <a:xfrm>
              <a:off x="16954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3" name="Oval 640"/>
            <p:cNvSpPr>
              <a:spLocks noChangeArrowheads="1"/>
            </p:cNvSpPr>
            <p:nvPr/>
          </p:nvSpPr>
          <p:spPr bwMode="auto">
            <a:xfrm>
              <a:off x="17113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4" name="Oval 641"/>
            <p:cNvSpPr>
              <a:spLocks noChangeArrowheads="1"/>
            </p:cNvSpPr>
            <p:nvPr/>
          </p:nvSpPr>
          <p:spPr bwMode="auto">
            <a:xfrm>
              <a:off x="17256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5" name="Oval 642"/>
            <p:cNvSpPr>
              <a:spLocks noChangeArrowheads="1"/>
            </p:cNvSpPr>
            <p:nvPr/>
          </p:nvSpPr>
          <p:spPr bwMode="auto">
            <a:xfrm>
              <a:off x="17414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6" name="Oval 643"/>
            <p:cNvSpPr>
              <a:spLocks noChangeArrowheads="1"/>
            </p:cNvSpPr>
            <p:nvPr/>
          </p:nvSpPr>
          <p:spPr bwMode="auto">
            <a:xfrm>
              <a:off x="17557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7" name="Oval 644"/>
            <p:cNvSpPr>
              <a:spLocks noChangeArrowheads="1"/>
            </p:cNvSpPr>
            <p:nvPr/>
          </p:nvSpPr>
          <p:spPr bwMode="auto">
            <a:xfrm>
              <a:off x="17716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8" name="Oval 645"/>
            <p:cNvSpPr>
              <a:spLocks noChangeArrowheads="1"/>
            </p:cNvSpPr>
            <p:nvPr/>
          </p:nvSpPr>
          <p:spPr bwMode="auto">
            <a:xfrm>
              <a:off x="17859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9" name="Oval 646"/>
            <p:cNvSpPr>
              <a:spLocks noChangeArrowheads="1"/>
            </p:cNvSpPr>
            <p:nvPr/>
          </p:nvSpPr>
          <p:spPr bwMode="auto">
            <a:xfrm>
              <a:off x="17938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0" name="Oval 647"/>
            <p:cNvSpPr>
              <a:spLocks noChangeArrowheads="1"/>
            </p:cNvSpPr>
            <p:nvPr/>
          </p:nvSpPr>
          <p:spPr bwMode="auto">
            <a:xfrm>
              <a:off x="18097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1" name="Oval 648"/>
            <p:cNvSpPr>
              <a:spLocks noChangeArrowheads="1"/>
            </p:cNvSpPr>
            <p:nvPr/>
          </p:nvSpPr>
          <p:spPr bwMode="auto">
            <a:xfrm>
              <a:off x="18240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2" name="Oval 649"/>
            <p:cNvSpPr>
              <a:spLocks noChangeArrowheads="1"/>
            </p:cNvSpPr>
            <p:nvPr/>
          </p:nvSpPr>
          <p:spPr bwMode="auto">
            <a:xfrm>
              <a:off x="18399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3" name="Oval 650"/>
            <p:cNvSpPr>
              <a:spLocks noChangeArrowheads="1"/>
            </p:cNvSpPr>
            <p:nvPr/>
          </p:nvSpPr>
          <p:spPr bwMode="auto">
            <a:xfrm>
              <a:off x="18542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4" name="Oval 651"/>
            <p:cNvSpPr>
              <a:spLocks noChangeArrowheads="1"/>
            </p:cNvSpPr>
            <p:nvPr/>
          </p:nvSpPr>
          <p:spPr bwMode="auto">
            <a:xfrm>
              <a:off x="18700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5" name="Oval 652"/>
            <p:cNvSpPr>
              <a:spLocks noChangeArrowheads="1"/>
            </p:cNvSpPr>
            <p:nvPr/>
          </p:nvSpPr>
          <p:spPr bwMode="auto">
            <a:xfrm>
              <a:off x="18843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6" name="Oval 653"/>
            <p:cNvSpPr>
              <a:spLocks noChangeArrowheads="1"/>
            </p:cNvSpPr>
            <p:nvPr/>
          </p:nvSpPr>
          <p:spPr bwMode="auto">
            <a:xfrm>
              <a:off x="19002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7" name="Oval 654"/>
            <p:cNvSpPr>
              <a:spLocks noChangeArrowheads="1"/>
            </p:cNvSpPr>
            <p:nvPr/>
          </p:nvSpPr>
          <p:spPr bwMode="auto">
            <a:xfrm>
              <a:off x="19145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8" name="Oval 655"/>
            <p:cNvSpPr>
              <a:spLocks noChangeArrowheads="1"/>
            </p:cNvSpPr>
            <p:nvPr/>
          </p:nvSpPr>
          <p:spPr bwMode="auto">
            <a:xfrm>
              <a:off x="19304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9" name="Oval 656"/>
            <p:cNvSpPr>
              <a:spLocks noChangeArrowheads="1"/>
            </p:cNvSpPr>
            <p:nvPr/>
          </p:nvSpPr>
          <p:spPr bwMode="auto">
            <a:xfrm>
              <a:off x="19446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0" name="Oval 657"/>
            <p:cNvSpPr>
              <a:spLocks noChangeArrowheads="1"/>
            </p:cNvSpPr>
            <p:nvPr/>
          </p:nvSpPr>
          <p:spPr bwMode="auto">
            <a:xfrm>
              <a:off x="19605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1" name="Oval 658"/>
            <p:cNvSpPr>
              <a:spLocks noChangeArrowheads="1"/>
            </p:cNvSpPr>
            <p:nvPr/>
          </p:nvSpPr>
          <p:spPr bwMode="auto">
            <a:xfrm>
              <a:off x="19669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2" name="Oval 659"/>
            <p:cNvSpPr>
              <a:spLocks noChangeArrowheads="1"/>
            </p:cNvSpPr>
            <p:nvPr/>
          </p:nvSpPr>
          <p:spPr bwMode="auto">
            <a:xfrm>
              <a:off x="19827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3" name="Oval 660"/>
            <p:cNvSpPr>
              <a:spLocks noChangeArrowheads="1"/>
            </p:cNvSpPr>
            <p:nvPr/>
          </p:nvSpPr>
          <p:spPr bwMode="auto">
            <a:xfrm>
              <a:off x="19970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4" name="Oval 661"/>
            <p:cNvSpPr>
              <a:spLocks noChangeArrowheads="1"/>
            </p:cNvSpPr>
            <p:nvPr/>
          </p:nvSpPr>
          <p:spPr bwMode="auto">
            <a:xfrm>
              <a:off x="20129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5" name="Oval 662"/>
            <p:cNvSpPr>
              <a:spLocks noChangeArrowheads="1"/>
            </p:cNvSpPr>
            <p:nvPr/>
          </p:nvSpPr>
          <p:spPr bwMode="auto">
            <a:xfrm>
              <a:off x="20272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6" name="Oval 663"/>
            <p:cNvSpPr>
              <a:spLocks noChangeArrowheads="1"/>
            </p:cNvSpPr>
            <p:nvPr/>
          </p:nvSpPr>
          <p:spPr bwMode="auto">
            <a:xfrm>
              <a:off x="20431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7" name="Oval 664"/>
            <p:cNvSpPr>
              <a:spLocks noChangeArrowheads="1"/>
            </p:cNvSpPr>
            <p:nvPr/>
          </p:nvSpPr>
          <p:spPr bwMode="auto">
            <a:xfrm>
              <a:off x="20574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8" name="Oval 665"/>
            <p:cNvSpPr>
              <a:spLocks noChangeArrowheads="1"/>
            </p:cNvSpPr>
            <p:nvPr/>
          </p:nvSpPr>
          <p:spPr bwMode="auto">
            <a:xfrm>
              <a:off x="20732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9" name="Oval 666"/>
            <p:cNvSpPr>
              <a:spLocks noChangeArrowheads="1"/>
            </p:cNvSpPr>
            <p:nvPr/>
          </p:nvSpPr>
          <p:spPr bwMode="auto">
            <a:xfrm>
              <a:off x="20875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0" name="Oval 667"/>
            <p:cNvSpPr>
              <a:spLocks noChangeArrowheads="1"/>
            </p:cNvSpPr>
            <p:nvPr/>
          </p:nvSpPr>
          <p:spPr bwMode="auto">
            <a:xfrm>
              <a:off x="21034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1" name="Oval 668"/>
            <p:cNvSpPr>
              <a:spLocks noChangeArrowheads="1"/>
            </p:cNvSpPr>
            <p:nvPr/>
          </p:nvSpPr>
          <p:spPr bwMode="auto">
            <a:xfrm>
              <a:off x="21177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2" name="Oval 669"/>
            <p:cNvSpPr>
              <a:spLocks noChangeArrowheads="1"/>
            </p:cNvSpPr>
            <p:nvPr/>
          </p:nvSpPr>
          <p:spPr bwMode="auto">
            <a:xfrm>
              <a:off x="21336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3" name="Oval 670"/>
            <p:cNvSpPr>
              <a:spLocks noChangeArrowheads="1"/>
            </p:cNvSpPr>
            <p:nvPr/>
          </p:nvSpPr>
          <p:spPr bwMode="auto">
            <a:xfrm>
              <a:off x="21415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4" name="Oval 671"/>
            <p:cNvSpPr>
              <a:spLocks noChangeArrowheads="1"/>
            </p:cNvSpPr>
            <p:nvPr/>
          </p:nvSpPr>
          <p:spPr bwMode="auto">
            <a:xfrm>
              <a:off x="21558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5" name="Oval 672"/>
            <p:cNvSpPr>
              <a:spLocks noChangeArrowheads="1"/>
            </p:cNvSpPr>
            <p:nvPr/>
          </p:nvSpPr>
          <p:spPr bwMode="auto">
            <a:xfrm>
              <a:off x="21717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6" name="Oval 673"/>
            <p:cNvSpPr>
              <a:spLocks noChangeArrowheads="1"/>
            </p:cNvSpPr>
            <p:nvPr/>
          </p:nvSpPr>
          <p:spPr bwMode="auto">
            <a:xfrm>
              <a:off x="21859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7" name="Oval 674"/>
            <p:cNvSpPr>
              <a:spLocks noChangeArrowheads="1"/>
            </p:cNvSpPr>
            <p:nvPr/>
          </p:nvSpPr>
          <p:spPr bwMode="auto">
            <a:xfrm>
              <a:off x="22018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8" name="Oval 675"/>
            <p:cNvSpPr>
              <a:spLocks noChangeArrowheads="1"/>
            </p:cNvSpPr>
            <p:nvPr/>
          </p:nvSpPr>
          <p:spPr bwMode="auto">
            <a:xfrm>
              <a:off x="22161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9" name="Oval 676"/>
            <p:cNvSpPr>
              <a:spLocks noChangeArrowheads="1"/>
            </p:cNvSpPr>
            <p:nvPr/>
          </p:nvSpPr>
          <p:spPr bwMode="auto">
            <a:xfrm>
              <a:off x="22320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0" name="Oval 677"/>
            <p:cNvSpPr>
              <a:spLocks noChangeArrowheads="1"/>
            </p:cNvSpPr>
            <p:nvPr/>
          </p:nvSpPr>
          <p:spPr bwMode="auto">
            <a:xfrm>
              <a:off x="22463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1" name="Oval 678"/>
            <p:cNvSpPr>
              <a:spLocks noChangeArrowheads="1"/>
            </p:cNvSpPr>
            <p:nvPr/>
          </p:nvSpPr>
          <p:spPr bwMode="auto">
            <a:xfrm>
              <a:off x="22621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2" name="Oval 679"/>
            <p:cNvSpPr>
              <a:spLocks noChangeArrowheads="1"/>
            </p:cNvSpPr>
            <p:nvPr/>
          </p:nvSpPr>
          <p:spPr bwMode="auto">
            <a:xfrm>
              <a:off x="22764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3" name="Oval 680"/>
            <p:cNvSpPr>
              <a:spLocks noChangeArrowheads="1"/>
            </p:cNvSpPr>
            <p:nvPr/>
          </p:nvSpPr>
          <p:spPr bwMode="auto">
            <a:xfrm>
              <a:off x="22923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4" name="Oval 681"/>
            <p:cNvSpPr>
              <a:spLocks noChangeArrowheads="1"/>
            </p:cNvSpPr>
            <p:nvPr/>
          </p:nvSpPr>
          <p:spPr bwMode="auto">
            <a:xfrm>
              <a:off x="23066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5" name="Oval 682"/>
            <p:cNvSpPr>
              <a:spLocks noChangeArrowheads="1"/>
            </p:cNvSpPr>
            <p:nvPr/>
          </p:nvSpPr>
          <p:spPr bwMode="auto">
            <a:xfrm>
              <a:off x="23145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6" name="Oval 683"/>
            <p:cNvSpPr>
              <a:spLocks noChangeArrowheads="1"/>
            </p:cNvSpPr>
            <p:nvPr/>
          </p:nvSpPr>
          <p:spPr bwMode="auto">
            <a:xfrm>
              <a:off x="23288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7" name="Oval 684"/>
            <p:cNvSpPr>
              <a:spLocks noChangeArrowheads="1"/>
            </p:cNvSpPr>
            <p:nvPr/>
          </p:nvSpPr>
          <p:spPr bwMode="auto">
            <a:xfrm>
              <a:off x="23447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8" name="Oval 685"/>
            <p:cNvSpPr>
              <a:spLocks noChangeArrowheads="1"/>
            </p:cNvSpPr>
            <p:nvPr/>
          </p:nvSpPr>
          <p:spPr bwMode="auto">
            <a:xfrm>
              <a:off x="23590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9" name="Oval 686"/>
            <p:cNvSpPr>
              <a:spLocks noChangeArrowheads="1"/>
            </p:cNvSpPr>
            <p:nvPr/>
          </p:nvSpPr>
          <p:spPr bwMode="auto">
            <a:xfrm>
              <a:off x="23749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0" name="Oval 687"/>
            <p:cNvSpPr>
              <a:spLocks noChangeArrowheads="1"/>
            </p:cNvSpPr>
            <p:nvPr/>
          </p:nvSpPr>
          <p:spPr bwMode="auto">
            <a:xfrm>
              <a:off x="23891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1" name="Oval 688"/>
            <p:cNvSpPr>
              <a:spLocks noChangeArrowheads="1"/>
            </p:cNvSpPr>
            <p:nvPr/>
          </p:nvSpPr>
          <p:spPr bwMode="auto">
            <a:xfrm>
              <a:off x="24050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2" name="Oval 689"/>
            <p:cNvSpPr>
              <a:spLocks noChangeArrowheads="1"/>
            </p:cNvSpPr>
            <p:nvPr/>
          </p:nvSpPr>
          <p:spPr bwMode="auto">
            <a:xfrm>
              <a:off x="24193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3" name="Oval 690"/>
            <p:cNvSpPr>
              <a:spLocks noChangeArrowheads="1"/>
            </p:cNvSpPr>
            <p:nvPr/>
          </p:nvSpPr>
          <p:spPr bwMode="auto">
            <a:xfrm>
              <a:off x="24352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4" name="Oval 691"/>
            <p:cNvSpPr>
              <a:spLocks noChangeArrowheads="1"/>
            </p:cNvSpPr>
            <p:nvPr/>
          </p:nvSpPr>
          <p:spPr bwMode="auto">
            <a:xfrm>
              <a:off x="24495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5" name="Oval 692"/>
            <p:cNvSpPr>
              <a:spLocks noChangeArrowheads="1"/>
            </p:cNvSpPr>
            <p:nvPr/>
          </p:nvSpPr>
          <p:spPr bwMode="auto">
            <a:xfrm>
              <a:off x="24653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6" name="Oval 693"/>
            <p:cNvSpPr>
              <a:spLocks noChangeArrowheads="1"/>
            </p:cNvSpPr>
            <p:nvPr/>
          </p:nvSpPr>
          <p:spPr bwMode="auto">
            <a:xfrm>
              <a:off x="24796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7" name="Oval 694"/>
            <p:cNvSpPr>
              <a:spLocks noChangeArrowheads="1"/>
            </p:cNvSpPr>
            <p:nvPr/>
          </p:nvSpPr>
          <p:spPr bwMode="auto">
            <a:xfrm>
              <a:off x="24876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8" name="Oval 695"/>
            <p:cNvSpPr>
              <a:spLocks noChangeArrowheads="1"/>
            </p:cNvSpPr>
            <p:nvPr/>
          </p:nvSpPr>
          <p:spPr bwMode="auto">
            <a:xfrm>
              <a:off x="25034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9" name="Oval 696"/>
            <p:cNvSpPr>
              <a:spLocks noChangeArrowheads="1"/>
            </p:cNvSpPr>
            <p:nvPr/>
          </p:nvSpPr>
          <p:spPr bwMode="auto">
            <a:xfrm>
              <a:off x="25177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0" name="Oval 697"/>
            <p:cNvSpPr>
              <a:spLocks noChangeArrowheads="1"/>
            </p:cNvSpPr>
            <p:nvPr/>
          </p:nvSpPr>
          <p:spPr bwMode="auto">
            <a:xfrm>
              <a:off x="25336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1" name="Oval 698"/>
            <p:cNvSpPr>
              <a:spLocks noChangeArrowheads="1"/>
            </p:cNvSpPr>
            <p:nvPr/>
          </p:nvSpPr>
          <p:spPr bwMode="auto">
            <a:xfrm>
              <a:off x="25479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2" name="Oval 699"/>
            <p:cNvSpPr>
              <a:spLocks noChangeArrowheads="1"/>
            </p:cNvSpPr>
            <p:nvPr/>
          </p:nvSpPr>
          <p:spPr bwMode="auto">
            <a:xfrm>
              <a:off x="25638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3" name="Oval 700"/>
            <p:cNvSpPr>
              <a:spLocks noChangeArrowheads="1"/>
            </p:cNvSpPr>
            <p:nvPr/>
          </p:nvSpPr>
          <p:spPr bwMode="auto">
            <a:xfrm>
              <a:off x="25781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4" name="Oval 701"/>
            <p:cNvSpPr>
              <a:spLocks noChangeArrowheads="1"/>
            </p:cNvSpPr>
            <p:nvPr/>
          </p:nvSpPr>
          <p:spPr bwMode="auto">
            <a:xfrm>
              <a:off x="25939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5" name="Oval 702"/>
            <p:cNvSpPr>
              <a:spLocks noChangeArrowheads="1"/>
            </p:cNvSpPr>
            <p:nvPr/>
          </p:nvSpPr>
          <p:spPr bwMode="auto">
            <a:xfrm>
              <a:off x="26082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6" name="Oval 703"/>
            <p:cNvSpPr>
              <a:spLocks noChangeArrowheads="1"/>
            </p:cNvSpPr>
            <p:nvPr/>
          </p:nvSpPr>
          <p:spPr bwMode="auto">
            <a:xfrm>
              <a:off x="26241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7" name="Oval 704"/>
            <p:cNvSpPr>
              <a:spLocks noChangeArrowheads="1"/>
            </p:cNvSpPr>
            <p:nvPr/>
          </p:nvSpPr>
          <p:spPr bwMode="auto">
            <a:xfrm>
              <a:off x="26384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8" name="Oval 705"/>
            <p:cNvSpPr>
              <a:spLocks noChangeArrowheads="1"/>
            </p:cNvSpPr>
            <p:nvPr/>
          </p:nvSpPr>
          <p:spPr bwMode="auto">
            <a:xfrm>
              <a:off x="26543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9" name="Oval 706"/>
            <p:cNvSpPr>
              <a:spLocks noChangeArrowheads="1"/>
            </p:cNvSpPr>
            <p:nvPr/>
          </p:nvSpPr>
          <p:spPr bwMode="auto">
            <a:xfrm>
              <a:off x="26606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0" name="Oval 707"/>
            <p:cNvSpPr>
              <a:spLocks noChangeArrowheads="1"/>
            </p:cNvSpPr>
            <p:nvPr/>
          </p:nvSpPr>
          <p:spPr bwMode="auto">
            <a:xfrm>
              <a:off x="26765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1" name="Oval 708"/>
            <p:cNvSpPr>
              <a:spLocks noChangeArrowheads="1"/>
            </p:cNvSpPr>
            <p:nvPr/>
          </p:nvSpPr>
          <p:spPr bwMode="auto">
            <a:xfrm>
              <a:off x="26908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2" name="Oval 709"/>
            <p:cNvSpPr>
              <a:spLocks noChangeArrowheads="1"/>
            </p:cNvSpPr>
            <p:nvPr/>
          </p:nvSpPr>
          <p:spPr bwMode="auto">
            <a:xfrm>
              <a:off x="2706689" y="50403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3" name="Oval 710"/>
            <p:cNvSpPr>
              <a:spLocks noChangeArrowheads="1"/>
            </p:cNvSpPr>
            <p:nvPr/>
          </p:nvSpPr>
          <p:spPr bwMode="auto">
            <a:xfrm>
              <a:off x="27209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4" name="Oval 711"/>
            <p:cNvSpPr>
              <a:spLocks noChangeArrowheads="1"/>
            </p:cNvSpPr>
            <p:nvPr/>
          </p:nvSpPr>
          <p:spPr bwMode="auto">
            <a:xfrm>
              <a:off x="27368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5" name="Oval 712"/>
            <p:cNvSpPr>
              <a:spLocks noChangeArrowheads="1"/>
            </p:cNvSpPr>
            <p:nvPr/>
          </p:nvSpPr>
          <p:spPr bwMode="auto">
            <a:xfrm>
              <a:off x="27511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6" name="Oval 713"/>
            <p:cNvSpPr>
              <a:spLocks noChangeArrowheads="1"/>
            </p:cNvSpPr>
            <p:nvPr/>
          </p:nvSpPr>
          <p:spPr bwMode="auto">
            <a:xfrm>
              <a:off x="27670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7" name="Oval 714"/>
            <p:cNvSpPr>
              <a:spLocks noChangeArrowheads="1"/>
            </p:cNvSpPr>
            <p:nvPr/>
          </p:nvSpPr>
          <p:spPr bwMode="auto">
            <a:xfrm>
              <a:off x="27813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8" name="Oval 715"/>
            <p:cNvSpPr>
              <a:spLocks noChangeArrowheads="1"/>
            </p:cNvSpPr>
            <p:nvPr/>
          </p:nvSpPr>
          <p:spPr bwMode="auto">
            <a:xfrm>
              <a:off x="27971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9" name="Oval 716"/>
            <p:cNvSpPr>
              <a:spLocks noChangeArrowheads="1"/>
            </p:cNvSpPr>
            <p:nvPr/>
          </p:nvSpPr>
          <p:spPr bwMode="auto">
            <a:xfrm>
              <a:off x="28114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0" name="Oval 717"/>
            <p:cNvSpPr>
              <a:spLocks noChangeArrowheads="1"/>
            </p:cNvSpPr>
            <p:nvPr/>
          </p:nvSpPr>
          <p:spPr bwMode="auto">
            <a:xfrm>
              <a:off x="28273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1" name="Oval 718"/>
            <p:cNvSpPr>
              <a:spLocks noChangeArrowheads="1"/>
            </p:cNvSpPr>
            <p:nvPr/>
          </p:nvSpPr>
          <p:spPr bwMode="auto">
            <a:xfrm>
              <a:off x="28336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2" name="Oval 719"/>
            <p:cNvSpPr>
              <a:spLocks noChangeArrowheads="1"/>
            </p:cNvSpPr>
            <p:nvPr/>
          </p:nvSpPr>
          <p:spPr bwMode="auto">
            <a:xfrm>
              <a:off x="28495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3" name="Oval 720"/>
            <p:cNvSpPr>
              <a:spLocks noChangeArrowheads="1"/>
            </p:cNvSpPr>
            <p:nvPr/>
          </p:nvSpPr>
          <p:spPr bwMode="auto">
            <a:xfrm>
              <a:off x="28638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4" name="Oval 721"/>
            <p:cNvSpPr>
              <a:spLocks noChangeArrowheads="1"/>
            </p:cNvSpPr>
            <p:nvPr/>
          </p:nvSpPr>
          <p:spPr bwMode="auto">
            <a:xfrm>
              <a:off x="28797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5" name="Oval 722"/>
            <p:cNvSpPr>
              <a:spLocks noChangeArrowheads="1"/>
            </p:cNvSpPr>
            <p:nvPr/>
          </p:nvSpPr>
          <p:spPr bwMode="auto">
            <a:xfrm>
              <a:off x="28940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6" name="Oval 723"/>
            <p:cNvSpPr>
              <a:spLocks noChangeArrowheads="1"/>
            </p:cNvSpPr>
            <p:nvPr/>
          </p:nvSpPr>
          <p:spPr bwMode="auto">
            <a:xfrm>
              <a:off x="29098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7" name="Oval 724"/>
            <p:cNvSpPr>
              <a:spLocks noChangeArrowheads="1"/>
            </p:cNvSpPr>
            <p:nvPr/>
          </p:nvSpPr>
          <p:spPr bwMode="auto">
            <a:xfrm>
              <a:off x="29241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8" name="Oval 725"/>
            <p:cNvSpPr>
              <a:spLocks noChangeArrowheads="1"/>
            </p:cNvSpPr>
            <p:nvPr/>
          </p:nvSpPr>
          <p:spPr bwMode="auto">
            <a:xfrm>
              <a:off x="29400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9" name="Oval 726"/>
            <p:cNvSpPr>
              <a:spLocks noChangeArrowheads="1"/>
            </p:cNvSpPr>
            <p:nvPr/>
          </p:nvSpPr>
          <p:spPr bwMode="auto">
            <a:xfrm>
              <a:off x="29543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0" name="Oval 727"/>
            <p:cNvSpPr>
              <a:spLocks noChangeArrowheads="1"/>
            </p:cNvSpPr>
            <p:nvPr/>
          </p:nvSpPr>
          <p:spPr bwMode="auto">
            <a:xfrm>
              <a:off x="29702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1" name="Oval 728"/>
            <p:cNvSpPr>
              <a:spLocks noChangeArrowheads="1"/>
            </p:cNvSpPr>
            <p:nvPr/>
          </p:nvSpPr>
          <p:spPr bwMode="auto">
            <a:xfrm>
              <a:off x="29845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2" name="Oval 729"/>
            <p:cNvSpPr>
              <a:spLocks noChangeArrowheads="1"/>
            </p:cNvSpPr>
            <p:nvPr/>
          </p:nvSpPr>
          <p:spPr bwMode="auto">
            <a:xfrm>
              <a:off x="30003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3" name="Oval 730"/>
            <p:cNvSpPr>
              <a:spLocks noChangeArrowheads="1"/>
            </p:cNvSpPr>
            <p:nvPr/>
          </p:nvSpPr>
          <p:spPr bwMode="auto">
            <a:xfrm>
              <a:off x="30083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4" name="Oval 731"/>
            <p:cNvSpPr>
              <a:spLocks noChangeArrowheads="1"/>
            </p:cNvSpPr>
            <p:nvPr/>
          </p:nvSpPr>
          <p:spPr bwMode="auto">
            <a:xfrm>
              <a:off x="30226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5" name="Oval 732"/>
            <p:cNvSpPr>
              <a:spLocks noChangeArrowheads="1"/>
            </p:cNvSpPr>
            <p:nvPr/>
          </p:nvSpPr>
          <p:spPr bwMode="auto">
            <a:xfrm>
              <a:off x="30384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6" name="Oval 733"/>
            <p:cNvSpPr>
              <a:spLocks noChangeArrowheads="1"/>
            </p:cNvSpPr>
            <p:nvPr/>
          </p:nvSpPr>
          <p:spPr bwMode="auto">
            <a:xfrm>
              <a:off x="30527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7" name="Oval 734"/>
            <p:cNvSpPr>
              <a:spLocks noChangeArrowheads="1"/>
            </p:cNvSpPr>
            <p:nvPr/>
          </p:nvSpPr>
          <p:spPr bwMode="auto">
            <a:xfrm>
              <a:off x="30686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8" name="Oval 735"/>
            <p:cNvSpPr>
              <a:spLocks noChangeArrowheads="1"/>
            </p:cNvSpPr>
            <p:nvPr/>
          </p:nvSpPr>
          <p:spPr bwMode="auto">
            <a:xfrm>
              <a:off x="30829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9" name="Oval 736"/>
            <p:cNvSpPr>
              <a:spLocks noChangeArrowheads="1"/>
            </p:cNvSpPr>
            <p:nvPr/>
          </p:nvSpPr>
          <p:spPr bwMode="auto">
            <a:xfrm>
              <a:off x="30988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0" name="Oval 737"/>
            <p:cNvSpPr>
              <a:spLocks noChangeArrowheads="1"/>
            </p:cNvSpPr>
            <p:nvPr/>
          </p:nvSpPr>
          <p:spPr bwMode="auto">
            <a:xfrm>
              <a:off x="31130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1" name="Oval 738"/>
            <p:cNvSpPr>
              <a:spLocks noChangeArrowheads="1"/>
            </p:cNvSpPr>
            <p:nvPr/>
          </p:nvSpPr>
          <p:spPr bwMode="auto">
            <a:xfrm>
              <a:off x="31289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2" name="Oval 739"/>
            <p:cNvSpPr>
              <a:spLocks noChangeArrowheads="1"/>
            </p:cNvSpPr>
            <p:nvPr/>
          </p:nvSpPr>
          <p:spPr bwMode="auto">
            <a:xfrm>
              <a:off x="31432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3" name="Oval 740"/>
            <p:cNvSpPr>
              <a:spLocks noChangeArrowheads="1"/>
            </p:cNvSpPr>
            <p:nvPr/>
          </p:nvSpPr>
          <p:spPr bwMode="auto">
            <a:xfrm>
              <a:off x="31591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4" name="Oval 741"/>
            <p:cNvSpPr>
              <a:spLocks noChangeArrowheads="1"/>
            </p:cNvSpPr>
            <p:nvPr/>
          </p:nvSpPr>
          <p:spPr bwMode="auto">
            <a:xfrm>
              <a:off x="31734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5" name="Oval 742"/>
            <p:cNvSpPr>
              <a:spLocks noChangeArrowheads="1"/>
            </p:cNvSpPr>
            <p:nvPr/>
          </p:nvSpPr>
          <p:spPr bwMode="auto">
            <a:xfrm>
              <a:off x="31813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6" name="Oval 743"/>
            <p:cNvSpPr>
              <a:spLocks noChangeArrowheads="1"/>
            </p:cNvSpPr>
            <p:nvPr/>
          </p:nvSpPr>
          <p:spPr bwMode="auto">
            <a:xfrm>
              <a:off x="31956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7" name="Oval 744"/>
            <p:cNvSpPr>
              <a:spLocks noChangeArrowheads="1"/>
            </p:cNvSpPr>
            <p:nvPr/>
          </p:nvSpPr>
          <p:spPr bwMode="auto">
            <a:xfrm>
              <a:off x="32115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8" name="Oval 745"/>
            <p:cNvSpPr>
              <a:spLocks noChangeArrowheads="1"/>
            </p:cNvSpPr>
            <p:nvPr/>
          </p:nvSpPr>
          <p:spPr bwMode="auto">
            <a:xfrm>
              <a:off x="32258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9" name="Oval 746"/>
            <p:cNvSpPr>
              <a:spLocks noChangeArrowheads="1"/>
            </p:cNvSpPr>
            <p:nvPr/>
          </p:nvSpPr>
          <p:spPr bwMode="auto">
            <a:xfrm>
              <a:off x="32416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0" name="Oval 747"/>
            <p:cNvSpPr>
              <a:spLocks noChangeArrowheads="1"/>
            </p:cNvSpPr>
            <p:nvPr/>
          </p:nvSpPr>
          <p:spPr bwMode="auto">
            <a:xfrm>
              <a:off x="32559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1" name="Oval 748"/>
            <p:cNvSpPr>
              <a:spLocks noChangeArrowheads="1"/>
            </p:cNvSpPr>
            <p:nvPr/>
          </p:nvSpPr>
          <p:spPr bwMode="auto">
            <a:xfrm>
              <a:off x="32718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2" name="Oval 749"/>
            <p:cNvSpPr>
              <a:spLocks noChangeArrowheads="1"/>
            </p:cNvSpPr>
            <p:nvPr/>
          </p:nvSpPr>
          <p:spPr bwMode="auto">
            <a:xfrm>
              <a:off x="32861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3" name="Oval 750"/>
            <p:cNvSpPr>
              <a:spLocks noChangeArrowheads="1"/>
            </p:cNvSpPr>
            <p:nvPr/>
          </p:nvSpPr>
          <p:spPr bwMode="auto">
            <a:xfrm>
              <a:off x="33020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4" name="Oval 751"/>
            <p:cNvSpPr>
              <a:spLocks noChangeArrowheads="1"/>
            </p:cNvSpPr>
            <p:nvPr/>
          </p:nvSpPr>
          <p:spPr bwMode="auto">
            <a:xfrm>
              <a:off x="33162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5" name="Oval 752"/>
            <p:cNvSpPr>
              <a:spLocks noChangeArrowheads="1"/>
            </p:cNvSpPr>
            <p:nvPr/>
          </p:nvSpPr>
          <p:spPr bwMode="auto">
            <a:xfrm>
              <a:off x="33321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6" name="Oval 753"/>
            <p:cNvSpPr>
              <a:spLocks noChangeArrowheads="1"/>
            </p:cNvSpPr>
            <p:nvPr/>
          </p:nvSpPr>
          <p:spPr bwMode="auto">
            <a:xfrm>
              <a:off x="33464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7" name="Oval 754"/>
            <p:cNvSpPr>
              <a:spLocks noChangeArrowheads="1"/>
            </p:cNvSpPr>
            <p:nvPr/>
          </p:nvSpPr>
          <p:spPr bwMode="auto">
            <a:xfrm>
              <a:off x="33543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8" name="Oval 755"/>
            <p:cNvSpPr>
              <a:spLocks noChangeArrowheads="1"/>
            </p:cNvSpPr>
            <p:nvPr/>
          </p:nvSpPr>
          <p:spPr bwMode="auto">
            <a:xfrm>
              <a:off x="33702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9" name="Oval 756"/>
            <p:cNvSpPr>
              <a:spLocks noChangeArrowheads="1"/>
            </p:cNvSpPr>
            <p:nvPr/>
          </p:nvSpPr>
          <p:spPr bwMode="auto">
            <a:xfrm>
              <a:off x="33845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0" name="Oval 757"/>
            <p:cNvSpPr>
              <a:spLocks noChangeArrowheads="1"/>
            </p:cNvSpPr>
            <p:nvPr/>
          </p:nvSpPr>
          <p:spPr bwMode="auto">
            <a:xfrm>
              <a:off x="34004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1" name="Oval 758"/>
            <p:cNvSpPr>
              <a:spLocks noChangeArrowheads="1"/>
            </p:cNvSpPr>
            <p:nvPr/>
          </p:nvSpPr>
          <p:spPr bwMode="auto">
            <a:xfrm>
              <a:off x="34147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2" name="Oval 759"/>
            <p:cNvSpPr>
              <a:spLocks noChangeArrowheads="1"/>
            </p:cNvSpPr>
            <p:nvPr/>
          </p:nvSpPr>
          <p:spPr bwMode="auto">
            <a:xfrm>
              <a:off x="34305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3" name="Oval 760"/>
            <p:cNvSpPr>
              <a:spLocks noChangeArrowheads="1"/>
            </p:cNvSpPr>
            <p:nvPr/>
          </p:nvSpPr>
          <p:spPr bwMode="auto">
            <a:xfrm>
              <a:off x="34448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4" name="Oval 761"/>
            <p:cNvSpPr>
              <a:spLocks noChangeArrowheads="1"/>
            </p:cNvSpPr>
            <p:nvPr/>
          </p:nvSpPr>
          <p:spPr bwMode="auto">
            <a:xfrm>
              <a:off x="34607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5" name="Oval 762"/>
            <p:cNvSpPr>
              <a:spLocks noChangeArrowheads="1"/>
            </p:cNvSpPr>
            <p:nvPr/>
          </p:nvSpPr>
          <p:spPr bwMode="auto">
            <a:xfrm>
              <a:off x="34750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6" name="Oval 763"/>
            <p:cNvSpPr>
              <a:spLocks noChangeArrowheads="1"/>
            </p:cNvSpPr>
            <p:nvPr/>
          </p:nvSpPr>
          <p:spPr bwMode="auto">
            <a:xfrm>
              <a:off x="34909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7" name="Oval 764"/>
            <p:cNvSpPr>
              <a:spLocks noChangeArrowheads="1"/>
            </p:cNvSpPr>
            <p:nvPr/>
          </p:nvSpPr>
          <p:spPr bwMode="auto">
            <a:xfrm>
              <a:off x="35052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8" name="Oval 765"/>
            <p:cNvSpPr>
              <a:spLocks noChangeArrowheads="1"/>
            </p:cNvSpPr>
            <p:nvPr/>
          </p:nvSpPr>
          <p:spPr bwMode="auto">
            <a:xfrm>
              <a:off x="35210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9" name="Oval 766"/>
            <p:cNvSpPr>
              <a:spLocks noChangeArrowheads="1"/>
            </p:cNvSpPr>
            <p:nvPr/>
          </p:nvSpPr>
          <p:spPr bwMode="auto">
            <a:xfrm>
              <a:off x="35274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0" name="Oval 767"/>
            <p:cNvSpPr>
              <a:spLocks noChangeArrowheads="1"/>
            </p:cNvSpPr>
            <p:nvPr/>
          </p:nvSpPr>
          <p:spPr bwMode="auto">
            <a:xfrm>
              <a:off x="35433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1" name="Oval 768"/>
            <p:cNvSpPr>
              <a:spLocks noChangeArrowheads="1"/>
            </p:cNvSpPr>
            <p:nvPr/>
          </p:nvSpPr>
          <p:spPr bwMode="auto">
            <a:xfrm>
              <a:off x="35575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2" name="Oval 769"/>
            <p:cNvSpPr>
              <a:spLocks noChangeArrowheads="1"/>
            </p:cNvSpPr>
            <p:nvPr/>
          </p:nvSpPr>
          <p:spPr bwMode="auto">
            <a:xfrm>
              <a:off x="35734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3" name="Oval 770"/>
            <p:cNvSpPr>
              <a:spLocks noChangeArrowheads="1"/>
            </p:cNvSpPr>
            <p:nvPr/>
          </p:nvSpPr>
          <p:spPr bwMode="auto">
            <a:xfrm>
              <a:off x="35877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4" name="Oval 771"/>
            <p:cNvSpPr>
              <a:spLocks noChangeArrowheads="1"/>
            </p:cNvSpPr>
            <p:nvPr/>
          </p:nvSpPr>
          <p:spPr bwMode="auto">
            <a:xfrm>
              <a:off x="36036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5" name="Oval 772"/>
            <p:cNvSpPr>
              <a:spLocks noChangeArrowheads="1"/>
            </p:cNvSpPr>
            <p:nvPr/>
          </p:nvSpPr>
          <p:spPr bwMode="auto">
            <a:xfrm>
              <a:off x="36179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6" name="Oval 773"/>
            <p:cNvSpPr>
              <a:spLocks noChangeArrowheads="1"/>
            </p:cNvSpPr>
            <p:nvPr/>
          </p:nvSpPr>
          <p:spPr bwMode="auto">
            <a:xfrm>
              <a:off x="36337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7" name="Oval 774"/>
            <p:cNvSpPr>
              <a:spLocks noChangeArrowheads="1"/>
            </p:cNvSpPr>
            <p:nvPr/>
          </p:nvSpPr>
          <p:spPr bwMode="auto">
            <a:xfrm>
              <a:off x="36480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8" name="Oval 775"/>
            <p:cNvSpPr>
              <a:spLocks noChangeArrowheads="1"/>
            </p:cNvSpPr>
            <p:nvPr/>
          </p:nvSpPr>
          <p:spPr bwMode="auto">
            <a:xfrm>
              <a:off x="36639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9" name="Oval 776"/>
            <p:cNvSpPr>
              <a:spLocks noChangeArrowheads="1"/>
            </p:cNvSpPr>
            <p:nvPr/>
          </p:nvSpPr>
          <p:spPr bwMode="auto">
            <a:xfrm>
              <a:off x="36782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0" name="Oval 777"/>
            <p:cNvSpPr>
              <a:spLocks noChangeArrowheads="1"/>
            </p:cNvSpPr>
            <p:nvPr/>
          </p:nvSpPr>
          <p:spPr bwMode="auto">
            <a:xfrm>
              <a:off x="36941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1" name="Oval 778"/>
            <p:cNvSpPr>
              <a:spLocks noChangeArrowheads="1"/>
            </p:cNvSpPr>
            <p:nvPr/>
          </p:nvSpPr>
          <p:spPr bwMode="auto">
            <a:xfrm>
              <a:off x="37020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2" name="Oval 779"/>
            <p:cNvSpPr>
              <a:spLocks noChangeArrowheads="1"/>
            </p:cNvSpPr>
            <p:nvPr/>
          </p:nvSpPr>
          <p:spPr bwMode="auto">
            <a:xfrm>
              <a:off x="37163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3" name="Oval 780"/>
            <p:cNvSpPr>
              <a:spLocks noChangeArrowheads="1"/>
            </p:cNvSpPr>
            <p:nvPr/>
          </p:nvSpPr>
          <p:spPr bwMode="auto">
            <a:xfrm>
              <a:off x="37322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4" name="Oval 781"/>
            <p:cNvSpPr>
              <a:spLocks noChangeArrowheads="1"/>
            </p:cNvSpPr>
            <p:nvPr/>
          </p:nvSpPr>
          <p:spPr bwMode="auto">
            <a:xfrm>
              <a:off x="37465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5" name="Oval 782"/>
            <p:cNvSpPr>
              <a:spLocks noChangeArrowheads="1"/>
            </p:cNvSpPr>
            <p:nvPr/>
          </p:nvSpPr>
          <p:spPr bwMode="auto">
            <a:xfrm>
              <a:off x="37623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6" name="Oval 783"/>
            <p:cNvSpPr>
              <a:spLocks noChangeArrowheads="1"/>
            </p:cNvSpPr>
            <p:nvPr/>
          </p:nvSpPr>
          <p:spPr bwMode="auto">
            <a:xfrm>
              <a:off x="37766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7" name="Oval 784"/>
            <p:cNvSpPr>
              <a:spLocks noChangeArrowheads="1"/>
            </p:cNvSpPr>
            <p:nvPr/>
          </p:nvSpPr>
          <p:spPr bwMode="auto">
            <a:xfrm>
              <a:off x="37925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8" name="Oval 785"/>
            <p:cNvSpPr>
              <a:spLocks noChangeArrowheads="1"/>
            </p:cNvSpPr>
            <p:nvPr/>
          </p:nvSpPr>
          <p:spPr bwMode="auto">
            <a:xfrm>
              <a:off x="38068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9" name="Oval 786"/>
            <p:cNvSpPr>
              <a:spLocks noChangeArrowheads="1"/>
            </p:cNvSpPr>
            <p:nvPr/>
          </p:nvSpPr>
          <p:spPr bwMode="auto">
            <a:xfrm>
              <a:off x="38227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0" name="Oval 787"/>
            <p:cNvSpPr>
              <a:spLocks noChangeArrowheads="1"/>
            </p:cNvSpPr>
            <p:nvPr/>
          </p:nvSpPr>
          <p:spPr bwMode="auto">
            <a:xfrm>
              <a:off x="38369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1" name="Oval 788"/>
            <p:cNvSpPr>
              <a:spLocks noChangeArrowheads="1"/>
            </p:cNvSpPr>
            <p:nvPr/>
          </p:nvSpPr>
          <p:spPr bwMode="auto">
            <a:xfrm>
              <a:off x="38528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2" name="Oval 789"/>
            <p:cNvSpPr>
              <a:spLocks noChangeArrowheads="1"/>
            </p:cNvSpPr>
            <p:nvPr/>
          </p:nvSpPr>
          <p:spPr bwMode="auto">
            <a:xfrm>
              <a:off x="38592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3" name="Oval 790"/>
            <p:cNvSpPr>
              <a:spLocks noChangeArrowheads="1"/>
            </p:cNvSpPr>
            <p:nvPr/>
          </p:nvSpPr>
          <p:spPr bwMode="auto">
            <a:xfrm>
              <a:off x="38750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4" name="Oval 791"/>
            <p:cNvSpPr>
              <a:spLocks noChangeArrowheads="1"/>
            </p:cNvSpPr>
            <p:nvPr/>
          </p:nvSpPr>
          <p:spPr bwMode="auto">
            <a:xfrm>
              <a:off x="38893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5" name="Oval 792"/>
            <p:cNvSpPr>
              <a:spLocks noChangeArrowheads="1"/>
            </p:cNvSpPr>
            <p:nvPr/>
          </p:nvSpPr>
          <p:spPr bwMode="auto">
            <a:xfrm>
              <a:off x="39052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6" name="Oval 793"/>
            <p:cNvSpPr>
              <a:spLocks noChangeArrowheads="1"/>
            </p:cNvSpPr>
            <p:nvPr/>
          </p:nvSpPr>
          <p:spPr bwMode="auto">
            <a:xfrm>
              <a:off x="39195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7" name="Oval 794"/>
            <p:cNvSpPr>
              <a:spLocks noChangeArrowheads="1"/>
            </p:cNvSpPr>
            <p:nvPr/>
          </p:nvSpPr>
          <p:spPr bwMode="auto">
            <a:xfrm>
              <a:off x="39354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8" name="Oval 795"/>
            <p:cNvSpPr>
              <a:spLocks noChangeArrowheads="1"/>
            </p:cNvSpPr>
            <p:nvPr/>
          </p:nvSpPr>
          <p:spPr bwMode="auto">
            <a:xfrm>
              <a:off x="39497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9" name="Oval 796"/>
            <p:cNvSpPr>
              <a:spLocks noChangeArrowheads="1"/>
            </p:cNvSpPr>
            <p:nvPr/>
          </p:nvSpPr>
          <p:spPr bwMode="auto">
            <a:xfrm>
              <a:off x="39655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0" name="Oval 797"/>
            <p:cNvSpPr>
              <a:spLocks noChangeArrowheads="1"/>
            </p:cNvSpPr>
            <p:nvPr/>
          </p:nvSpPr>
          <p:spPr bwMode="auto">
            <a:xfrm>
              <a:off x="39798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1" name="Oval 798"/>
            <p:cNvSpPr>
              <a:spLocks noChangeArrowheads="1"/>
            </p:cNvSpPr>
            <p:nvPr/>
          </p:nvSpPr>
          <p:spPr bwMode="auto">
            <a:xfrm>
              <a:off x="39957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2" name="Oval 799"/>
            <p:cNvSpPr>
              <a:spLocks noChangeArrowheads="1"/>
            </p:cNvSpPr>
            <p:nvPr/>
          </p:nvSpPr>
          <p:spPr bwMode="auto">
            <a:xfrm>
              <a:off x="40100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3" name="Oval 800"/>
            <p:cNvSpPr>
              <a:spLocks noChangeArrowheads="1"/>
            </p:cNvSpPr>
            <p:nvPr/>
          </p:nvSpPr>
          <p:spPr bwMode="auto">
            <a:xfrm>
              <a:off x="40259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4" name="Oval 801"/>
            <p:cNvSpPr>
              <a:spLocks noChangeArrowheads="1"/>
            </p:cNvSpPr>
            <p:nvPr/>
          </p:nvSpPr>
          <p:spPr bwMode="auto">
            <a:xfrm>
              <a:off x="40338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5" name="Oval 802"/>
            <p:cNvSpPr>
              <a:spLocks noChangeArrowheads="1"/>
            </p:cNvSpPr>
            <p:nvPr/>
          </p:nvSpPr>
          <p:spPr bwMode="auto">
            <a:xfrm>
              <a:off x="40481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6" name="Oval 803"/>
            <p:cNvSpPr>
              <a:spLocks noChangeArrowheads="1"/>
            </p:cNvSpPr>
            <p:nvPr/>
          </p:nvSpPr>
          <p:spPr bwMode="auto">
            <a:xfrm>
              <a:off x="40640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7" name="Oval 804"/>
            <p:cNvSpPr>
              <a:spLocks noChangeArrowheads="1"/>
            </p:cNvSpPr>
            <p:nvPr/>
          </p:nvSpPr>
          <p:spPr bwMode="auto">
            <a:xfrm>
              <a:off x="40782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8" name="Oval 805"/>
            <p:cNvSpPr>
              <a:spLocks noChangeArrowheads="1"/>
            </p:cNvSpPr>
            <p:nvPr/>
          </p:nvSpPr>
          <p:spPr bwMode="auto">
            <a:xfrm>
              <a:off x="40941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9" name="Oval 806"/>
            <p:cNvSpPr>
              <a:spLocks noChangeArrowheads="1"/>
            </p:cNvSpPr>
            <p:nvPr/>
          </p:nvSpPr>
          <p:spPr bwMode="auto">
            <a:xfrm>
              <a:off x="41084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0" name="Oval 807"/>
            <p:cNvSpPr>
              <a:spLocks noChangeArrowheads="1"/>
            </p:cNvSpPr>
            <p:nvPr/>
          </p:nvSpPr>
          <p:spPr bwMode="auto">
            <a:xfrm>
              <a:off x="41243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1" name="Oval 809"/>
            <p:cNvSpPr>
              <a:spLocks noChangeArrowheads="1"/>
            </p:cNvSpPr>
            <p:nvPr/>
          </p:nvSpPr>
          <p:spPr bwMode="auto">
            <a:xfrm>
              <a:off x="41386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2" name="Oval 810"/>
            <p:cNvSpPr>
              <a:spLocks noChangeArrowheads="1"/>
            </p:cNvSpPr>
            <p:nvPr/>
          </p:nvSpPr>
          <p:spPr bwMode="auto">
            <a:xfrm>
              <a:off x="41544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3" name="Oval 811"/>
            <p:cNvSpPr>
              <a:spLocks noChangeArrowheads="1"/>
            </p:cNvSpPr>
            <p:nvPr/>
          </p:nvSpPr>
          <p:spPr bwMode="auto">
            <a:xfrm>
              <a:off x="41687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4" name="Oval 812"/>
            <p:cNvSpPr>
              <a:spLocks noChangeArrowheads="1"/>
            </p:cNvSpPr>
            <p:nvPr/>
          </p:nvSpPr>
          <p:spPr bwMode="auto">
            <a:xfrm>
              <a:off x="41846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5" name="Oval 813"/>
            <p:cNvSpPr>
              <a:spLocks noChangeArrowheads="1"/>
            </p:cNvSpPr>
            <p:nvPr/>
          </p:nvSpPr>
          <p:spPr bwMode="auto">
            <a:xfrm>
              <a:off x="41989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6" name="Oval 814"/>
            <p:cNvSpPr>
              <a:spLocks noChangeArrowheads="1"/>
            </p:cNvSpPr>
            <p:nvPr/>
          </p:nvSpPr>
          <p:spPr bwMode="auto">
            <a:xfrm>
              <a:off x="42068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7" name="Oval 815"/>
            <p:cNvSpPr>
              <a:spLocks noChangeArrowheads="1"/>
            </p:cNvSpPr>
            <p:nvPr/>
          </p:nvSpPr>
          <p:spPr bwMode="auto">
            <a:xfrm>
              <a:off x="42211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8" name="Oval 816"/>
            <p:cNvSpPr>
              <a:spLocks noChangeArrowheads="1"/>
            </p:cNvSpPr>
            <p:nvPr/>
          </p:nvSpPr>
          <p:spPr bwMode="auto">
            <a:xfrm>
              <a:off x="42370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9" name="Oval 817"/>
            <p:cNvSpPr>
              <a:spLocks noChangeArrowheads="1"/>
            </p:cNvSpPr>
            <p:nvPr/>
          </p:nvSpPr>
          <p:spPr bwMode="auto">
            <a:xfrm>
              <a:off x="42513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0" name="Oval 818"/>
            <p:cNvSpPr>
              <a:spLocks noChangeArrowheads="1"/>
            </p:cNvSpPr>
            <p:nvPr/>
          </p:nvSpPr>
          <p:spPr bwMode="auto">
            <a:xfrm>
              <a:off x="42672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1" name="Oval 819"/>
            <p:cNvSpPr>
              <a:spLocks noChangeArrowheads="1"/>
            </p:cNvSpPr>
            <p:nvPr/>
          </p:nvSpPr>
          <p:spPr bwMode="auto">
            <a:xfrm>
              <a:off x="42814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2" name="Oval 820"/>
            <p:cNvSpPr>
              <a:spLocks noChangeArrowheads="1"/>
            </p:cNvSpPr>
            <p:nvPr/>
          </p:nvSpPr>
          <p:spPr bwMode="auto">
            <a:xfrm>
              <a:off x="42973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3" name="Oval 821"/>
            <p:cNvSpPr>
              <a:spLocks noChangeArrowheads="1"/>
            </p:cNvSpPr>
            <p:nvPr/>
          </p:nvSpPr>
          <p:spPr bwMode="auto">
            <a:xfrm>
              <a:off x="43116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4" name="Oval 822"/>
            <p:cNvSpPr>
              <a:spLocks noChangeArrowheads="1"/>
            </p:cNvSpPr>
            <p:nvPr/>
          </p:nvSpPr>
          <p:spPr bwMode="auto">
            <a:xfrm>
              <a:off x="43275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5" name="Oval 823"/>
            <p:cNvSpPr>
              <a:spLocks noChangeArrowheads="1"/>
            </p:cNvSpPr>
            <p:nvPr/>
          </p:nvSpPr>
          <p:spPr bwMode="auto">
            <a:xfrm>
              <a:off x="43418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6" name="Oval 824"/>
            <p:cNvSpPr>
              <a:spLocks noChangeArrowheads="1"/>
            </p:cNvSpPr>
            <p:nvPr/>
          </p:nvSpPr>
          <p:spPr bwMode="auto">
            <a:xfrm>
              <a:off x="43576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7" name="Oval 825"/>
            <p:cNvSpPr>
              <a:spLocks noChangeArrowheads="1"/>
            </p:cNvSpPr>
            <p:nvPr/>
          </p:nvSpPr>
          <p:spPr bwMode="auto">
            <a:xfrm>
              <a:off x="43719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8" name="Oval 826"/>
            <p:cNvSpPr>
              <a:spLocks noChangeArrowheads="1"/>
            </p:cNvSpPr>
            <p:nvPr/>
          </p:nvSpPr>
          <p:spPr bwMode="auto">
            <a:xfrm>
              <a:off x="43799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9" name="Oval 827"/>
            <p:cNvSpPr>
              <a:spLocks noChangeArrowheads="1"/>
            </p:cNvSpPr>
            <p:nvPr/>
          </p:nvSpPr>
          <p:spPr bwMode="auto">
            <a:xfrm>
              <a:off x="43942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0" name="Oval 828"/>
            <p:cNvSpPr>
              <a:spLocks noChangeArrowheads="1"/>
            </p:cNvSpPr>
            <p:nvPr/>
          </p:nvSpPr>
          <p:spPr bwMode="auto">
            <a:xfrm>
              <a:off x="44100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1" name="Oval 829"/>
            <p:cNvSpPr>
              <a:spLocks noChangeArrowheads="1"/>
            </p:cNvSpPr>
            <p:nvPr/>
          </p:nvSpPr>
          <p:spPr bwMode="auto">
            <a:xfrm>
              <a:off x="44243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2" name="Oval 830"/>
            <p:cNvSpPr>
              <a:spLocks noChangeArrowheads="1"/>
            </p:cNvSpPr>
            <p:nvPr/>
          </p:nvSpPr>
          <p:spPr bwMode="auto">
            <a:xfrm>
              <a:off x="44402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3" name="Oval 831"/>
            <p:cNvSpPr>
              <a:spLocks noChangeArrowheads="1"/>
            </p:cNvSpPr>
            <p:nvPr/>
          </p:nvSpPr>
          <p:spPr bwMode="auto">
            <a:xfrm>
              <a:off x="44545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4" name="Oval 832"/>
            <p:cNvSpPr>
              <a:spLocks noChangeArrowheads="1"/>
            </p:cNvSpPr>
            <p:nvPr/>
          </p:nvSpPr>
          <p:spPr bwMode="auto">
            <a:xfrm>
              <a:off x="44704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5" name="Oval 833"/>
            <p:cNvSpPr>
              <a:spLocks noChangeArrowheads="1"/>
            </p:cNvSpPr>
            <p:nvPr/>
          </p:nvSpPr>
          <p:spPr bwMode="auto">
            <a:xfrm>
              <a:off x="44846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6" name="Oval 834"/>
            <p:cNvSpPr>
              <a:spLocks noChangeArrowheads="1"/>
            </p:cNvSpPr>
            <p:nvPr/>
          </p:nvSpPr>
          <p:spPr bwMode="auto">
            <a:xfrm>
              <a:off x="45005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7" name="Oval 835"/>
            <p:cNvSpPr>
              <a:spLocks noChangeArrowheads="1"/>
            </p:cNvSpPr>
            <p:nvPr/>
          </p:nvSpPr>
          <p:spPr bwMode="auto">
            <a:xfrm>
              <a:off x="45148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8" name="Oval 836"/>
            <p:cNvSpPr>
              <a:spLocks noChangeArrowheads="1"/>
            </p:cNvSpPr>
            <p:nvPr/>
          </p:nvSpPr>
          <p:spPr bwMode="auto">
            <a:xfrm>
              <a:off x="45307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9" name="Oval 837"/>
            <p:cNvSpPr>
              <a:spLocks noChangeArrowheads="1"/>
            </p:cNvSpPr>
            <p:nvPr/>
          </p:nvSpPr>
          <p:spPr bwMode="auto">
            <a:xfrm>
              <a:off x="45450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0" name="Oval 838"/>
            <p:cNvSpPr>
              <a:spLocks noChangeArrowheads="1"/>
            </p:cNvSpPr>
            <p:nvPr/>
          </p:nvSpPr>
          <p:spPr bwMode="auto">
            <a:xfrm>
              <a:off x="45529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1" name="Oval 839"/>
            <p:cNvSpPr>
              <a:spLocks noChangeArrowheads="1"/>
            </p:cNvSpPr>
            <p:nvPr/>
          </p:nvSpPr>
          <p:spPr bwMode="auto">
            <a:xfrm>
              <a:off x="45688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2" name="Oval 840"/>
            <p:cNvSpPr>
              <a:spLocks noChangeArrowheads="1"/>
            </p:cNvSpPr>
            <p:nvPr/>
          </p:nvSpPr>
          <p:spPr bwMode="auto">
            <a:xfrm>
              <a:off x="45831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3" name="Oval 841"/>
            <p:cNvSpPr>
              <a:spLocks noChangeArrowheads="1"/>
            </p:cNvSpPr>
            <p:nvPr/>
          </p:nvSpPr>
          <p:spPr bwMode="auto">
            <a:xfrm>
              <a:off x="45989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4" name="Oval 842"/>
            <p:cNvSpPr>
              <a:spLocks noChangeArrowheads="1"/>
            </p:cNvSpPr>
            <p:nvPr/>
          </p:nvSpPr>
          <p:spPr bwMode="auto">
            <a:xfrm>
              <a:off x="46132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5" name="Oval 843"/>
            <p:cNvSpPr>
              <a:spLocks noChangeArrowheads="1"/>
            </p:cNvSpPr>
            <p:nvPr/>
          </p:nvSpPr>
          <p:spPr bwMode="auto">
            <a:xfrm>
              <a:off x="46291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6" name="Oval 844"/>
            <p:cNvSpPr>
              <a:spLocks noChangeArrowheads="1"/>
            </p:cNvSpPr>
            <p:nvPr/>
          </p:nvSpPr>
          <p:spPr bwMode="auto">
            <a:xfrm>
              <a:off x="46434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7" name="Oval 845"/>
            <p:cNvSpPr>
              <a:spLocks noChangeArrowheads="1"/>
            </p:cNvSpPr>
            <p:nvPr/>
          </p:nvSpPr>
          <p:spPr bwMode="auto">
            <a:xfrm>
              <a:off x="46593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8" name="Oval 846"/>
            <p:cNvSpPr>
              <a:spLocks noChangeArrowheads="1"/>
            </p:cNvSpPr>
            <p:nvPr/>
          </p:nvSpPr>
          <p:spPr bwMode="auto">
            <a:xfrm>
              <a:off x="46736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9" name="Oval 847"/>
            <p:cNvSpPr>
              <a:spLocks noChangeArrowheads="1"/>
            </p:cNvSpPr>
            <p:nvPr/>
          </p:nvSpPr>
          <p:spPr bwMode="auto">
            <a:xfrm>
              <a:off x="46894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0" name="Oval 848"/>
            <p:cNvSpPr>
              <a:spLocks noChangeArrowheads="1"/>
            </p:cNvSpPr>
            <p:nvPr/>
          </p:nvSpPr>
          <p:spPr bwMode="auto">
            <a:xfrm>
              <a:off x="47037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1" name="Oval 849"/>
            <p:cNvSpPr>
              <a:spLocks noChangeArrowheads="1"/>
            </p:cNvSpPr>
            <p:nvPr/>
          </p:nvSpPr>
          <p:spPr bwMode="auto">
            <a:xfrm>
              <a:off x="47196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2" name="Oval 850"/>
            <p:cNvSpPr>
              <a:spLocks noChangeArrowheads="1"/>
            </p:cNvSpPr>
            <p:nvPr/>
          </p:nvSpPr>
          <p:spPr bwMode="auto">
            <a:xfrm>
              <a:off x="47259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3" name="Oval 851"/>
            <p:cNvSpPr>
              <a:spLocks noChangeArrowheads="1"/>
            </p:cNvSpPr>
            <p:nvPr/>
          </p:nvSpPr>
          <p:spPr bwMode="auto">
            <a:xfrm>
              <a:off x="47418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4" name="Oval 852"/>
            <p:cNvSpPr>
              <a:spLocks noChangeArrowheads="1"/>
            </p:cNvSpPr>
            <p:nvPr/>
          </p:nvSpPr>
          <p:spPr bwMode="auto">
            <a:xfrm>
              <a:off x="47561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5" name="Oval 853"/>
            <p:cNvSpPr>
              <a:spLocks noChangeArrowheads="1"/>
            </p:cNvSpPr>
            <p:nvPr/>
          </p:nvSpPr>
          <p:spPr bwMode="auto">
            <a:xfrm>
              <a:off x="47720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6" name="Oval 854"/>
            <p:cNvSpPr>
              <a:spLocks noChangeArrowheads="1"/>
            </p:cNvSpPr>
            <p:nvPr/>
          </p:nvSpPr>
          <p:spPr bwMode="auto">
            <a:xfrm>
              <a:off x="47863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7" name="Oval 855"/>
            <p:cNvSpPr>
              <a:spLocks noChangeArrowheads="1"/>
            </p:cNvSpPr>
            <p:nvPr/>
          </p:nvSpPr>
          <p:spPr bwMode="auto">
            <a:xfrm>
              <a:off x="48021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8" name="Oval 856"/>
            <p:cNvSpPr>
              <a:spLocks noChangeArrowheads="1"/>
            </p:cNvSpPr>
            <p:nvPr/>
          </p:nvSpPr>
          <p:spPr bwMode="auto">
            <a:xfrm>
              <a:off x="48164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9" name="Oval 857"/>
            <p:cNvSpPr>
              <a:spLocks noChangeArrowheads="1"/>
            </p:cNvSpPr>
            <p:nvPr/>
          </p:nvSpPr>
          <p:spPr bwMode="auto">
            <a:xfrm>
              <a:off x="48323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0" name="Oval 858"/>
            <p:cNvSpPr>
              <a:spLocks noChangeArrowheads="1"/>
            </p:cNvSpPr>
            <p:nvPr/>
          </p:nvSpPr>
          <p:spPr bwMode="auto">
            <a:xfrm>
              <a:off x="48466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1" name="Oval 859"/>
            <p:cNvSpPr>
              <a:spLocks noChangeArrowheads="1"/>
            </p:cNvSpPr>
            <p:nvPr/>
          </p:nvSpPr>
          <p:spPr bwMode="auto">
            <a:xfrm>
              <a:off x="48625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2" name="Oval 860"/>
            <p:cNvSpPr>
              <a:spLocks noChangeArrowheads="1"/>
            </p:cNvSpPr>
            <p:nvPr/>
          </p:nvSpPr>
          <p:spPr bwMode="auto">
            <a:xfrm>
              <a:off x="48768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3" name="Oval 861"/>
            <p:cNvSpPr>
              <a:spLocks noChangeArrowheads="1"/>
            </p:cNvSpPr>
            <p:nvPr/>
          </p:nvSpPr>
          <p:spPr bwMode="auto">
            <a:xfrm>
              <a:off x="48926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4" name="Oval 862"/>
            <p:cNvSpPr>
              <a:spLocks noChangeArrowheads="1"/>
            </p:cNvSpPr>
            <p:nvPr/>
          </p:nvSpPr>
          <p:spPr bwMode="auto">
            <a:xfrm>
              <a:off x="49006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5" name="Oval 863"/>
            <p:cNvSpPr>
              <a:spLocks noChangeArrowheads="1"/>
            </p:cNvSpPr>
            <p:nvPr/>
          </p:nvSpPr>
          <p:spPr bwMode="auto">
            <a:xfrm>
              <a:off x="49149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6" name="Oval 864"/>
            <p:cNvSpPr>
              <a:spLocks noChangeArrowheads="1"/>
            </p:cNvSpPr>
            <p:nvPr/>
          </p:nvSpPr>
          <p:spPr bwMode="auto">
            <a:xfrm>
              <a:off x="49307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7" name="Oval 865"/>
            <p:cNvSpPr>
              <a:spLocks noChangeArrowheads="1"/>
            </p:cNvSpPr>
            <p:nvPr/>
          </p:nvSpPr>
          <p:spPr bwMode="auto">
            <a:xfrm>
              <a:off x="49450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8" name="Oval 866"/>
            <p:cNvSpPr>
              <a:spLocks noChangeArrowheads="1"/>
            </p:cNvSpPr>
            <p:nvPr/>
          </p:nvSpPr>
          <p:spPr bwMode="auto">
            <a:xfrm>
              <a:off x="49609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9" name="Oval 867"/>
            <p:cNvSpPr>
              <a:spLocks noChangeArrowheads="1"/>
            </p:cNvSpPr>
            <p:nvPr/>
          </p:nvSpPr>
          <p:spPr bwMode="auto">
            <a:xfrm>
              <a:off x="49752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0" name="Oval 868"/>
            <p:cNvSpPr>
              <a:spLocks noChangeArrowheads="1"/>
            </p:cNvSpPr>
            <p:nvPr/>
          </p:nvSpPr>
          <p:spPr bwMode="auto">
            <a:xfrm>
              <a:off x="49911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1" name="Oval 869"/>
            <p:cNvSpPr>
              <a:spLocks noChangeArrowheads="1"/>
            </p:cNvSpPr>
            <p:nvPr/>
          </p:nvSpPr>
          <p:spPr bwMode="auto">
            <a:xfrm>
              <a:off x="50053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2" name="Oval 870"/>
            <p:cNvSpPr>
              <a:spLocks noChangeArrowheads="1"/>
            </p:cNvSpPr>
            <p:nvPr/>
          </p:nvSpPr>
          <p:spPr bwMode="auto">
            <a:xfrm>
              <a:off x="50212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3" name="Oval 871"/>
            <p:cNvSpPr>
              <a:spLocks noChangeArrowheads="1"/>
            </p:cNvSpPr>
            <p:nvPr/>
          </p:nvSpPr>
          <p:spPr bwMode="auto">
            <a:xfrm>
              <a:off x="50355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4" name="Oval 872"/>
            <p:cNvSpPr>
              <a:spLocks noChangeArrowheads="1"/>
            </p:cNvSpPr>
            <p:nvPr/>
          </p:nvSpPr>
          <p:spPr bwMode="auto">
            <a:xfrm>
              <a:off x="50514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5" name="Oval 873"/>
            <p:cNvSpPr>
              <a:spLocks noChangeArrowheads="1"/>
            </p:cNvSpPr>
            <p:nvPr/>
          </p:nvSpPr>
          <p:spPr bwMode="auto">
            <a:xfrm>
              <a:off x="50657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6" name="Oval 874"/>
            <p:cNvSpPr>
              <a:spLocks noChangeArrowheads="1"/>
            </p:cNvSpPr>
            <p:nvPr/>
          </p:nvSpPr>
          <p:spPr bwMode="auto">
            <a:xfrm>
              <a:off x="50736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7" name="Oval 875"/>
            <p:cNvSpPr>
              <a:spLocks noChangeArrowheads="1"/>
            </p:cNvSpPr>
            <p:nvPr/>
          </p:nvSpPr>
          <p:spPr bwMode="auto">
            <a:xfrm>
              <a:off x="50879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8" name="Oval 876"/>
            <p:cNvSpPr>
              <a:spLocks noChangeArrowheads="1"/>
            </p:cNvSpPr>
            <p:nvPr/>
          </p:nvSpPr>
          <p:spPr bwMode="auto">
            <a:xfrm>
              <a:off x="51038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9" name="Oval 877"/>
            <p:cNvSpPr>
              <a:spLocks noChangeArrowheads="1"/>
            </p:cNvSpPr>
            <p:nvPr/>
          </p:nvSpPr>
          <p:spPr bwMode="auto">
            <a:xfrm>
              <a:off x="51181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0" name="Oval 878"/>
            <p:cNvSpPr>
              <a:spLocks noChangeArrowheads="1"/>
            </p:cNvSpPr>
            <p:nvPr/>
          </p:nvSpPr>
          <p:spPr bwMode="auto">
            <a:xfrm>
              <a:off x="51339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1" name="Oval 879"/>
            <p:cNvSpPr>
              <a:spLocks noChangeArrowheads="1"/>
            </p:cNvSpPr>
            <p:nvPr/>
          </p:nvSpPr>
          <p:spPr bwMode="auto">
            <a:xfrm>
              <a:off x="51482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2" name="Oval 880"/>
            <p:cNvSpPr>
              <a:spLocks noChangeArrowheads="1"/>
            </p:cNvSpPr>
            <p:nvPr/>
          </p:nvSpPr>
          <p:spPr bwMode="auto">
            <a:xfrm>
              <a:off x="51641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3" name="Oval 881"/>
            <p:cNvSpPr>
              <a:spLocks noChangeArrowheads="1"/>
            </p:cNvSpPr>
            <p:nvPr/>
          </p:nvSpPr>
          <p:spPr bwMode="auto">
            <a:xfrm>
              <a:off x="51784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4" name="Oval 882"/>
            <p:cNvSpPr>
              <a:spLocks noChangeArrowheads="1"/>
            </p:cNvSpPr>
            <p:nvPr/>
          </p:nvSpPr>
          <p:spPr bwMode="auto">
            <a:xfrm>
              <a:off x="51943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5" name="Oval 883"/>
            <p:cNvSpPr>
              <a:spLocks noChangeArrowheads="1"/>
            </p:cNvSpPr>
            <p:nvPr/>
          </p:nvSpPr>
          <p:spPr bwMode="auto">
            <a:xfrm>
              <a:off x="52085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6" name="Oval 884"/>
            <p:cNvSpPr>
              <a:spLocks noChangeArrowheads="1"/>
            </p:cNvSpPr>
            <p:nvPr/>
          </p:nvSpPr>
          <p:spPr bwMode="auto">
            <a:xfrm>
              <a:off x="52244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7" name="Oval 885"/>
            <p:cNvSpPr>
              <a:spLocks noChangeArrowheads="1"/>
            </p:cNvSpPr>
            <p:nvPr/>
          </p:nvSpPr>
          <p:spPr bwMode="auto">
            <a:xfrm>
              <a:off x="52387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8" name="Oval 886"/>
            <p:cNvSpPr>
              <a:spLocks noChangeArrowheads="1"/>
            </p:cNvSpPr>
            <p:nvPr/>
          </p:nvSpPr>
          <p:spPr bwMode="auto">
            <a:xfrm>
              <a:off x="52466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9" name="Oval 887"/>
            <p:cNvSpPr>
              <a:spLocks noChangeArrowheads="1"/>
            </p:cNvSpPr>
            <p:nvPr/>
          </p:nvSpPr>
          <p:spPr bwMode="auto">
            <a:xfrm>
              <a:off x="52625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0" name="Oval 888"/>
            <p:cNvSpPr>
              <a:spLocks noChangeArrowheads="1"/>
            </p:cNvSpPr>
            <p:nvPr/>
          </p:nvSpPr>
          <p:spPr bwMode="auto">
            <a:xfrm>
              <a:off x="52768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1" name="Oval 889"/>
            <p:cNvSpPr>
              <a:spLocks noChangeArrowheads="1"/>
            </p:cNvSpPr>
            <p:nvPr/>
          </p:nvSpPr>
          <p:spPr bwMode="auto">
            <a:xfrm>
              <a:off x="52927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2" name="Oval 890"/>
            <p:cNvSpPr>
              <a:spLocks noChangeArrowheads="1"/>
            </p:cNvSpPr>
            <p:nvPr/>
          </p:nvSpPr>
          <p:spPr bwMode="auto">
            <a:xfrm>
              <a:off x="53070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3" name="Oval 891"/>
            <p:cNvSpPr>
              <a:spLocks noChangeArrowheads="1"/>
            </p:cNvSpPr>
            <p:nvPr/>
          </p:nvSpPr>
          <p:spPr bwMode="auto">
            <a:xfrm>
              <a:off x="53228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4" name="Oval 892"/>
            <p:cNvSpPr>
              <a:spLocks noChangeArrowheads="1"/>
            </p:cNvSpPr>
            <p:nvPr/>
          </p:nvSpPr>
          <p:spPr bwMode="auto">
            <a:xfrm>
              <a:off x="53371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5" name="Oval 893"/>
            <p:cNvSpPr>
              <a:spLocks noChangeArrowheads="1"/>
            </p:cNvSpPr>
            <p:nvPr/>
          </p:nvSpPr>
          <p:spPr bwMode="auto">
            <a:xfrm>
              <a:off x="53530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6" name="Oval 894"/>
            <p:cNvSpPr>
              <a:spLocks noChangeArrowheads="1"/>
            </p:cNvSpPr>
            <p:nvPr/>
          </p:nvSpPr>
          <p:spPr bwMode="auto">
            <a:xfrm>
              <a:off x="53673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7" name="Oval 895"/>
            <p:cNvSpPr>
              <a:spLocks noChangeArrowheads="1"/>
            </p:cNvSpPr>
            <p:nvPr/>
          </p:nvSpPr>
          <p:spPr bwMode="auto">
            <a:xfrm>
              <a:off x="53832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8" name="Oval 896"/>
            <p:cNvSpPr>
              <a:spLocks noChangeArrowheads="1"/>
            </p:cNvSpPr>
            <p:nvPr/>
          </p:nvSpPr>
          <p:spPr bwMode="auto">
            <a:xfrm>
              <a:off x="53975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9" name="Oval 897"/>
            <p:cNvSpPr>
              <a:spLocks noChangeArrowheads="1"/>
            </p:cNvSpPr>
            <p:nvPr/>
          </p:nvSpPr>
          <p:spPr bwMode="auto">
            <a:xfrm>
              <a:off x="54133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0" name="Oval 898"/>
            <p:cNvSpPr>
              <a:spLocks noChangeArrowheads="1"/>
            </p:cNvSpPr>
            <p:nvPr/>
          </p:nvSpPr>
          <p:spPr bwMode="auto">
            <a:xfrm>
              <a:off x="54197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1" name="Oval 899"/>
            <p:cNvSpPr>
              <a:spLocks noChangeArrowheads="1"/>
            </p:cNvSpPr>
            <p:nvPr/>
          </p:nvSpPr>
          <p:spPr bwMode="auto">
            <a:xfrm>
              <a:off x="54356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2" name="Oval 900"/>
            <p:cNvSpPr>
              <a:spLocks noChangeArrowheads="1"/>
            </p:cNvSpPr>
            <p:nvPr/>
          </p:nvSpPr>
          <p:spPr bwMode="auto">
            <a:xfrm>
              <a:off x="54498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3" name="Oval 901"/>
            <p:cNvSpPr>
              <a:spLocks noChangeArrowheads="1"/>
            </p:cNvSpPr>
            <p:nvPr/>
          </p:nvSpPr>
          <p:spPr bwMode="auto">
            <a:xfrm>
              <a:off x="54657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4" name="Oval 902"/>
            <p:cNvSpPr>
              <a:spLocks noChangeArrowheads="1"/>
            </p:cNvSpPr>
            <p:nvPr/>
          </p:nvSpPr>
          <p:spPr bwMode="auto">
            <a:xfrm>
              <a:off x="54800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5" name="Oval 903"/>
            <p:cNvSpPr>
              <a:spLocks noChangeArrowheads="1"/>
            </p:cNvSpPr>
            <p:nvPr/>
          </p:nvSpPr>
          <p:spPr bwMode="auto">
            <a:xfrm>
              <a:off x="54959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6" name="Oval 904"/>
            <p:cNvSpPr>
              <a:spLocks noChangeArrowheads="1"/>
            </p:cNvSpPr>
            <p:nvPr/>
          </p:nvSpPr>
          <p:spPr bwMode="auto">
            <a:xfrm>
              <a:off x="55102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7" name="Oval 905"/>
            <p:cNvSpPr>
              <a:spLocks noChangeArrowheads="1"/>
            </p:cNvSpPr>
            <p:nvPr/>
          </p:nvSpPr>
          <p:spPr bwMode="auto">
            <a:xfrm>
              <a:off x="55260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8" name="Oval 906"/>
            <p:cNvSpPr>
              <a:spLocks noChangeArrowheads="1"/>
            </p:cNvSpPr>
            <p:nvPr/>
          </p:nvSpPr>
          <p:spPr bwMode="auto">
            <a:xfrm>
              <a:off x="55403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9" name="Oval 907"/>
            <p:cNvSpPr>
              <a:spLocks noChangeArrowheads="1"/>
            </p:cNvSpPr>
            <p:nvPr/>
          </p:nvSpPr>
          <p:spPr bwMode="auto">
            <a:xfrm>
              <a:off x="55562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0" name="Oval 908"/>
            <p:cNvSpPr>
              <a:spLocks noChangeArrowheads="1"/>
            </p:cNvSpPr>
            <p:nvPr/>
          </p:nvSpPr>
          <p:spPr bwMode="auto">
            <a:xfrm>
              <a:off x="55705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1" name="Oval 909"/>
            <p:cNvSpPr>
              <a:spLocks noChangeArrowheads="1"/>
            </p:cNvSpPr>
            <p:nvPr/>
          </p:nvSpPr>
          <p:spPr bwMode="auto">
            <a:xfrm>
              <a:off x="55864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2" name="Oval 910"/>
            <p:cNvSpPr>
              <a:spLocks noChangeArrowheads="1"/>
            </p:cNvSpPr>
            <p:nvPr/>
          </p:nvSpPr>
          <p:spPr bwMode="auto">
            <a:xfrm>
              <a:off x="55943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3" name="Oval 911"/>
            <p:cNvSpPr>
              <a:spLocks noChangeArrowheads="1"/>
            </p:cNvSpPr>
            <p:nvPr/>
          </p:nvSpPr>
          <p:spPr bwMode="auto">
            <a:xfrm>
              <a:off x="56086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4" name="Oval 912"/>
            <p:cNvSpPr>
              <a:spLocks noChangeArrowheads="1"/>
            </p:cNvSpPr>
            <p:nvPr/>
          </p:nvSpPr>
          <p:spPr bwMode="auto">
            <a:xfrm>
              <a:off x="56229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5" name="Oval 913"/>
            <p:cNvSpPr>
              <a:spLocks noChangeArrowheads="1"/>
            </p:cNvSpPr>
            <p:nvPr/>
          </p:nvSpPr>
          <p:spPr bwMode="auto">
            <a:xfrm>
              <a:off x="56388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6" name="Oval 914"/>
            <p:cNvSpPr>
              <a:spLocks noChangeArrowheads="1"/>
            </p:cNvSpPr>
            <p:nvPr/>
          </p:nvSpPr>
          <p:spPr bwMode="auto">
            <a:xfrm>
              <a:off x="56530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7" name="Oval 915"/>
            <p:cNvSpPr>
              <a:spLocks noChangeArrowheads="1"/>
            </p:cNvSpPr>
            <p:nvPr/>
          </p:nvSpPr>
          <p:spPr bwMode="auto">
            <a:xfrm>
              <a:off x="56689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8" name="Oval 916"/>
            <p:cNvSpPr>
              <a:spLocks noChangeArrowheads="1"/>
            </p:cNvSpPr>
            <p:nvPr/>
          </p:nvSpPr>
          <p:spPr bwMode="auto">
            <a:xfrm>
              <a:off x="56832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9" name="Oval 917"/>
            <p:cNvSpPr>
              <a:spLocks noChangeArrowheads="1"/>
            </p:cNvSpPr>
            <p:nvPr/>
          </p:nvSpPr>
          <p:spPr bwMode="auto">
            <a:xfrm>
              <a:off x="56991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0" name="Oval 918"/>
            <p:cNvSpPr>
              <a:spLocks noChangeArrowheads="1"/>
            </p:cNvSpPr>
            <p:nvPr/>
          </p:nvSpPr>
          <p:spPr bwMode="auto">
            <a:xfrm>
              <a:off x="57134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1" name="Oval 919"/>
            <p:cNvSpPr>
              <a:spLocks noChangeArrowheads="1"/>
            </p:cNvSpPr>
            <p:nvPr/>
          </p:nvSpPr>
          <p:spPr bwMode="auto">
            <a:xfrm>
              <a:off x="57292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2" name="Oval 920"/>
            <p:cNvSpPr>
              <a:spLocks noChangeArrowheads="1"/>
            </p:cNvSpPr>
            <p:nvPr/>
          </p:nvSpPr>
          <p:spPr bwMode="auto">
            <a:xfrm>
              <a:off x="57435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3" name="Oval 921"/>
            <p:cNvSpPr>
              <a:spLocks noChangeArrowheads="1"/>
            </p:cNvSpPr>
            <p:nvPr/>
          </p:nvSpPr>
          <p:spPr bwMode="auto">
            <a:xfrm>
              <a:off x="57594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4" name="Oval 922"/>
            <p:cNvSpPr>
              <a:spLocks noChangeArrowheads="1"/>
            </p:cNvSpPr>
            <p:nvPr/>
          </p:nvSpPr>
          <p:spPr bwMode="auto">
            <a:xfrm>
              <a:off x="57673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5" name="Oval 923"/>
            <p:cNvSpPr>
              <a:spLocks noChangeArrowheads="1"/>
            </p:cNvSpPr>
            <p:nvPr/>
          </p:nvSpPr>
          <p:spPr bwMode="auto">
            <a:xfrm>
              <a:off x="57816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6" name="Oval 924"/>
            <p:cNvSpPr>
              <a:spLocks noChangeArrowheads="1"/>
            </p:cNvSpPr>
            <p:nvPr/>
          </p:nvSpPr>
          <p:spPr bwMode="auto">
            <a:xfrm>
              <a:off x="57975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7" name="Oval 925"/>
            <p:cNvSpPr>
              <a:spLocks noChangeArrowheads="1"/>
            </p:cNvSpPr>
            <p:nvPr/>
          </p:nvSpPr>
          <p:spPr bwMode="auto">
            <a:xfrm>
              <a:off x="58118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8" name="Oval 926"/>
            <p:cNvSpPr>
              <a:spLocks noChangeArrowheads="1"/>
            </p:cNvSpPr>
            <p:nvPr/>
          </p:nvSpPr>
          <p:spPr bwMode="auto">
            <a:xfrm>
              <a:off x="58277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9" name="Oval 927"/>
            <p:cNvSpPr>
              <a:spLocks noChangeArrowheads="1"/>
            </p:cNvSpPr>
            <p:nvPr/>
          </p:nvSpPr>
          <p:spPr bwMode="auto">
            <a:xfrm>
              <a:off x="58420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50" name="Oval 928"/>
            <p:cNvSpPr>
              <a:spLocks noChangeArrowheads="1"/>
            </p:cNvSpPr>
            <p:nvPr/>
          </p:nvSpPr>
          <p:spPr bwMode="auto">
            <a:xfrm>
              <a:off x="58578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51" name="Oval 929"/>
            <p:cNvSpPr>
              <a:spLocks noChangeArrowheads="1"/>
            </p:cNvSpPr>
            <p:nvPr/>
          </p:nvSpPr>
          <p:spPr bwMode="auto">
            <a:xfrm>
              <a:off x="58721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52" name="Oval 930"/>
            <p:cNvSpPr>
              <a:spLocks noChangeArrowheads="1"/>
            </p:cNvSpPr>
            <p:nvPr/>
          </p:nvSpPr>
          <p:spPr bwMode="auto">
            <a:xfrm>
              <a:off x="58880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53" name="Oval 931"/>
            <p:cNvSpPr>
              <a:spLocks noChangeArrowheads="1"/>
            </p:cNvSpPr>
            <p:nvPr/>
          </p:nvSpPr>
          <p:spPr bwMode="auto">
            <a:xfrm>
              <a:off x="59023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54" name="Oval 932"/>
            <p:cNvSpPr>
              <a:spLocks noChangeArrowheads="1"/>
            </p:cNvSpPr>
            <p:nvPr/>
          </p:nvSpPr>
          <p:spPr bwMode="auto">
            <a:xfrm>
              <a:off x="59182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55" name="Oval 933"/>
            <p:cNvSpPr>
              <a:spLocks noChangeArrowheads="1"/>
            </p:cNvSpPr>
            <p:nvPr/>
          </p:nvSpPr>
          <p:spPr bwMode="auto">
            <a:xfrm>
              <a:off x="59324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56" name="Oval 934"/>
            <p:cNvSpPr>
              <a:spLocks noChangeArrowheads="1"/>
            </p:cNvSpPr>
            <p:nvPr/>
          </p:nvSpPr>
          <p:spPr bwMode="auto">
            <a:xfrm>
              <a:off x="59404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57" name="Oval 935"/>
            <p:cNvSpPr>
              <a:spLocks noChangeArrowheads="1"/>
            </p:cNvSpPr>
            <p:nvPr/>
          </p:nvSpPr>
          <p:spPr bwMode="auto">
            <a:xfrm>
              <a:off x="59547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58" name="Oval 936"/>
            <p:cNvSpPr>
              <a:spLocks noChangeArrowheads="1"/>
            </p:cNvSpPr>
            <p:nvPr/>
          </p:nvSpPr>
          <p:spPr bwMode="auto">
            <a:xfrm>
              <a:off x="59705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59" name="Oval 937"/>
            <p:cNvSpPr>
              <a:spLocks noChangeArrowheads="1"/>
            </p:cNvSpPr>
            <p:nvPr/>
          </p:nvSpPr>
          <p:spPr bwMode="auto">
            <a:xfrm>
              <a:off x="59848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60" name="Oval 938"/>
            <p:cNvSpPr>
              <a:spLocks noChangeArrowheads="1"/>
            </p:cNvSpPr>
            <p:nvPr/>
          </p:nvSpPr>
          <p:spPr bwMode="auto">
            <a:xfrm>
              <a:off x="60007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61" name="Oval 939"/>
            <p:cNvSpPr>
              <a:spLocks noChangeArrowheads="1"/>
            </p:cNvSpPr>
            <p:nvPr/>
          </p:nvSpPr>
          <p:spPr bwMode="auto">
            <a:xfrm>
              <a:off x="60150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62" name="Oval 940"/>
            <p:cNvSpPr>
              <a:spLocks noChangeArrowheads="1"/>
            </p:cNvSpPr>
            <p:nvPr/>
          </p:nvSpPr>
          <p:spPr bwMode="auto">
            <a:xfrm>
              <a:off x="60309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63" name="Oval 941"/>
            <p:cNvSpPr>
              <a:spLocks noChangeArrowheads="1"/>
            </p:cNvSpPr>
            <p:nvPr/>
          </p:nvSpPr>
          <p:spPr bwMode="auto">
            <a:xfrm>
              <a:off x="60452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64" name="Oval 942"/>
            <p:cNvSpPr>
              <a:spLocks noChangeArrowheads="1"/>
            </p:cNvSpPr>
            <p:nvPr/>
          </p:nvSpPr>
          <p:spPr bwMode="auto">
            <a:xfrm>
              <a:off x="60610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65" name="Oval 943"/>
            <p:cNvSpPr>
              <a:spLocks noChangeArrowheads="1"/>
            </p:cNvSpPr>
            <p:nvPr/>
          </p:nvSpPr>
          <p:spPr bwMode="auto">
            <a:xfrm>
              <a:off x="60753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66" name="Oval 944"/>
            <p:cNvSpPr>
              <a:spLocks noChangeArrowheads="1"/>
            </p:cNvSpPr>
            <p:nvPr/>
          </p:nvSpPr>
          <p:spPr bwMode="auto">
            <a:xfrm>
              <a:off x="60912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67" name="Oval 945"/>
            <p:cNvSpPr>
              <a:spLocks noChangeArrowheads="1"/>
            </p:cNvSpPr>
            <p:nvPr/>
          </p:nvSpPr>
          <p:spPr bwMode="auto">
            <a:xfrm>
              <a:off x="61055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68" name="Oval 946"/>
            <p:cNvSpPr>
              <a:spLocks noChangeArrowheads="1"/>
            </p:cNvSpPr>
            <p:nvPr/>
          </p:nvSpPr>
          <p:spPr bwMode="auto">
            <a:xfrm>
              <a:off x="61134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69" name="Oval 947"/>
            <p:cNvSpPr>
              <a:spLocks noChangeArrowheads="1"/>
            </p:cNvSpPr>
            <p:nvPr/>
          </p:nvSpPr>
          <p:spPr bwMode="auto">
            <a:xfrm>
              <a:off x="61293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70" name="Oval 948"/>
            <p:cNvSpPr>
              <a:spLocks noChangeArrowheads="1"/>
            </p:cNvSpPr>
            <p:nvPr/>
          </p:nvSpPr>
          <p:spPr bwMode="auto">
            <a:xfrm>
              <a:off x="61436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71" name="Oval 949"/>
            <p:cNvSpPr>
              <a:spLocks noChangeArrowheads="1"/>
            </p:cNvSpPr>
            <p:nvPr/>
          </p:nvSpPr>
          <p:spPr bwMode="auto">
            <a:xfrm>
              <a:off x="61595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72" name="Oval 950"/>
            <p:cNvSpPr>
              <a:spLocks noChangeArrowheads="1"/>
            </p:cNvSpPr>
            <p:nvPr/>
          </p:nvSpPr>
          <p:spPr bwMode="auto">
            <a:xfrm>
              <a:off x="61737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73" name="Oval 951"/>
            <p:cNvSpPr>
              <a:spLocks noChangeArrowheads="1"/>
            </p:cNvSpPr>
            <p:nvPr/>
          </p:nvSpPr>
          <p:spPr bwMode="auto">
            <a:xfrm>
              <a:off x="61896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74" name="Oval 952"/>
            <p:cNvSpPr>
              <a:spLocks noChangeArrowheads="1"/>
            </p:cNvSpPr>
            <p:nvPr/>
          </p:nvSpPr>
          <p:spPr bwMode="auto">
            <a:xfrm>
              <a:off x="62039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75" name="Oval 953"/>
            <p:cNvSpPr>
              <a:spLocks noChangeArrowheads="1"/>
            </p:cNvSpPr>
            <p:nvPr/>
          </p:nvSpPr>
          <p:spPr bwMode="auto">
            <a:xfrm>
              <a:off x="62198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76" name="Oval 954"/>
            <p:cNvSpPr>
              <a:spLocks noChangeArrowheads="1"/>
            </p:cNvSpPr>
            <p:nvPr/>
          </p:nvSpPr>
          <p:spPr bwMode="auto">
            <a:xfrm>
              <a:off x="62341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77" name="Oval 955"/>
            <p:cNvSpPr>
              <a:spLocks noChangeArrowheads="1"/>
            </p:cNvSpPr>
            <p:nvPr/>
          </p:nvSpPr>
          <p:spPr bwMode="auto">
            <a:xfrm>
              <a:off x="62499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78" name="Oval 956"/>
            <p:cNvSpPr>
              <a:spLocks noChangeArrowheads="1"/>
            </p:cNvSpPr>
            <p:nvPr/>
          </p:nvSpPr>
          <p:spPr bwMode="auto">
            <a:xfrm>
              <a:off x="62642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79" name="Oval 957"/>
            <p:cNvSpPr>
              <a:spLocks noChangeArrowheads="1"/>
            </p:cNvSpPr>
            <p:nvPr/>
          </p:nvSpPr>
          <p:spPr bwMode="auto">
            <a:xfrm>
              <a:off x="62801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80" name="Oval 958"/>
            <p:cNvSpPr>
              <a:spLocks noChangeArrowheads="1"/>
            </p:cNvSpPr>
            <p:nvPr/>
          </p:nvSpPr>
          <p:spPr bwMode="auto">
            <a:xfrm>
              <a:off x="62865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81" name="Oval 959"/>
            <p:cNvSpPr>
              <a:spLocks noChangeArrowheads="1"/>
            </p:cNvSpPr>
            <p:nvPr/>
          </p:nvSpPr>
          <p:spPr bwMode="auto">
            <a:xfrm>
              <a:off x="63023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82" name="Oval 960"/>
            <p:cNvSpPr>
              <a:spLocks noChangeArrowheads="1"/>
            </p:cNvSpPr>
            <p:nvPr/>
          </p:nvSpPr>
          <p:spPr bwMode="auto">
            <a:xfrm>
              <a:off x="63166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83" name="Oval 961"/>
            <p:cNvSpPr>
              <a:spLocks noChangeArrowheads="1"/>
            </p:cNvSpPr>
            <p:nvPr/>
          </p:nvSpPr>
          <p:spPr bwMode="auto">
            <a:xfrm>
              <a:off x="63325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84" name="Oval 962"/>
            <p:cNvSpPr>
              <a:spLocks noChangeArrowheads="1"/>
            </p:cNvSpPr>
            <p:nvPr/>
          </p:nvSpPr>
          <p:spPr bwMode="auto">
            <a:xfrm>
              <a:off x="63468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85" name="Oval 963"/>
            <p:cNvSpPr>
              <a:spLocks noChangeArrowheads="1"/>
            </p:cNvSpPr>
            <p:nvPr/>
          </p:nvSpPr>
          <p:spPr bwMode="auto">
            <a:xfrm>
              <a:off x="63627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86" name="Oval 964"/>
            <p:cNvSpPr>
              <a:spLocks noChangeArrowheads="1"/>
            </p:cNvSpPr>
            <p:nvPr/>
          </p:nvSpPr>
          <p:spPr bwMode="auto">
            <a:xfrm>
              <a:off x="63769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87" name="Oval 965"/>
            <p:cNvSpPr>
              <a:spLocks noChangeArrowheads="1"/>
            </p:cNvSpPr>
            <p:nvPr/>
          </p:nvSpPr>
          <p:spPr bwMode="auto">
            <a:xfrm>
              <a:off x="63928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88" name="Oval 966"/>
            <p:cNvSpPr>
              <a:spLocks noChangeArrowheads="1"/>
            </p:cNvSpPr>
            <p:nvPr/>
          </p:nvSpPr>
          <p:spPr bwMode="auto">
            <a:xfrm>
              <a:off x="64071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89" name="Oval 967"/>
            <p:cNvSpPr>
              <a:spLocks noChangeArrowheads="1"/>
            </p:cNvSpPr>
            <p:nvPr/>
          </p:nvSpPr>
          <p:spPr bwMode="auto">
            <a:xfrm>
              <a:off x="64230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90" name="Oval 968"/>
            <p:cNvSpPr>
              <a:spLocks noChangeArrowheads="1"/>
            </p:cNvSpPr>
            <p:nvPr/>
          </p:nvSpPr>
          <p:spPr bwMode="auto">
            <a:xfrm>
              <a:off x="64373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91" name="Oval 969"/>
            <p:cNvSpPr>
              <a:spLocks noChangeArrowheads="1"/>
            </p:cNvSpPr>
            <p:nvPr/>
          </p:nvSpPr>
          <p:spPr bwMode="auto">
            <a:xfrm>
              <a:off x="64531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92" name="Oval 970"/>
            <p:cNvSpPr>
              <a:spLocks noChangeArrowheads="1"/>
            </p:cNvSpPr>
            <p:nvPr/>
          </p:nvSpPr>
          <p:spPr bwMode="auto">
            <a:xfrm>
              <a:off x="64611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93" name="Oval 971"/>
            <p:cNvSpPr>
              <a:spLocks noChangeArrowheads="1"/>
            </p:cNvSpPr>
            <p:nvPr/>
          </p:nvSpPr>
          <p:spPr bwMode="auto">
            <a:xfrm>
              <a:off x="64754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94" name="Oval 972"/>
            <p:cNvSpPr>
              <a:spLocks noChangeArrowheads="1"/>
            </p:cNvSpPr>
            <p:nvPr/>
          </p:nvSpPr>
          <p:spPr bwMode="auto">
            <a:xfrm>
              <a:off x="64912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95" name="Oval 973"/>
            <p:cNvSpPr>
              <a:spLocks noChangeArrowheads="1"/>
            </p:cNvSpPr>
            <p:nvPr/>
          </p:nvSpPr>
          <p:spPr bwMode="auto">
            <a:xfrm>
              <a:off x="65055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96" name="Oval 974"/>
            <p:cNvSpPr>
              <a:spLocks noChangeArrowheads="1"/>
            </p:cNvSpPr>
            <p:nvPr/>
          </p:nvSpPr>
          <p:spPr bwMode="auto">
            <a:xfrm>
              <a:off x="65214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97" name="Oval 975"/>
            <p:cNvSpPr>
              <a:spLocks noChangeArrowheads="1"/>
            </p:cNvSpPr>
            <p:nvPr/>
          </p:nvSpPr>
          <p:spPr bwMode="auto">
            <a:xfrm>
              <a:off x="65357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98" name="Oval 976"/>
            <p:cNvSpPr>
              <a:spLocks noChangeArrowheads="1"/>
            </p:cNvSpPr>
            <p:nvPr/>
          </p:nvSpPr>
          <p:spPr bwMode="auto">
            <a:xfrm>
              <a:off x="65516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99" name="Oval 977"/>
            <p:cNvSpPr>
              <a:spLocks noChangeArrowheads="1"/>
            </p:cNvSpPr>
            <p:nvPr/>
          </p:nvSpPr>
          <p:spPr bwMode="auto">
            <a:xfrm>
              <a:off x="65659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00" name="Oval 978"/>
            <p:cNvSpPr>
              <a:spLocks noChangeArrowheads="1"/>
            </p:cNvSpPr>
            <p:nvPr/>
          </p:nvSpPr>
          <p:spPr bwMode="auto">
            <a:xfrm>
              <a:off x="65817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01" name="Oval 979"/>
            <p:cNvSpPr>
              <a:spLocks noChangeArrowheads="1"/>
            </p:cNvSpPr>
            <p:nvPr/>
          </p:nvSpPr>
          <p:spPr bwMode="auto">
            <a:xfrm>
              <a:off x="65960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02" name="Oval 980"/>
            <p:cNvSpPr>
              <a:spLocks noChangeArrowheads="1"/>
            </p:cNvSpPr>
            <p:nvPr/>
          </p:nvSpPr>
          <p:spPr bwMode="auto">
            <a:xfrm>
              <a:off x="66119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03" name="Oval 981"/>
            <p:cNvSpPr>
              <a:spLocks noChangeArrowheads="1"/>
            </p:cNvSpPr>
            <p:nvPr/>
          </p:nvSpPr>
          <p:spPr bwMode="auto">
            <a:xfrm>
              <a:off x="66262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04" name="Oval 982"/>
            <p:cNvSpPr>
              <a:spLocks noChangeArrowheads="1"/>
            </p:cNvSpPr>
            <p:nvPr/>
          </p:nvSpPr>
          <p:spPr bwMode="auto">
            <a:xfrm>
              <a:off x="66341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05" name="Oval 983"/>
            <p:cNvSpPr>
              <a:spLocks noChangeArrowheads="1"/>
            </p:cNvSpPr>
            <p:nvPr/>
          </p:nvSpPr>
          <p:spPr bwMode="auto">
            <a:xfrm>
              <a:off x="66484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06" name="Oval 984"/>
            <p:cNvSpPr>
              <a:spLocks noChangeArrowheads="1"/>
            </p:cNvSpPr>
            <p:nvPr/>
          </p:nvSpPr>
          <p:spPr bwMode="auto">
            <a:xfrm>
              <a:off x="66643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07" name="Oval 985"/>
            <p:cNvSpPr>
              <a:spLocks noChangeArrowheads="1"/>
            </p:cNvSpPr>
            <p:nvPr/>
          </p:nvSpPr>
          <p:spPr bwMode="auto">
            <a:xfrm>
              <a:off x="66786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08" name="Oval 986"/>
            <p:cNvSpPr>
              <a:spLocks noChangeArrowheads="1"/>
            </p:cNvSpPr>
            <p:nvPr/>
          </p:nvSpPr>
          <p:spPr bwMode="auto">
            <a:xfrm>
              <a:off x="66944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09" name="Oval 987"/>
            <p:cNvSpPr>
              <a:spLocks noChangeArrowheads="1"/>
            </p:cNvSpPr>
            <p:nvPr/>
          </p:nvSpPr>
          <p:spPr bwMode="auto">
            <a:xfrm>
              <a:off x="67087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10" name="Oval 988"/>
            <p:cNvSpPr>
              <a:spLocks noChangeArrowheads="1"/>
            </p:cNvSpPr>
            <p:nvPr/>
          </p:nvSpPr>
          <p:spPr bwMode="auto">
            <a:xfrm>
              <a:off x="67246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11" name="Oval 989"/>
            <p:cNvSpPr>
              <a:spLocks noChangeArrowheads="1"/>
            </p:cNvSpPr>
            <p:nvPr/>
          </p:nvSpPr>
          <p:spPr bwMode="auto">
            <a:xfrm>
              <a:off x="67389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12" name="Oval 990"/>
            <p:cNvSpPr>
              <a:spLocks noChangeArrowheads="1"/>
            </p:cNvSpPr>
            <p:nvPr/>
          </p:nvSpPr>
          <p:spPr bwMode="auto">
            <a:xfrm>
              <a:off x="67548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13" name="Oval 991"/>
            <p:cNvSpPr>
              <a:spLocks noChangeArrowheads="1"/>
            </p:cNvSpPr>
            <p:nvPr/>
          </p:nvSpPr>
          <p:spPr bwMode="auto">
            <a:xfrm>
              <a:off x="67691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14" name="Oval 992"/>
            <p:cNvSpPr>
              <a:spLocks noChangeArrowheads="1"/>
            </p:cNvSpPr>
            <p:nvPr/>
          </p:nvSpPr>
          <p:spPr bwMode="auto">
            <a:xfrm>
              <a:off x="67849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15" name="Oval 993"/>
            <p:cNvSpPr>
              <a:spLocks noChangeArrowheads="1"/>
            </p:cNvSpPr>
            <p:nvPr/>
          </p:nvSpPr>
          <p:spPr bwMode="auto">
            <a:xfrm>
              <a:off x="67992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16" name="Oval 994"/>
            <p:cNvSpPr>
              <a:spLocks noChangeArrowheads="1"/>
            </p:cNvSpPr>
            <p:nvPr/>
          </p:nvSpPr>
          <p:spPr bwMode="auto">
            <a:xfrm>
              <a:off x="68072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17" name="Oval 995"/>
            <p:cNvSpPr>
              <a:spLocks noChangeArrowheads="1"/>
            </p:cNvSpPr>
            <p:nvPr/>
          </p:nvSpPr>
          <p:spPr bwMode="auto">
            <a:xfrm>
              <a:off x="68230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18" name="Oval 996"/>
            <p:cNvSpPr>
              <a:spLocks noChangeArrowheads="1"/>
            </p:cNvSpPr>
            <p:nvPr/>
          </p:nvSpPr>
          <p:spPr bwMode="auto">
            <a:xfrm>
              <a:off x="68373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19" name="Oval 997"/>
            <p:cNvSpPr>
              <a:spLocks noChangeArrowheads="1"/>
            </p:cNvSpPr>
            <p:nvPr/>
          </p:nvSpPr>
          <p:spPr bwMode="auto">
            <a:xfrm>
              <a:off x="68532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20" name="Oval 998"/>
            <p:cNvSpPr>
              <a:spLocks noChangeArrowheads="1"/>
            </p:cNvSpPr>
            <p:nvPr/>
          </p:nvSpPr>
          <p:spPr bwMode="auto">
            <a:xfrm>
              <a:off x="68675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21" name="Oval 999"/>
            <p:cNvSpPr>
              <a:spLocks noChangeArrowheads="1"/>
            </p:cNvSpPr>
            <p:nvPr/>
          </p:nvSpPr>
          <p:spPr bwMode="auto">
            <a:xfrm>
              <a:off x="68834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22" name="Oval 1000"/>
            <p:cNvSpPr>
              <a:spLocks noChangeArrowheads="1"/>
            </p:cNvSpPr>
            <p:nvPr/>
          </p:nvSpPr>
          <p:spPr bwMode="auto">
            <a:xfrm>
              <a:off x="68976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23" name="Oval 1001"/>
            <p:cNvSpPr>
              <a:spLocks noChangeArrowheads="1"/>
            </p:cNvSpPr>
            <p:nvPr/>
          </p:nvSpPr>
          <p:spPr bwMode="auto">
            <a:xfrm>
              <a:off x="69135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24" name="Oval 1002"/>
            <p:cNvSpPr>
              <a:spLocks noChangeArrowheads="1"/>
            </p:cNvSpPr>
            <p:nvPr/>
          </p:nvSpPr>
          <p:spPr bwMode="auto">
            <a:xfrm>
              <a:off x="69278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25" name="Oval 1003"/>
            <p:cNvSpPr>
              <a:spLocks noChangeArrowheads="1"/>
            </p:cNvSpPr>
            <p:nvPr/>
          </p:nvSpPr>
          <p:spPr bwMode="auto">
            <a:xfrm>
              <a:off x="69437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28" name="Oval 1004"/>
            <p:cNvSpPr>
              <a:spLocks noChangeArrowheads="1"/>
            </p:cNvSpPr>
            <p:nvPr/>
          </p:nvSpPr>
          <p:spPr bwMode="auto">
            <a:xfrm>
              <a:off x="69580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29" name="Oval 1005"/>
            <p:cNvSpPr>
              <a:spLocks noChangeArrowheads="1"/>
            </p:cNvSpPr>
            <p:nvPr/>
          </p:nvSpPr>
          <p:spPr bwMode="auto">
            <a:xfrm>
              <a:off x="69738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30" name="Oval 1006"/>
            <p:cNvSpPr>
              <a:spLocks noChangeArrowheads="1"/>
            </p:cNvSpPr>
            <p:nvPr/>
          </p:nvSpPr>
          <p:spPr bwMode="auto">
            <a:xfrm>
              <a:off x="69802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31" name="Oval 1007"/>
            <p:cNvSpPr>
              <a:spLocks noChangeArrowheads="1"/>
            </p:cNvSpPr>
            <p:nvPr/>
          </p:nvSpPr>
          <p:spPr bwMode="auto">
            <a:xfrm>
              <a:off x="69961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32" name="Oval 1008"/>
            <p:cNvSpPr>
              <a:spLocks noChangeArrowheads="1"/>
            </p:cNvSpPr>
            <p:nvPr/>
          </p:nvSpPr>
          <p:spPr bwMode="auto">
            <a:xfrm>
              <a:off x="70104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33" name="Oval 1010"/>
            <p:cNvSpPr>
              <a:spLocks noChangeArrowheads="1"/>
            </p:cNvSpPr>
            <p:nvPr/>
          </p:nvSpPr>
          <p:spPr bwMode="auto">
            <a:xfrm>
              <a:off x="70262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34" name="Oval 1011"/>
            <p:cNvSpPr>
              <a:spLocks noChangeArrowheads="1"/>
            </p:cNvSpPr>
            <p:nvPr/>
          </p:nvSpPr>
          <p:spPr bwMode="auto">
            <a:xfrm>
              <a:off x="70405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35" name="Oval 1012"/>
            <p:cNvSpPr>
              <a:spLocks noChangeArrowheads="1"/>
            </p:cNvSpPr>
            <p:nvPr/>
          </p:nvSpPr>
          <p:spPr bwMode="auto">
            <a:xfrm>
              <a:off x="70564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36" name="Oval 1013"/>
            <p:cNvSpPr>
              <a:spLocks noChangeArrowheads="1"/>
            </p:cNvSpPr>
            <p:nvPr/>
          </p:nvSpPr>
          <p:spPr bwMode="auto">
            <a:xfrm>
              <a:off x="70707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37" name="Oval 1014"/>
            <p:cNvSpPr>
              <a:spLocks noChangeArrowheads="1"/>
            </p:cNvSpPr>
            <p:nvPr/>
          </p:nvSpPr>
          <p:spPr bwMode="auto">
            <a:xfrm>
              <a:off x="70866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38" name="Oval 1015"/>
            <p:cNvSpPr>
              <a:spLocks noChangeArrowheads="1"/>
            </p:cNvSpPr>
            <p:nvPr/>
          </p:nvSpPr>
          <p:spPr bwMode="auto">
            <a:xfrm>
              <a:off x="71008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39" name="Oval 1016"/>
            <p:cNvSpPr>
              <a:spLocks noChangeArrowheads="1"/>
            </p:cNvSpPr>
            <p:nvPr/>
          </p:nvSpPr>
          <p:spPr bwMode="auto">
            <a:xfrm>
              <a:off x="71167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40" name="Oval 1017"/>
            <p:cNvSpPr>
              <a:spLocks noChangeArrowheads="1"/>
            </p:cNvSpPr>
            <p:nvPr/>
          </p:nvSpPr>
          <p:spPr bwMode="auto">
            <a:xfrm>
              <a:off x="71310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41" name="Oval 1018"/>
            <p:cNvSpPr>
              <a:spLocks noChangeArrowheads="1"/>
            </p:cNvSpPr>
            <p:nvPr/>
          </p:nvSpPr>
          <p:spPr bwMode="auto">
            <a:xfrm>
              <a:off x="71469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42" name="Oval 1019"/>
            <p:cNvSpPr>
              <a:spLocks noChangeArrowheads="1"/>
            </p:cNvSpPr>
            <p:nvPr/>
          </p:nvSpPr>
          <p:spPr bwMode="auto">
            <a:xfrm>
              <a:off x="71532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43" name="Oval 1020"/>
            <p:cNvSpPr>
              <a:spLocks noChangeArrowheads="1"/>
            </p:cNvSpPr>
            <p:nvPr/>
          </p:nvSpPr>
          <p:spPr bwMode="auto">
            <a:xfrm>
              <a:off x="7169151" y="32289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44" name="Oval 1021"/>
            <p:cNvSpPr>
              <a:spLocks noChangeArrowheads="1"/>
            </p:cNvSpPr>
            <p:nvPr/>
          </p:nvSpPr>
          <p:spPr bwMode="auto">
            <a:xfrm>
              <a:off x="71834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45" name="Oval 1022"/>
            <p:cNvSpPr>
              <a:spLocks noChangeArrowheads="1"/>
            </p:cNvSpPr>
            <p:nvPr/>
          </p:nvSpPr>
          <p:spPr bwMode="auto">
            <a:xfrm>
              <a:off x="71993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46" name="Oval 1023"/>
            <p:cNvSpPr>
              <a:spLocks noChangeArrowheads="1"/>
            </p:cNvSpPr>
            <p:nvPr/>
          </p:nvSpPr>
          <p:spPr bwMode="auto">
            <a:xfrm>
              <a:off x="72136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47" name="Oval 1024"/>
            <p:cNvSpPr>
              <a:spLocks noChangeArrowheads="1"/>
            </p:cNvSpPr>
            <p:nvPr/>
          </p:nvSpPr>
          <p:spPr bwMode="auto">
            <a:xfrm>
              <a:off x="72294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48" name="Oval 1025"/>
            <p:cNvSpPr>
              <a:spLocks noChangeArrowheads="1"/>
            </p:cNvSpPr>
            <p:nvPr/>
          </p:nvSpPr>
          <p:spPr bwMode="auto">
            <a:xfrm>
              <a:off x="72437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49" name="Oval 1026"/>
            <p:cNvSpPr>
              <a:spLocks noChangeArrowheads="1"/>
            </p:cNvSpPr>
            <p:nvPr/>
          </p:nvSpPr>
          <p:spPr bwMode="auto">
            <a:xfrm>
              <a:off x="72596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50" name="Oval 1027"/>
            <p:cNvSpPr>
              <a:spLocks noChangeArrowheads="1"/>
            </p:cNvSpPr>
            <p:nvPr/>
          </p:nvSpPr>
          <p:spPr bwMode="auto">
            <a:xfrm>
              <a:off x="72739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51" name="Oval 1028"/>
            <p:cNvSpPr>
              <a:spLocks noChangeArrowheads="1"/>
            </p:cNvSpPr>
            <p:nvPr/>
          </p:nvSpPr>
          <p:spPr bwMode="auto">
            <a:xfrm>
              <a:off x="72898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52" name="Oval 1029"/>
            <p:cNvSpPr>
              <a:spLocks noChangeArrowheads="1"/>
            </p:cNvSpPr>
            <p:nvPr/>
          </p:nvSpPr>
          <p:spPr bwMode="auto">
            <a:xfrm>
              <a:off x="73040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53" name="Oval 1030"/>
            <p:cNvSpPr>
              <a:spLocks noChangeArrowheads="1"/>
            </p:cNvSpPr>
            <p:nvPr/>
          </p:nvSpPr>
          <p:spPr bwMode="auto">
            <a:xfrm>
              <a:off x="73199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54" name="Oval 1031"/>
            <p:cNvSpPr>
              <a:spLocks noChangeArrowheads="1"/>
            </p:cNvSpPr>
            <p:nvPr/>
          </p:nvSpPr>
          <p:spPr bwMode="auto">
            <a:xfrm>
              <a:off x="73279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55" name="Oval 1032"/>
            <p:cNvSpPr>
              <a:spLocks noChangeArrowheads="1"/>
            </p:cNvSpPr>
            <p:nvPr/>
          </p:nvSpPr>
          <p:spPr bwMode="auto">
            <a:xfrm>
              <a:off x="73421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56" name="Oval 1033"/>
            <p:cNvSpPr>
              <a:spLocks noChangeArrowheads="1"/>
            </p:cNvSpPr>
            <p:nvPr/>
          </p:nvSpPr>
          <p:spPr bwMode="auto">
            <a:xfrm>
              <a:off x="73580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57" name="Oval 1034"/>
            <p:cNvSpPr>
              <a:spLocks noChangeArrowheads="1"/>
            </p:cNvSpPr>
            <p:nvPr/>
          </p:nvSpPr>
          <p:spPr bwMode="auto">
            <a:xfrm>
              <a:off x="73723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58" name="Oval 1035"/>
            <p:cNvSpPr>
              <a:spLocks noChangeArrowheads="1"/>
            </p:cNvSpPr>
            <p:nvPr/>
          </p:nvSpPr>
          <p:spPr bwMode="auto">
            <a:xfrm>
              <a:off x="73882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59" name="Oval 1036"/>
            <p:cNvSpPr>
              <a:spLocks noChangeArrowheads="1"/>
            </p:cNvSpPr>
            <p:nvPr/>
          </p:nvSpPr>
          <p:spPr bwMode="auto">
            <a:xfrm>
              <a:off x="74025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60" name="Oval 1037"/>
            <p:cNvSpPr>
              <a:spLocks noChangeArrowheads="1"/>
            </p:cNvSpPr>
            <p:nvPr/>
          </p:nvSpPr>
          <p:spPr bwMode="auto">
            <a:xfrm>
              <a:off x="74183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61" name="Oval 1038"/>
            <p:cNvSpPr>
              <a:spLocks noChangeArrowheads="1"/>
            </p:cNvSpPr>
            <p:nvPr/>
          </p:nvSpPr>
          <p:spPr bwMode="auto">
            <a:xfrm>
              <a:off x="74326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62" name="Oval 1039"/>
            <p:cNvSpPr>
              <a:spLocks noChangeArrowheads="1"/>
            </p:cNvSpPr>
            <p:nvPr/>
          </p:nvSpPr>
          <p:spPr bwMode="auto">
            <a:xfrm>
              <a:off x="74485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63" name="Oval 1040"/>
            <p:cNvSpPr>
              <a:spLocks noChangeArrowheads="1"/>
            </p:cNvSpPr>
            <p:nvPr/>
          </p:nvSpPr>
          <p:spPr bwMode="auto">
            <a:xfrm>
              <a:off x="74628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64" name="Oval 1041"/>
            <p:cNvSpPr>
              <a:spLocks noChangeArrowheads="1"/>
            </p:cNvSpPr>
            <p:nvPr/>
          </p:nvSpPr>
          <p:spPr bwMode="auto">
            <a:xfrm>
              <a:off x="74787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65" name="Oval 1042"/>
            <p:cNvSpPr>
              <a:spLocks noChangeArrowheads="1"/>
            </p:cNvSpPr>
            <p:nvPr/>
          </p:nvSpPr>
          <p:spPr bwMode="auto">
            <a:xfrm>
              <a:off x="74930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66" name="Oval 1043"/>
            <p:cNvSpPr>
              <a:spLocks noChangeArrowheads="1"/>
            </p:cNvSpPr>
            <p:nvPr/>
          </p:nvSpPr>
          <p:spPr bwMode="auto">
            <a:xfrm>
              <a:off x="75009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67" name="Oval 1044"/>
            <p:cNvSpPr>
              <a:spLocks noChangeArrowheads="1"/>
            </p:cNvSpPr>
            <p:nvPr/>
          </p:nvSpPr>
          <p:spPr bwMode="auto">
            <a:xfrm>
              <a:off x="75152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68" name="Oval 1045"/>
            <p:cNvSpPr>
              <a:spLocks noChangeArrowheads="1"/>
            </p:cNvSpPr>
            <p:nvPr/>
          </p:nvSpPr>
          <p:spPr bwMode="auto">
            <a:xfrm>
              <a:off x="75311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69" name="Oval 1046"/>
            <p:cNvSpPr>
              <a:spLocks noChangeArrowheads="1"/>
            </p:cNvSpPr>
            <p:nvPr/>
          </p:nvSpPr>
          <p:spPr bwMode="auto">
            <a:xfrm>
              <a:off x="75453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70" name="Oval 1047"/>
            <p:cNvSpPr>
              <a:spLocks noChangeArrowheads="1"/>
            </p:cNvSpPr>
            <p:nvPr/>
          </p:nvSpPr>
          <p:spPr bwMode="auto">
            <a:xfrm>
              <a:off x="75612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71" name="Oval 1048"/>
            <p:cNvSpPr>
              <a:spLocks noChangeArrowheads="1"/>
            </p:cNvSpPr>
            <p:nvPr/>
          </p:nvSpPr>
          <p:spPr bwMode="auto">
            <a:xfrm>
              <a:off x="75755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72" name="Oval 1049"/>
            <p:cNvSpPr>
              <a:spLocks noChangeArrowheads="1"/>
            </p:cNvSpPr>
            <p:nvPr/>
          </p:nvSpPr>
          <p:spPr bwMode="auto">
            <a:xfrm>
              <a:off x="75914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73" name="Oval 1050"/>
            <p:cNvSpPr>
              <a:spLocks noChangeArrowheads="1"/>
            </p:cNvSpPr>
            <p:nvPr/>
          </p:nvSpPr>
          <p:spPr bwMode="auto">
            <a:xfrm>
              <a:off x="76057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74" name="Oval 1051"/>
            <p:cNvSpPr>
              <a:spLocks noChangeArrowheads="1"/>
            </p:cNvSpPr>
            <p:nvPr/>
          </p:nvSpPr>
          <p:spPr bwMode="auto">
            <a:xfrm>
              <a:off x="76215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75" name="Oval 1052"/>
            <p:cNvSpPr>
              <a:spLocks noChangeArrowheads="1"/>
            </p:cNvSpPr>
            <p:nvPr/>
          </p:nvSpPr>
          <p:spPr bwMode="auto">
            <a:xfrm>
              <a:off x="76358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76" name="Oval 1053"/>
            <p:cNvSpPr>
              <a:spLocks noChangeArrowheads="1"/>
            </p:cNvSpPr>
            <p:nvPr/>
          </p:nvSpPr>
          <p:spPr bwMode="auto">
            <a:xfrm>
              <a:off x="76517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77" name="Oval 1054"/>
            <p:cNvSpPr>
              <a:spLocks noChangeArrowheads="1"/>
            </p:cNvSpPr>
            <p:nvPr/>
          </p:nvSpPr>
          <p:spPr bwMode="auto">
            <a:xfrm>
              <a:off x="76660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78" name="Oval 1055"/>
            <p:cNvSpPr>
              <a:spLocks noChangeArrowheads="1"/>
            </p:cNvSpPr>
            <p:nvPr/>
          </p:nvSpPr>
          <p:spPr bwMode="auto">
            <a:xfrm>
              <a:off x="76739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79" name="Oval 1056"/>
            <p:cNvSpPr>
              <a:spLocks noChangeArrowheads="1"/>
            </p:cNvSpPr>
            <p:nvPr/>
          </p:nvSpPr>
          <p:spPr bwMode="auto">
            <a:xfrm>
              <a:off x="76898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80" name="Oval 1057"/>
            <p:cNvSpPr>
              <a:spLocks noChangeArrowheads="1"/>
            </p:cNvSpPr>
            <p:nvPr/>
          </p:nvSpPr>
          <p:spPr bwMode="auto">
            <a:xfrm>
              <a:off x="77041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81" name="Oval 1058"/>
            <p:cNvSpPr>
              <a:spLocks noChangeArrowheads="1"/>
            </p:cNvSpPr>
            <p:nvPr/>
          </p:nvSpPr>
          <p:spPr bwMode="auto">
            <a:xfrm>
              <a:off x="77200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82" name="Oval 1059"/>
            <p:cNvSpPr>
              <a:spLocks noChangeArrowheads="1"/>
            </p:cNvSpPr>
            <p:nvPr/>
          </p:nvSpPr>
          <p:spPr bwMode="auto">
            <a:xfrm>
              <a:off x="77343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83" name="Oval 1060"/>
            <p:cNvSpPr>
              <a:spLocks noChangeArrowheads="1"/>
            </p:cNvSpPr>
            <p:nvPr/>
          </p:nvSpPr>
          <p:spPr bwMode="auto">
            <a:xfrm>
              <a:off x="77501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84" name="Oval 1061"/>
            <p:cNvSpPr>
              <a:spLocks noChangeArrowheads="1"/>
            </p:cNvSpPr>
            <p:nvPr/>
          </p:nvSpPr>
          <p:spPr bwMode="auto">
            <a:xfrm>
              <a:off x="77644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85" name="Oval 1062"/>
            <p:cNvSpPr>
              <a:spLocks noChangeArrowheads="1"/>
            </p:cNvSpPr>
            <p:nvPr/>
          </p:nvSpPr>
          <p:spPr bwMode="auto">
            <a:xfrm>
              <a:off x="77803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86" name="Oval 1063"/>
            <p:cNvSpPr>
              <a:spLocks noChangeArrowheads="1"/>
            </p:cNvSpPr>
            <p:nvPr/>
          </p:nvSpPr>
          <p:spPr bwMode="auto">
            <a:xfrm>
              <a:off x="77946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87" name="Oval 1064"/>
            <p:cNvSpPr>
              <a:spLocks noChangeArrowheads="1"/>
            </p:cNvSpPr>
            <p:nvPr/>
          </p:nvSpPr>
          <p:spPr bwMode="auto">
            <a:xfrm>
              <a:off x="78105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88" name="Oval 1065"/>
            <p:cNvSpPr>
              <a:spLocks noChangeArrowheads="1"/>
            </p:cNvSpPr>
            <p:nvPr/>
          </p:nvSpPr>
          <p:spPr bwMode="auto">
            <a:xfrm>
              <a:off x="78247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89" name="Oval 1066"/>
            <p:cNvSpPr>
              <a:spLocks noChangeArrowheads="1"/>
            </p:cNvSpPr>
            <p:nvPr/>
          </p:nvSpPr>
          <p:spPr bwMode="auto">
            <a:xfrm>
              <a:off x="78406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90" name="Oval 1067"/>
            <p:cNvSpPr>
              <a:spLocks noChangeArrowheads="1"/>
            </p:cNvSpPr>
            <p:nvPr/>
          </p:nvSpPr>
          <p:spPr bwMode="auto">
            <a:xfrm>
              <a:off x="78470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91" name="Oval 1068"/>
            <p:cNvSpPr>
              <a:spLocks noChangeArrowheads="1"/>
            </p:cNvSpPr>
            <p:nvPr/>
          </p:nvSpPr>
          <p:spPr bwMode="auto">
            <a:xfrm>
              <a:off x="78628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92" name="Oval 1069"/>
            <p:cNvSpPr>
              <a:spLocks noChangeArrowheads="1"/>
            </p:cNvSpPr>
            <p:nvPr/>
          </p:nvSpPr>
          <p:spPr bwMode="auto">
            <a:xfrm>
              <a:off x="78771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93" name="Oval 1070"/>
            <p:cNvSpPr>
              <a:spLocks noChangeArrowheads="1"/>
            </p:cNvSpPr>
            <p:nvPr/>
          </p:nvSpPr>
          <p:spPr bwMode="auto">
            <a:xfrm>
              <a:off x="78930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94" name="Oval 1071"/>
            <p:cNvSpPr>
              <a:spLocks noChangeArrowheads="1"/>
            </p:cNvSpPr>
            <p:nvPr/>
          </p:nvSpPr>
          <p:spPr bwMode="auto">
            <a:xfrm>
              <a:off x="79073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95" name="Oval 1072"/>
            <p:cNvSpPr>
              <a:spLocks noChangeArrowheads="1"/>
            </p:cNvSpPr>
            <p:nvPr/>
          </p:nvSpPr>
          <p:spPr bwMode="auto">
            <a:xfrm>
              <a:off x="79232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96" name="Oval 1073"/>
            <p:cNvSpPr>
              <a:spLocks noChangeArrowheads="1"/>
            </p:cNvSpPr>
            <p:nvPr/>
          </p:nvSpPr>
          <p:spPr bwMode="auto">
            <a:xfrm>
              <a:off x="79375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97" name="Oval 1074"/>
            <p:cNvSpPr>
              <a:spLocks noChangeArrowheads="1"/>
            </p:cNvSpPr>
            <p:nvPr/>
          </p:nvSpPr>
          <p:spPr bwMode="auto">
            <a:xfrm>
              <a:off x="79533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98" name="Oval 1075"/>
            <p:cNvSpPr>
              <a:spLocks noChangeArrowheads="1"/>
            </p:cNvSpPr>
            <p:nvPr/>
          </p:nvSpPr>
          <p:spPr bwMode="auto">
            <a:xfrm>
              <a:off x="79676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99" name="Oval 1076"/>
            <p:cNvSpPr>
              <a:spLocks noChangeArrowheads="1"/>
            </p:cNvSpPr>
            <p:nvPr/>
          </p:nvSpPr>
          <p:spPr bwMode="auto">
            <a:xfrm>
              <a:off x="79835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00" name="Oval 1077"/>
            <p:cNvSpPr>
              <a:spLocks noChangeArrowheads="1"/>
            </p:cNvSpPr>
            <p:nvPr/>
          </p:nvSpPr>
          <p:spPr bwMode="auto">
            <a:xfrm>
              <a:off x="79978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01" name="Oval 1078"/>
            <p:cNvSpPr>
              <a:spLocks noChangeArrowheads="1"/>
            </p:cNvSpPr>
            <p:nvPr/>
          </p:nvSpPr>
          <p:spPr bwMode="auto">
            <a:xfrm>
              <a:off x="80137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02" name="Oval 1079"/>
            <p:cNvSpPr>
              <a:spLocks noChangeArrowheads="1"/>
            </p:cNvSpPr>
            <p:nvPr/>
          </p:nvSpPr>
          <p:spPr bwMode="auto">
            <a:xfrm>
              <a:off x="80216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03" name="Oval 1080"/>
            <p:cNvSpPr>
              <a:spLocks noChangeArrowheads="1"/>
            </p:cNvSpPr>
            <p:nvPr/>
          </p:nvSpPr>
          <p:spPr bwMode="auto">
            <a:xfrm>
              <a:off x="80359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04" name="Oval 1081"/>
            <p:cNvSpPr>
              <a:spLocks noChangeArrowheads="1"/>
            </p:cNvSpPr>
            <p:nvPr/>
          </p:nvSpPr>
          <p:spPr bwMode="auto">
            <a:xfrm>
              <a:off x="80518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05" name="Oval 1082"/>
            <p:cNvSpPr>
              <a:spLocks noChangeArrowheads="1"/>
            </p:cNvSpPr>
            <p:nvPr/>
          </p:nvSpPr>
          <p:spPr bwMode="auto">
            <a:xfrm>
              <a:off x="80660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06" name="Oval 1083"/>
            <p:cNvSpPr>
              <a:spLocks noChangeArrowheads="1"/>
            </p:cNvSpPr>
            <p:nvPr/>
          </p:nvSpPr>
          <p:spPr bwMode="auto">
            <a:xfrm>
              <a:off x="80819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07" name="Oval 1084"/>
            <p:cNvSpPr>
              <a:spLocks noChangeArrowheads="1"/>
            </p:cNvSpPr>
            <p:nvPr/>
          </p:nvSpPr>
          <p:spPr bwMode="auto">
            <a:xfrm>
              <a:off x="80962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08" name="Oval 1085"/>
            <p:cNvSpPr>
              <a:spLocks noChangeArrowheads="1"/>
            </p:cNvSpPr>
            <p:nvPr/>
          </p:nvSpPr>
          <p:spPr bwMode="auto">
            <a:xfrm>
              <a:off x="81121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09" name="Oval 1086"/>
            <p:cNvSpPr>
              <a:spLocks noChangeArrowheads="1"/>
            </p:cNvSpPr>
            <p:nvPr/>
          </p:nvSpPr>
          <p:spPr bwMode="auto">
            <a:xfrm>
              <a:off x="81264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10" name="Oval 1087"/>
            <p:cNvSpPr>
              <a:spLocks noChangeArrowheads="1"/>
            </p:cNvSpPr>
            <p:nvPr/>
          </p:nvSpPr>
          <p:spPr bwMode="auto">
            <a:xfrm>
              <a:off x="81422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11" name="Oval 1088"/>
            <p:cNvSpPr>
              <a:spLocks noChangeArrowheads="1"/>
            </p:cNvSpPr>
            <p:nvPr/>
          </p:nvSpPr>
          <p:spPr bwMode="auto">
            <a:xfrm>
              <a:off x="81565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12" name="Oval 1089"/>
            <p:cNvSpPr>
              <a:spLocks noChangeArrowheads="1"/>
            </p:cNvSpPr>
            <p:nvPr/>
          </p:nvSpPr>
          <p:spPr bwMode="auto">
            <a:xfrm>
              <a:off x="81724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13" name="Oval 1090"/>
            <p:cNvSpPr>
              <a:spLocks noChangeArrowheads="1"/>
            </p:cNvSpPr>
            <p:nvPr/>
          </p:nvSpPr>
          <p:spPr bwMode="auto">
            <a:xfrm>
              <a:off x="81867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14" name="Oval 1091"/>
            <p:cNvSpPr>
              <a:spLocks noChangeArrowheads="1"/>
            </p:cNvSpPr>
            <p:nvPr/>
          </p:nvSpPr>
          <p:spPr bwMode="auto">
            <a:xfrm>
              <a:off x="81946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15" name="Oval 1092"/>
            <p:cNvSpPr>
              <a:spLocks noChangeArrowheads="1"/>
            </p:cNvSpPr>
            <p:nvPr/>
          </p:nvSpPr>
          <p:spPr bwMode="auto">
            <a:xfrm>
              <a:off x="82089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16" name="Oval 1093"/>
            <p:cNvSpPr>
              <a:spLocks noChangeArrowheads="1"/>
            </p:cNvSpPr>
            <p:nvPr/>
          </p:nvSpPr>
          <p:spPr bwMode="auto">
            <a:xfrm>
              <a:off x="82248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17" name="Oval 1094"/>
            <p:cNvSpPr>
              <a:spLocks noChangeArrowheads="1"/>
            </p:cNvSpPr>
            <p:nvPr/>
          </p:nvSpPr>
          <p:spPr bwMode="auto">
            <a:xfrm>
              <a:off x="82391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18" name="Oval 1095"/>
            <p:cNvSpPr>
              <a:spLocks noChangeArrowheads="1"/>
            </p:cNvSpPr>
            <p:nvPr/>
          </p:nvSpPr>
          <p:spPr bwMode="auto">
            <a:xfrm>
              <a:off x="82550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19" name="Oval 1096"/>
            <p:cNvSpPr>
              <a:spLocks noChangeArrowheads="1"/>
            </p:cNvSpPr>
            <p:nvPr/>
          </p:nvSpPr>
          <p:spPr bwMode="auto">
            <a:xfrm>
              <a:off x="82692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20" name="Oval 1097"/>
            <p:cNvSpPr>
              <a:spLocks noChangeArrowheads="1"/>
            </p:cNvSpPr>
            <p:nvPr/>
          </p:nvSpPr>
          <p:spPr bwMode="auto">
            <a:xfrm>
              <a:off x="82851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21" name="Oval 1098"/>
            <p:cNvSpPr>
              <a:spLocks noChangeArrowheads="1"/>
            </p:cNvSpPr>
            <p:nvPr/>
          </p:nvSpPr>
          <p:spPr bwMode="auto">
            <a:xfrm>
              <a:off x="82994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22" name="Oval 1099"/>
            <p:cNvSpPr>
              <a:spLocks noChangeArrowheads="1"/>
            </p:cNvSpPr>
            <p:nvPr/>
          </p:nvSpPr>
          <p:spPr bwMode="auto">
            <a:xfrm>
              <a:off x="83153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23" name="Oval 1100"/>
            <p:cNvSpPr>
              <a:spLocks noChangeArrowheads="1"/>
            </p:cNvSpPr>
            <p:nvPr/>
          </p:nvSpPr>
          <p:spPr bwMode="auto">
            <a:xfrm>
              <a:off x="83296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24" name="Oval 1101"/>
            <p:cNvSpPr>
              <a:spLocks noChangeArrowheads="1"/>
            </p:cNvSpPr>
            <p:nvPr/>
          </p:nvSpPr>
          <p:spPr bwMode="auto">
            <a:xfrm>
              <a:off x="83454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25" name="Oval 1102"/>
            <p:cNvSpPr>
              <a:spLocks noChangeArrowheads="1"/>
            </p:cNvSpPr>
            <p:nvPr/>
          </p:nvSpPr>
          <p:spPr bwMode="auto">
            <a:xfrm>
              <a:off x="83597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26" name="Oval 1103"/>
            <p:cNvSpPr>
              <a:spLocks noChangeArrowheads="1"/>
            </p:cNvSpPr>
            <p:nvPr/>
          </p:nvSpPr>
          <p:spPr bwMode="auto">
            <a:xfrm>
              <a:off x="83677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27" name="Oval 1104"/>
            <p:cNvSpPr>
              <a:spLocks noChangeArrowheads="1"/>
            </p:cNvSpPr>
            <p:nvPr/>
          </p:nvSpPr>
          <p:spPr bwMode="auto">
            <a:xfrm>
              <a:off x="83835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28" name="Oval 1105"/>
            <p:cNvSpPr>
              <a:spLocks noChangeArrowheads="1"/>
            </p:cNvSpPr>
            <p:nvPr/>
          </p:nvSpPr>
          <p:spPr bwMode="auto">
            <a:xfrm>
              <a:off x="83978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29" name="Oval 1106"/>
            <p:cNvSpPr>
              <a:spLocks noChangeArrowheads="1"/>
            </p:cNvSpPr>
            <p:nvPr/>
          </p:nvSpPr>
          <p:spPr bwMode="auto">
            <a:xfrm>
              <a:off x="84121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30" name="Oval 1107"/>
            <p:cNvSpPr>
              <a:spLocks noChangeArrowheads="1"/>
            </p:cNvSpPr>
            <p:nvPr/>
          </p:nvSpPr>
          <p:spPr bwMode="auto">
            <a:xfrm>
              <a:off x="84280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31" name="Oval 1108"/>
            <p:cNvSpPr>
              <a:spLocks noChangeArrowheads="1"/>
            </p:cNvSpPr>
            <p:nvPr/>
          </p:nvSpPr>
          <p:spPr bwMode="auto">
            <a:xfrm>
              <a:off x="84423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32" name="Oval 1109"/>
            <p:cNvSpPr>
              <a:spLocks noChangeArrowheads="1"/>
            </p:cNvSpPr>
            <p:nvPr/>
          </p:nvSpPr>
          <p:spPr bwMode="auto">
            <a:xfrm>
              <a:off x="84582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33" name="Oval 1110"/>
            <p:cNvSpPr>
              <a:spLocks noChangeArrowheads="1"/>
            </p:cNvSpPr>
            <p:nvPr/>
          </p:nvSpPr>
          <p:spPr bwMode="auto">
            <a:xfrm>
              <a:off x="84724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34" name="Oval 1111"/>
            <p:cNvSpPr>
              <a:spLocks noChangeArrowheads="1"/>
            </p:cNvSpPr>
            <p:nvPr/>
          </p:nvSpPr>
          <p:spPr bwMode="auto">
            <a:xfrm>
              <a:off x="84883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35" name="Oval 1112"/>
            <p:cNvSpPr>
              <a:spLocks noChangeArrowheads="1"/>
            </p:cNvSpPr>
            <p:nvPr/>
          </p:nvSpPr>
          <p:spPr bwMode="auto">
            <a:xfrm>
              <a:off x="85026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36" name="Oval 1113"/>
            <p:cNvSpPr>
              <a:spLocks noChangeArrowheads="1"/>
            </p:cNvSpPr>
            <p:nvPr/>
          </p:nvSpPr>
          <p:spPr bwMode="auto">
            <a:xfrm>
              <a:off x="85185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37" name="Freeform 1114"/>
            <p:cNvSpPr>
              <a:spLocks noEditPoints="1"/>
            </p:cNvSpPr>
            <p:nvPr/>
          </p:nvSpPr>
          <p:spPr bwMode="auto">
            <a:xfrm>
              <a:off x="7146925" y="2067869"/>
              <a:ext cx="0" cy="3148785"/>
            </a:xfrm>
            <a:custGeom>
              <a:avLst/>
              <a:gdLst>
                <a:gd name="T0" fmla="*/ 484 h 488"/>
                <a:gd name="T1" fmla="*/ 476 h 488"/>
                <a:gd name="T2" fmla="*/ 468 h 488"/>
                <a:gd name="T3" fmla="*/ 460 h 488"/>
                <a:gd name="T4" fmla="*/ 452 h 488"/>
                <a:gd name="T5" fmla="*/ 444 h 488"/>
                <a:gd name="T6" fmla="*/ 436 h 488"/>
                <a:gd name="T7" fmla="*/ 428 h 488"/>
                <a:gd name="T8" fmla="*/ 420 h 488"/>
                <a:gd name="T9" fmla="*/ 412 h 488"/>
                <a:gd name="T10" fmla="*/ 404 h 488"/>
                <a:gd name="T11" fmla="*/ 396 h 488"/>
                <a:gd name="T12" fmla="*/ 388 h 488"/>
                <a:gd name="T13" fmla="*/ 380 h 488"/>
                <a:gd name="T14" fmla="*/ 372 h 488"/>
                <a:gd name="T15" fmla="*/ 364 h 488"/>
                <a:gd name="T16" fmla="*/ 356 h 488"/>
                <a:gd name="T17" fmla="*/ 348 h 488"/>
                <a:gd name="T18" fmla="*/ 340 h 488"/>
                <a:gd name="T19" fmla="*/ 332 h 488"/>
                <a:gd name="T20" fmla="*/ 324 h 488"/>
                <a:gd name="T21" fmla="*/ 316 h 488"/>
                <a:gd name="T22" fmla="*/ 308 h 488"/>
                <a:gd name="T23" fmla="*/ 300 h 488"/>
                <a:gd name="T24" fmla="*/ 292 h 488"/>
                <a:gd name="T25" fmla="*/ 284 h 488"/>
                <a:gd name="T26" fmla="*/ 276 h 488"/>
                <a:gd name="T27" fmla="*/ 268 h 488"/>
                <a:gd name="T28" fmla="*/ 260 h 488"/>
                <a:gd name="T29" fmla="*/ 252 h 488"/>
                <a:gd name="T30" fmla="*/ 244 h 488"/>
                <a:gd name="T31" fmla="*/ 236 h 488"/>
                <a:gd name="T32" fmla="*/ 228 h 488"/>
                <a:gd name="T33" fmla="*/ 220 h 488"/>
                <a:gd name="T34" fmla="*/ 212 h 488"/>
                <a:gd name="T35" fmla="*/ 204 h 488"/>
                <a:gd name="T36" fmla="*/ 196 h 488"/>
                <a:gd name="T37" fmla="*/ 188 h 488"/>
                <a:gd name="T38" fmla="*/ 180 h 488"/>
                <a:gd name="T39" fmla="*/ 172 h 488"/>
                <a:gd name="T40" fmla="*/ 164 h 488"/>
                <a:gd name="T41" fmla="*/ 156 h 488"/>
                <a:gd name="T42" fmla="*/ 148 h 488"/>
                <a:gd name="T43" fmla="*/ 140 h 488"/>
                <a:gd name="T44" fmla="*/ 132 h 488"/>
                <a:gd name="T45" fmla="*/ 124 h 488"/>
                <a:gd name="T46" fmla="*/ 116 h 488"/>
                <a:gd name="T47" fmla="*/ 108 h 488"/>
                <a:gd name="T48" fmla="*/ 100 h 488"/>
                <a:gd name="T49" fmla="*/ 92 h 488"/>
                <a:gd name="T50" fmla="*/ 84 h 488"/>
                <a:gd name="T51" fmla="*/ 76 h 488"/>
                <a:gd name="T52" fmla="*/ 68 h 488"/>
                <a:gd name="T53" fmla="*/ 60 h 488"/>
                <a:gd name="T54" fmla="*/ 52 h 488"/>
                <a:gd name="T55" fmla="*/ 44 h 488"/>
                <a:gd name="T56" fmla="*/ 36 h 488"/>
                <a:gd name="T57" fmla="*/ 28 h 488"/>
                <a:gd name="T58" fmla="*/ 20 h 488"/>
                <a:gd name="T59" fmla="*/ 12 h 488"/>
                <a:gd name="T60" fmla="*/ 4 h 488"/>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 ang="0">
                  <a:pos x="0" y="T32"/>
                </a:cxn>
                <a:cxn ang="0">
                  <a:pos x="0" y="T33"/>
                </a:cxn>
                <a:cxn ang="0">
                  <a:pos x="0" y="T34"/>
                </a:cxn>
                <a:cxn ang="0">
                  <a:pos x="0" y="T35"/>
                </a:cxn>
                <a:cxn ang="0">
                  <a:pos x="0" y="T36"/>
                </a:cxn>
                <a:cxn ang="0">
                  <a:pos x="0" y="T37"/>
                </a:cxn>
                <a:cxn ang="0">
                  <a:pos x="0" y="T38"/>
                </a:cxn>
                <a:cxn ang="0">
                  <a:pos x="0" y="T39"/>
                </a:cxn>
                <a:cxn ang="0">
                  <a:pos x="0" y="T40"/>
                </a:cxn>
                <a:cxn ang="0">
                  <a:pos x="0" y="T41"/>
                </a:cxn>
                <a:cxn ang="0">
                  <a:pos x="0" y="T42"/>
                </a:cxn>
                <a:cxn ang="0">
                  <a:pos x="0" y="T43"/>
                </a:cxn>
                <a:cxn ang="0">
                  <a:pos x="0" y="T44"/>
                </a:cxn>
                <a:cxn ang="0">
                  <a:pos x="0" y="T45"/>
                </a:cxn>
                <a:cxn ang="0">
                  <a:pos x="0" y="T46"/>
                </a:cxn>
                <a:cxn ang="0">
                  <a:pos x="0" y="T47"/>
                </a:cxn>
                <a:cxn ang="0">
                  <a:pos x="0" y="T48"/>
                </a:cxn>
                <a:cxn ang="0">
                  <a:pos x="0" y="T49"/>
                </a:cxn>
                <a:cxn ang="0">
                  <a:pos x="0" y="T50"/>
                </a:cxn>
                <a:cxn ang="0">
                  <a:pos x="0" y="T51"/>
                </a:cxn>
                <a:cxn ang="0">
                  <a:pos x="0" y="T52"/>
                </a:cxn>
                <a:cxn ang="0">
                  <a:pos x="0" y="T53"/>
                </a:cxn>
                <a:cxn ang="0">
                  <a:pos x="0" y="T54"/>
                </a:cxn>
                <a:cxn ang="0">
                  <a:pos x="0" y="T55"/>
                </a:cxn>
                <a:cxn ang="0">
                  <a:pos x="0" y="T56"/>
                </a:cxn>
                <a:cxn ang="0">
                  <a:pos x="0" y="T57"/>
                </a:cxn>
                <a:cxn ang="0">
                  <a:pos x="0" y="T58"/>
                </a:cxn>
                <a:cxn ang="0">
                  <a:pos x="0" y="T59"/>
                </a:cxn>
                <a:cxn ang="0">
                  <a:pos x="0" y="T60"/>
                </a:cxn>
              </a:cxnLst>
              <a:rect l="0" t="0" r="r" b="b"/>
              <a:pathLst>
                <a:path h="488">
                  <a:moveTo>
                    <a:pt x="0" y="484"/>
                  </a:moveTo>
                  <a:lnTo>
                    <a:pt x="0" y="480"/>
                  </a:lnTo>
                  <a:moveTo>
                    <a:pt x="0" y="476"/>
                  </a:moveTo>
                  <a:lnTo>
                    <a:pt x="0" y="472"/>
                  </a:lnTo>
                  <a:moveTo>
                    <a:pt x="0" y="468"/>
                  </a:moveTo>
                  <a:lnTo>
                    <a:pt x="0" y="464"/>
                  </a:lnTo>
                  <a:moveTo>
                    <a:pt x="0" y="460"/>
                  </a:moveTo>
                  <a:lnTo>
                    <a:pt x="0" y="456"/>
                  </a:lnTo>
                  <a:moveTo>
                    <a:pt x="0" y="452"/>
                  </a:moveTo>
                  <a:lnTo>
                    <a:pt x="0" y="448"/>
                  </a:lnTo>
                  <a:moveTo>
                    <a:pt x="0" y="444"/>
                  </a:moveTo>
                  <a:lnTo>
                    <a:pt x="0" y="440"/>
                  </a:lnTo>
                  <a:moveTo>
                    <a:pt x="0" y="436"/>
                  </a:moveTo>
                  <a:lnTo>
                    <a:pt x="0" y="432"/>
                  </a:lnTo>
                  <a:moveTo>
                    <a:pt x="0" y="428"/>
                  </a:moveTo>
                  <a:lnTo>
                    <a:pt x="0" y="424"/>
                  </a:lnTo>
                  <a:moveTo>
                    <a:pt x="0" y="420"/>
                  </a:moveTo>
                  <a:lnTo>
                    <a:pt x="0" y="416"/>
                  </a:lnTo>
                  <a:moveTo>
                    <a:pt x="0" y="412"/>
                  </a:moveTo>
                  <a:lnTo>
                    <a:pt x="0" y="408"/>
                  </a:lnTo>
                  <a:moveTo>
                    <a:pt x="0" y="404"/>
                  </a:moveTo>
                  <a:lnTo>
                    <a:pt x="0" y="400"/>
                  </a:lnTo>
                  <a:moveTo>
                    <a:pt x="0" y="396"/>
                  </a:moveTo>
                  <a:lnTo>
                    <a:pt x="0" y="392"/>
                  </a:lnTo>
                  <a:moveTo>
                    <a:pt x="0" y="388"/>
                  </a:moveTo>
                  <a:lnTo>
                    <a:pt x="0" y="384"/>
                  </a:lnTo>
                  <a:moveTo>
                    <a:pt x="0" y="380"/>
                  </a:moveTo>
                  <a:lnTo>
                    <a:pt x="0" y="376"/>
                  </a:lnTo>
                  <a:moveTo>
                    <a:pt x="0" y="372"/>
                  </a:moveTo>
                  <a:lnTo>
                    <a:pt x="0" y="368"/>
                  </a:lnTo>
                  <a:moveTo>
                    <a:pt x="0" y="364"/>
                  </a:moveTo>
                  <a:lnTo>
                    <a:pt x="0" y="360"/>
                  </a:lnTo>
                  <a:moveTo>
                    <a:pt x="0" y="356"/>
                  </a:moveTo>
                  <a:lnTo>
                    <a:pt x="0" y="352"/>
                  </a:lnTo>
                  <a:moveTo>
                    <a:pt x="0" y="348"/>
                  </a:moveTo>
                  <a:lnTo>
                    <a:pt x="0" y="344"/>
                  </a:lnTo>
                  <a:moveTo>
                    <a:pt x="0" y="340"/>
                  </a:moveTo>
                  <a:lnTo>
                    <a:pt x="0" y="336"/>
                  </a:lnTo>
                  <a:moveTo>
                    <a:pt x="0" y="332"/>
                  </a:moveTo>
                  <a:lnTo>
                    <a:pt x="0" y="328"/>
                  </a:lnTo>
                  <a:moveTo>
                    <a:pt x="0" y="324"/>
                  </a:moveTo>
                  <a:lnTo>
                    <a:pt x="0" y="320"/>
                  </a:lnTo>
                  <a:moveTo>
                    <a:pt x="0" y="316"/>
                  </a:moveTo>
                  <a:lnTo>
                    <a:pt x="0" y="312"/>
                  </a:lnTo>
                  <a:moveTo>
                    <a:pt x="0" y="308"/>
                  </a:moveTo>
                  <a:lnTo>
                    <a:pt x="0" y="304"/>
                  </a:lnTo>
                  <a:moveTo>
                    <a:pt x="0" y="300"/>
                  </a:moveTo>
                  <a:lnTo>
                    <a:pt x="0" y="296"/>
                  </a:lnTo>
                  <a:moveTo>
                    <a:pt x="0" y="292"/>
                  </a:moveTo>
                  <a:lnTo>
                    <a:pt x="0" y="288"/>
                  </a:lnTo>
                  <a:moveTo>
                    <a:pt x="0" y="284"/>
                  </a:moveTo>
                  <a:lnTo>
                    <a:pt x="0" y="280"/>
                  </a:lnTo>
                  <a:moveTo>
                    <a:pt x="0" y="276"/>
                  </a:moveTo>
                  <a:lnTo>
                    <a:pt x="0" y="272"/>
                  </a:lnTo>
                  <a:moveTo>
                    <a:pt x="0" y="268"/>
                  </a:moveTo>
                  <a:lnTo>
                    <a:pt x="0" y="264"/>
                  </a:lnTo>
                  <a:moveTo>
                    <a:pt x="0" y="260"/>
                  </a:moveTo>
                  <a:lnTo>
                    <a:pt x="0" y="256"/>
                  </a:lnTo>
                  <a:moveTo>
                    <a:pt x="0" y="252"/>
                  </a:moveTo>
                  <a:lnTo>
                    <a:pt x="0" y="248"/>
                  </a:lnTo>
                  <a:moveTo>
                    <a:pt x="0" y="244"/>
                  </a:moveTo>
                  <a:lnTo>
                    <a:pt x="0" y="240"/>
                  </a:lnTo>
                  <a:moveTo>
                    <a:pt x="0" y="236"/>
                  </a:moveTo>
                  <a:lnTo>
                    <a:pt x="0" y="232"/>
                  </a:lnTo>
                  <a:moveTo>
                    <a:pt x="0" y="228"/>
                  </a:moveTo>
                  <a:lnTo>
                    <a:pt x="0" y="224"/>
                  </a:lnTo>
                  <a:moveTo>
                    <a:pt x="0" y="220"/>
                  </a:moveTo>
                  <a:lnTo>
                    <a:pt x="0" y="216"/>
                  </a:lnTo>
                  <a:moveTo>
                    <a:pt x="0" y="212"/>
                  </a:moveTo>
                  <a:lnTo>
                    <a:pt x="0" y="208"/>
                  </a:lnTo>
                  <a:moveTo>
                    <a:pt x="0" y="204"/>
                  </a:moveTo>
                  <a:lnTo>
                    <a:pt x="0" y="200"/>
                  </a:lnTo>
                  <a:moveTo>
                    <a:pt x="0" y="196"/>
                  </a:moveTo>
                  <a:lnTo>
                    <a:pt x="0" y="192"/>
                  </a:lnTo>
                  <a:moveTo>
                    <a:pt x="0" y="188"/>
                  </a:moveTo>
                  <a:lnTo>
                    <a:pt x="0" y="184"/>
                  </a:lnTo>
                  <a:moveTo>
                    <a:pt x="0" y="180"/>
                  </a:moveTo>
                  <a:lnTo>
                    <a:pt x="0" y="176"/>
                  </a:lnTo>
                  <a:moveTo>
                    <a:pt x="0" y="172"/>
                  </a:moveTo>
                  <a:lnTo>
                    <a:pt x="0" y="168"/>
                  </a:lnTo>
                  <a:moveTo>
                    <a:pt x="0" y="164"/>
                  </a:moveTo>
                  <a:lnTo>
                    <a:pt x="0" y="160"/>
                  </a:lnTo>
                  <a:moveTo>
                    <a:pt x="0" y="156"/>
                  </a:moveTo>
                  <a:lnTo>
                    <a:pt x="0" y="152"/>
                  </a:lnTo>
                  <a:moveTo>
                    <a:pt x="0" y="148"/>
                  </a:moveTo>
                  <a:lnTo>
                    <a:pt x="0" y="144"/>
                  </a:lnTo>
                  <a:moveTo>
                    <a:pt x="0" y="140"/>
                  </a:moveTo>
                  <a:lnTo>
                    <a:pt x="0" y="136"/>
                  </a:lnTo>
                  <a:moveTo>
                    <a:pt x="0" y="132"/>
                  </a:moveTo>
                  <a:lnTo>
                    <a:pt x="0" y="128"/>
                  </a:lnTo>
                  <a:moveTo>
                    <a:pt x="0" y="124"/>
                  </a:moveTo>
                  <a:lnTo>
                    <a:pt x="0" y="120"/>
                  </a:lnTo>
                  <a:moveTo>
                    <a:pt x="0" y="116"/>
                  </a:moveTo>
                  <a:lnTo>
                    <a:pt x="0" y="112"/>
                  </a:lnTo>
                  <a:moveTo>
                    <a:pt x="0" y="108"/>
                  </a:moveTo>
                  <a:lnTo>
                    <a:pt x="0" y="104"/>
                  </a:lnTo>
                  <a:moveTo>
                    <a:pt x="0" y="100"/>
                  </a:moveTo>
                  <a:lnTo>
                    <a:pt x="0" y="96"/>
                  </a:lnTo>
                  <a:moveTo>
                    <a:pt x="0" y="92"/>
                  </a:moveTo>
                  <a:lnTo>
                    <a:pt x="0" y="88"/>
                  </a:lnTo>
                  <a:moveTo>
                    <a:pt x="0" y="84"/>
                  </a:moveTo>
                  <a:lnTo>
                    <a:pt x="0" y="80"/>
                  </a:lnTo>
                  <a:moveTo>
                    <a:pt x="0" y="76"/>
                  </a:moveTo>
                  <a:lnTo>
                    <a:pt x="0" y="72"/>
                  </a:lnTo>
                  <a:moveTo>
                    <a:pt x="0" y="68"/>
                  </a:moveTo>
                  <a:lnTo>
                    <a:pt x="0" y="64"/>
                  </a:lnTo>
                  <a:moveTo>
                    <a:pt x="0" y="60"/>
                  </a:moveTo>
                  <a:lnTo>
                    <a:pt x="0" y="56"/>
                  </a:lnTo>
                  <a:moveTo>
                    <a:pt x="0" y="52"/>
                  </a:moveTo>
                  <a:lnTo>
                    <a:pt x="0" y="48"/>
                  </a:lnTo>
                  <a:moveTo>
                    <a:pt x="0" y="44"/>
                  </a:moveTo>
                  <a:lnTo>
                    <a:pt x="0" y="40"/>
                  </a:lnTo>
                  <a:moveTo>
                    <a:pt x="0" y="36"/>
                  </a:moveTo>
                  <a:lnTo>
                    <a:pt x="0" y="32"/>
                  </a:lnTo>
                  <a:moveTo>
                    <a:pt x="0" y="28"/>
                  </a:moveTo>
                  <a:lnTo>
                    <a:pt x="0" y="24"/>
                  </a:lnTo>
                  <a:moveTo>
                    <a:pt x="0" y="20"/>
                  </a:moveTo>
                  <a:lnTo>
                    <a:pt x="0" y="16"/>
                  </a:lnTo>
                  <a:moveTo>
                    <a:pt x="0" y="12"/>
                  </a:moveTo>
                  <a:lnTo>
                    <a:pt x="0" y="8"/>
                  </a:lnTo>
                  <a:moveTo>
                    <a:pt x="0" y="4"/>
                  </a:moveTo>
                </a:path>
              </a:pathLst>
            </a:custGeom>
            <a:noFill/>
            <a:ln w="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38" name="Rectangle 1115"/>
            <p:cNvSpPr>
              <a:spLocks noChangeArrowheads="1"/>
            </p:cNvSpPr>
            <p:nvPr/>
          </p:nvSpPr>
          <p:spPr bwMode="auto">
            <a:xfrm>
              <a:off x="3196610" y="1611037"/>
              <a:ext cx="2100817" cy="26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LGG IDH Mutant</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39" name="Rectangle 1116"/>
            <p:cNvSpPr>
              <a:spLocks noChangeArrowheads="1"/>
            </p:cNvSpPr>
            <p:nvPr/>
          </p:nvSpPr>
          <p:spPr bwMode="auto">
            <a:xfrm>
              <a:off x="6939620" y="1611037"/>
              <a:ext cx="1679760" cy="26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CD00"/>
                  </a:solidFill>
                  <a:effectLst/>
                  <a:latin typeface="Times New Roman" pitchFamily="18" charset="0"/>
                  <a:cs typeface="Times New Roman" pitchFamily="18" charset="0"/>
                </a:rPr>
                <a:t>LGG IDH WT</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nvGrpSpPr>
            <p:cNvPr id="1140" name="Group 1139"/>
            <p:cNvGrpSpPr/>
            <p:nvPr/>
          </p:nvGrpSpPr>
          <p:grpSpPr>
            <a:xfrm flipV="1">
              <a:off x="884923" y="2000580"/>
              <a:ext cx="7221538" cy="68263"/>
              <a:chOff x="1035051" y="5365752"/>
              <a:chExt cx="7221538" cy="68263"/>
            </a:xfrm>
          </p:grpSpPr>
          <p:sp>
            <p:nvSpPr>
              <p:cNvPr id="1141" name="Line 7"/>
              <p:cNvSpPr>
                <a:spLocks noChangeShapeType="1"/>
              </p:cNvSpPr>
              <p:nvPr/>
            </p:nvSpPr>
            <p:spPr bwMode="auto">
              <a:xfrm>
                <a:off x="1035051" y="5365752"/>
                <a:ext cx="7221538"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42" name="Line 8"/>
              <p:cNvSpPr>
                <a:spLocks noChangeShapeType="1"/>
              </p:cNvSpPr>
              <p:nvPr/>
            </p:nvSpPr>
            <p:spPr bwMode="auto">
              <a:xfrm>
                <a:off x="1035051" y="5365752"/>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43" name="Line 9"/>
              <p:cNvSpPr>
                <a:spLocks noChangeShapeType="1"/>
              </p:cNvSpPr>
              <p:nvPr/>
            </p:nvSpPr>
            <p:spPr bwMode="auto">
              <a:xfrm>
                <a:off x="2481264" y="5365752"/>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44" name="Line 10"/>
              <p:cNvSpPr>
                <a:spLocks noChangeShapeType="1"/>
              </p:cNvSpPr>
              <p:nvPr/>
            </p:nvSpPr>
            <p:spPr bwMode="auto">
              <a:xfrm>
                <a:off x="3921126" y="5365752"/>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45" name="Line 11"/>
              <p:cNvSpPr>
                <a:spLocks noChangeShapeType="1"/>
              </p:cNvSpPr>
              <p:nvPr/>
            </p:nvSpPr>
            <p:spPr bwMode="auto">
              <a:xfrm>
                <a:off x="5368926" y="5365752"/>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46" name="Line 12"/>
              <p:cNvSpPr>
                <a:spLocks noChangeShapeType="1"/>
              </p:cNvSpPr>
              <p:nvPr/>
            </p:nvSpPr>
            <p:spPr bwMode="auto">
              <a:xfrm>
                <a:off x="6808789" y="5365752"/>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47" name="Line 13"/>
              <p:cNvSpPr>
                <a:spLocks noChangeShapeType="1"/>
              </p:cNvSpPr>
              <p:nvPr/>
            </p:nvSpPr>
            <p:spPr bwMode="auto">
              <a:xfrm>
                <a:off x="8256589" y="5365752"/>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grpSp>
      </p:grpSp>
      <p:grpSp>
        <p:nvGrpSpPr>
          <p:cNvPr id="1148" name="Group 1121"/>
          <p:cNvGrpSpPr>
            <a:grpSpLocks noChangeAspect="1"/>
          </p:cNvGrpSpPr>
          <p:nvPr/>
        </p:nvGrpSpPr>
        <p:grpSpPr bwMode="auto">
          <a:xfrm>
            <a:off x="581890" y="4003195"/>
            <a:ext cx="2847110" cy="2397605"/>
            <a:chOff x="1039" y="595"/>
            <a:chExt cx="3699" cy="3276"/>
          </a:xfrm>
        </p:grpSpPr>
        <p:grpSp>
          <p:nvGrpSpPr>
            <p:cNvPr id="1149" name="Group 1322"/>
            <p:cNvGrpSpPr>
              <a:grpSpLocks/>
            </p:cNvGrpSpPr>
            <p:nvPr/>
          </p:nvGrpSpPr>
          <p:grpSpPr bwMode="auto">
            <a:xfrm>
              <a:off x="1762" y="1809"/>
              <a:ext cx="1084" cy="1152"/>
              <a:chOff x="1762" y="1809"/>
              <a:chExt cx="1084" cy="1152"/>
            </a:xfrm>
          </p:grpSpPr>
          <p:sp>
            <p:nvSpPr>
              <p:cNvPr id="2041" name="Freeform 1122"/>
              <p:cNvSpPr>
                <a:spLocks/>
              </p:cNvSpPr>
              <p:nvPr/>
            </p:nvSpPr>
            <p:spPr bwMode="auto">
              <a:xfrm>
                <a:off x="1907" y="1992"/>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42" name="Freeform 1123"/>
              <p:cNvSpPr>
                <a:spLocks/>
              </p:cNvSpPr>
              <p:nvPr/>
            </p:nvSpPr>
            <p:spPr bwMode="auto">
              <a:xfrm>
                <a:off x="1907" y="1992"/>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43" name="Freeform 1124"/>
              <p:cNvSpPr>
                <a:spLocks/>
              </p:cNvSpPr>
              <p:nvPr/>
            </p:nvSpPr>
            <p:spPr bwMode="auto">
              <a:xfrm>
                <a:off x="2327" y="206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44" name="Freeform 1125"/>
              <p:cNvSpPr>
                <a:spLocks/>
              </p:cNvSpPr>
              <p:nvPr/>
            </p:nvSpPr>
            <p:spPr bwMode="auto">
              <a:xfrm>
                <a:off x="2327" y="206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45" name="Freeform 1126"/>
              <p:cNvSpPr>
                <a:spLocks/>
              </p:cNvSpPr>
              <p:nvPr/>
            </p:nvSpPr>
            <p:spPr bwMode="auto">
              <a:xfrm>
                <a:off x="1938" y="204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46" name="Freeform 1127"/>
              <p:cNvSpPr>
                <a:spLocks/>
              </p:cNvSpPr>
              <p:nvPr/>
            </p:nvSpPr>
            <p:spPr bwMode="auto">
              <a:xfrm>
                <a:off x="1938" y="204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47" name="Freeform 1128"/>
              <p:cNvSpPr>
                <a:spLocks/>
              </p:cNvSpPr>
              <p:nvPr/>
            </p:nvSpPr>
            <p:spPr bwMode="auto">
              <a:xfrm>
                <a:off x="2228" y="1916"/>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48" name="Freeform 1129"/>
              <p:cNvSpPr>
                <a:spLocks/>
              </p:cNvSpPr>
              <p:nvPr/>
            </p:nvSpPr>
            <p:spPr bwMode="auto">
              <a:xfrm>
                <a:off x="2228" y="1916"/>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49" name="Freeform 1130"/>
              <p:cNvSpPr>
                <a:spLocks/>
              </p:cNvSpPr>
              <p:nvPr/>
            </p:nvSpPr>
            <p:spPr bwMode="auto">
              <a:xfrm>
                <a:off x="1907" y="2175"/>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50" name="Freeform 1131"/>
              <p:cNvSpPr>
                <a:spLocks/>
              </p:cNvSpPr>
              <p:nvPr/>
            </p:nvSpPr>
            <p:spPr bwMode="auto">
              <a:xfrm>
                <a:off x="1907" y="2175"/>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51" name="Freeform 1132"/>
              <p:cNvSpPr>
                <a:spLocks/>
              </p:cNvSpPr>
              <p:nvPr/>
            </p:nvSpPr>
            <p:spPr bwMode="auto">
              <a:xfrm>
                <a:off x="1961" y="2152"/>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52" name="Freeform 1133"/>
              <p:cNvSpPr>
                <a:spLocks/>
              </p:cNvSpPr>
              <p:nvPr/>
            </p:nvSpPr>
            <p:spPr bwMode="auto">
              <a:xfrm>
                <a:off x="1961" y="2152"/>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53" name="Freeform 1134"/>
              <p:cNvSpPr>
                <a:spLocks/>
              </p:cNvSpPr>
              <p:nvPr/>
            </p:nvSpPr>
            <p:spPr bwMode="auto">
              <a:xfrm>
                <a:off x="2403" y="1862"/>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54" name="Freeform 1135"/>
              <p:cNvSpPr>
                <a:spLocks/>
              </p:cNvSpPr>
              <p:nvPr/>
            </p:nvSpPr>
            <p:spPr bwMode="auto">
              <a:xfrm>
                <a:off x="2403" y="1862"/>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55" name="Freeform 1136"/>
              <p:cNvSpPr>
                <a:spLocks/>
              </p:cNvSpPr>
              <p:nvPr/>
            </p:nvSpPr>
            <p:spPr bwMode="auto">
              <a:xfrm>
                <a:off x="1900" y="209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56" name="Freeform 1137"/>
              <p:cNvSpPr>
                <a:spLocks/>
              </p:cNvSpPr>
              <p:nvPr/>
            </p:nvSpPr>
            <p:spPr bwMode="auto">
              <a:xfrm>
                <a:off x="1900" y="209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57" name="Freeform 1138"/>
              <p:cNvSpPr>
                <a:spLocks/>
              </p:cNvSpPr>
              <p:nvPr/>
            </p:nvSpPr>
            <p:spPr bwMode="auto">
              <a:xfrm>
                <a:off x="1839" y="205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58" name="Freeform 1139"/>
              <p:cNvSpPr>
                <a:spLocks/>
              </p:cNvSpPr>
              <p:nvPr/>
            </p:nvSpPr>
            <p:spPr bwMode="auto">
              <a:xfrm>
                <a:off x="1839" y="205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59" name="Freeform 1140"/>
              <p:cNvSpPr>
                <a:spLocks/>
              </p:cNvSpPr>
              <p:nvPr/>
            </p:nvSpPr>
            <p:spPr bwMode="auto">
              <a:xfrm>
                <a:off x="2205" y="2038"/>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60" name="Freeform 1141"/>
              <p:cNvSpPr>
                <a:spLocks/>
              </p:cNvSpPr>
              <p:nvPr/>
            </p:nvSpPr>
            <p:spPr bwMode="auto">
              <a:xfrm>
                <a:off x="2205" y="2038"/>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61" name="Freeform 1142"/>
              <p:cNvSpPr>
                <a:spLocks/>
              </p:cNvSpPr>
              <p:nvPr/>
            </p:nvSpPr>
            <p:spPr bwMode="auto">
              <a:xfrm>
                <a:off x="1831" y="2053"/>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62" name="Freeform 1143"/>
              <p:cNvSpPr>
                <a:spLocks/>
              </p:cNvSpPr>
              <p:nvPr/>
            </p:nvSpPr>
            <p:spPr bwMode="auto">
              <a:xfrm>
                <a:off x="1831" y="2053"/>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63" name="Freeform 1144"/>
              <p:cNvSpPr>
                <a:spLocks/>
              </p:cNvSpPr>
              <p:nvPr/>
            </p:nvSpPr>
            <p:spPr bwMode="auto">
              <a:xfrm>
                <a:off x="2769" y="1923"/>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64" name="Freeform 1145"/>
              <p:cNvSpPr>
                <a:spLocks/>
              </p:cNvSpPr>
              <p:nvPr/>
            </p:nvSpPr>
            <p:spPr bwMode="auto">
              <a:xfrm>
                <a:off x="2769" y="1923"/>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65" name="Freeform 1146"/>
              <p:cNvSpPr>
                <a:spLocks/>
              </p:cNvSpPr>
              <p:nvPr/>
            </p:nvSpPr>
            <p:spPr bwMode="auto">
              <a:xfrm>
                <a:off x="1839" y="206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66" name="Freeform 1147"/>
              <p:cNvSpPr>
                <a:spLocks/>
              </p:cNvSpPr>
              <p:nvPr/>
            </p:nvSpPr>
            <p:spPr bwMode="auto">
              <a:xfrm>
                <a:off x="1839" y="206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67" name="Freeform 1148"/>
              <p:cNvSpPr>
                <a:spLocks/>
              </p:cNvSpPr>
              <p:nvPr/>
            </p:nvSpPr>
            <p:spPr bwMode="auto">
              <a:xfrm>
                <a:off x="1984" y="2061"/>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68" name="Freeform 1149"/>
              <p:cNvSpPr>
                <a:spLocks/>
              </p:cNvSpPr>
              <p:nvPr/>
            </p:nvSpPr>
            <p:spPr bwMode="auto">
              <a:xfrm>
                <a:off x="1984" y="2061"/>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69" name="Freeform 1150"/>
              <p:cNvSpPr>
                <a:spLocks/>
              </p:cNvSpPr>
              <p:nvPr/>
            </p:nvSpPr>
            <p:spPr bwMode="auto">
              <a:xfrm>
                <a:off x="2205" y="2023"/>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70" name="Freeform 1151"/>
              <p:cNvSpPr>
                <a:spLocks/>
              </p:cNvSpPr>
              <p:nvPr/>
            </p:nvSpPr>
            <p:spPr bwMode="auto">
              <a:xfrm>
                <a:off x="2205" y="2023"/>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71" name="Freeform 1152"/>
              <p:cNvSpPr>
                <a:spLocks/>
              </p:cNvSpPr>
              <p:nvPr/>
            </p:nvSpPr>
            <p:spPr bwMode="auto">
              <a:xfrm>
                <a:off x="1984" y="2084"/>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72" name="Freeform 1153"/>
              <p:cNvSpPr>
                <a:spLocks/>
              </p:cNvSpPr>
              <p:nvPr/>
            </p:nvSpPr>
            <p:spPr bwMode="auto">
              <a:xfrm>
                <a:off x="1984" y="2084"/>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73" name="Freeform 1154"/>
              <p:cNvSpPr>
                <a:spLocks/>
              </p:cNvSpPr>
              <p:nvPr/>
            </p:nvSpPr>
            <p:spPr bwMode="auto">
              <a:xfrm>
                <a:off x="2129" y="207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74" name="Freeform 1155"/>
              <p:cNvSpPr>
                <a:spLocks/>
              </p:cNvSpPr>
              <p:nvPr/>
            </p:nvSpPr>
            <p:spPr bwMode="auto">
              <a:xfrm>
                <a:off x="2129" y="207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75" name="Freeform 1156"/>
              <p:cNvSpPr>
                <a:spLocks/>
              </p:cNvSpPr>
              <p:nvPr/>
            </p:nvSpPr>
            <p:spPr bwMode="auto">
              <a:xfrm>
                <a:off x="2037" y="203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76" name="Freeform 1157"/>
              <p:cNvSpPr>
                <a:spLocks/>
              </p:cNvSpPr>
              <p:nvPr/>
            </p:nvSpPr>
            <p:spPr bwMode="auto">
              <a:xfrm>
                <a:off x="2037" y="203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77" name="Freeform 1158"/>
              <p:cNvSpPr>
                <a:spLocks/>
              </p:cNvSpPr>
              <p:nvPr/>
            </p:nvSpPr>
            <p:spPr bwMode="auto">
              <a:xfrm>
                <a:off x="2373" y="1901"/>
                <a:ext cx="68" cy="68"/>
              </a:xfrm>
              <a:custGeom>
                <a:avLst/>
                <a:gdLst>
                  <a:gd name="T0" fmla="*/ 30 w 68"/>
                  <a:gd name="T1" fmla="*/ 0 h 68"/>
                  <a:gd name="T2" fmla="*/ 68 w 68"/>
                  <a:gd name="T3" fmla="*/ 68 h 68"/>
                  <a:gd name="T4" fmla="*/ 0 w 68"/>
                  <a:gd name="T5" fmla="*/ 68 h 68"/>
                  <a:gd name="T6" fmla="*/ 30 w 68"/>
                  <a:gd name="T7" fmla="*/ 0 h 68"/>
                </a:gdLst>
                <a:ahLst/>
                <a:cxnLst>
                  <a:cxn ang="0">
                    <a:pos x="T0" y="T1"/>
                  </a:cxn>
                  <a:cxn ang="0">
                    <a:pos x="T2" y="T3"/>
                  </a:cxn>
                  <a:cxn ang="0">
                    <a:pos x="T4" y="T5"/>
                  </a:cxn>
                  <a:cxn ang="0">
                    <a:pos x="T6" y="T7"/>
                  </a:cxn>
                </a:cxnLst>
                <a:rect l="0" t="0" r="r" b="b"/>
                <a:pathLst>
                  <a:path w="68" h="68">
                    <a:moveTo>
                      <a:pt x="30" y="0"/>
                    </a:moveTo>
                    <a:lnTo>
                      <a:pt x="68" y="68"/>
                    </a:lnTo>
                    <a:lnTo>
                      <a:pt x="0" y="68"/>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78" name="Freeform 1159"/>
              <p:cNvSpPr>
                <a:spLocks/>
              </p:cNvSpPr>
              <p:nvPr/>
            </p:nvSpPr>
            <p:spPr bwMode="auto">
              <a:xfrm>
                <a:off x="2373" y="1901"/>
                <a:ext cx="68"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79" name="Freeform 1160"/>
              <p:cNvSpPr>
                <a:spLocks/>
              </p:cNvSpPr>
              <p:nvPr/>
            </p:nvSpPr>
            <p:spPr bwMode="auto">
              <a:xfrm>
                <a:off x="2228" y="2000"/>
                <a:ext cx="68" cy="68"/>
              </a:xfrm>
              <a:custGeom>
                <a:avLst/>
                <a:gdLst>
                  <a:gd name="T0" fmla="*/ 30 w 68"/>
                  <a:gd name="T1" fmla="*/ 0 h 68"/>
                  <a:gd name="T2" fmla="*/ 68 w 68"/>
                  <a:gd name="T3" fmla="*/ 68 h 68"/>
                  <a:gd name="T4" fmla="*/ 0 w 68"/>
                  <a:gd name="T5" fmla="*/ 68 h 68"/>
                  <a:gd name="T6" fmla="*/ 30 w 68"/>
                  <a:gd name="T7" fmla="*/ 0 h 68"/>
                </a:gdLst>
                <a:ahLst/>
                <a:cxnLst>
                  <a:cxn ang="0">
                    <a:pos x="T0" y="T1"/>
                  </a:cxn>
                  <a:cxn ang="0">
                    <a:pos x="T2" y="T3"/>
                  </a:cxn>
                  <a:cxn ang="0">
                    <a:pos x="T4" y="T5"/>
                  </a:cxn>
                  <a:cxn ang="0">
                    <a:pos x="T6" y="T7"/>
                  </a:cxn>
                </a:cxnLst>
                <a:rect l="0" t="0" r="r" b="b"/>
                <a:pathLst>
                  <a:path w="68" h="68">
                    <a:moveTo>
                      <a:pt x="30" y="0"/>
                    </a:moveTo>
                    <a:lnTo>
                      <a:pt x="68" y="68"/>
                    </a:lnTo>
                    <a:lnTo>
                      <a:pt x="0" y="68"/>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80" name="Freeform 1161"/>
              <p:cNvSpPr>
                <a:spLocks/>
              </p:cNvSpPr>
              <p:nvPr/>
            </p:nvSpPr>
            <p:spPr bwMode="auto">
              <a:xfrm>
                <a:off x="2228" y="2000"/>
                <a:ext cx="68"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81" name="Freeform 1162"/>
              <p:cNvSpPr>
                <a:spLocks/>
              </p:cNvSpPr>
              <p:nvPr/>
            </p:nvSpPr>
            <p:spPr bwMode="auto">
              <a:xfrm>
                <a:off x="1892" y="209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82" name="Freeform 1163"/>
              <p:cNvSpPr>
                <a:spLocks/>
              </p:cNvSpPr>
              <p:nvPr/>
            </p:nvSpPr>
            <p:spPr bwMode="auto">
              <a:xfrm>
                <a:off x="1892" y="209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83" name="Freeform 1164"/>
              <p:cNvSpPr>
                <a:spLocks/>
              </p:cNvSpPr>
              <p:nvPr/>
            </p:nvSpPr>
            <p:spPr bwMode="auto">
              <a:xfrm>
                <a:off x="1930" y="205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84" name="Freeform 1165"/>
              <p:cNvSpPr>
                <a:spLocks/>
              </p:cNvSpPr>
              <p:nvPr/>
            </p:nvSpPr>
            <p:spPr bwMode="auto">
              <a:xfrm>
                <a:off x="1930" y="205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85" name="Freeform 1166"/>
              <p:cNvSpPr>
                <a:spLocks/>
              </p:cNvSpPr>
              <p:nvPr/>
            </p:nvSpPr>
            <p:spPr bwMode="auto">
              <a:xfrm>
                <a:off x="2090" y="2000"/>
                <a:ext cx="69" cy="68"/>
              </a:xfrm>
              <a:custGeom>
                <a:avLst/>
                <a:gdLst>
                  <a:gd name="T0" fmla="*/ 39 w 69"/>
                  <a:gd name="T1" fmla="*/ 0 h 68"/>
                  <a:gd name="T2" fmla="*/ 69 w 69"/>
                  <a:gd name="T3" fmla="*/ 68 h 68"/>
                  <a:gd name="T4" fmla="*/ 0 w 69"/>
                  <a:gd name="T5" fmla="*/ 68 h 68"/>
                  <a:gd name="T6" fmla="*/ 39 w 69"/>
                  <a:gd name="T7" fmla="*/ 0 h 68"/>
                </a:gdLst>
                <a:ahLst/>
                <a:cxnLst>
                  <a:cxn ang="0">
                    <a:pos x="T0" y="T1"/>
                  </a:cxn>
                  <a:cxn ang="0">
                    <a:pos x="T2" y="T3"/>
                  </a:cxn>
                  <a:cxn ang="0">
                    <a:pos x="T4" y="T5"/>
                  </a:cxn>
                  <a:cxn ang="0">
                    <a:pos x="T6" y="T7"/>
                  </a:cxn>
                </a:cxnLst>
                <a:rect l="0" t="0" r="r" b="b"/>
                <a:pathLst>
                  <a:path w="69" h="68">
                    <a:moveTo>
                      <a:pt x="39" y="0"/>
                    </a:moveTo>
                    <a:lnTo>
                      <a:pt x="69" y="68"/>
                    </a:lnTo>
                    <a:lnTo>
                      <a:pt x="0" y="68"/>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86" name="Freeform 1167"/>
              <p:cNvSpPr>
                <a:spLocks/>
              </p:cNvSpPr>
              <p:nvPr/>
            </p:nvSpPr>
            <p:spPr bwMode="auto">
              <a:xfrm>
                <a:off x="2090" y="2000"/>
                <a:ext cx="69"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87" name="Freeform 1168"/>
              <p:cNvSpPr>
                <a:spLocks/>
              </p:cNvSpPr>
              <p:nvPr/>
            </p:nvSpPr>
            <p:spPr bwMode="auto">
              <a:xfrm>
                <a:off x="2098" y="219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88" name="Freeform 1169"/>
              <p:cNvSpPr>
                <a:spLocks/>
              </p:cNvSpPr>
              <p:nvPr/>
            </p:nvSpPr>
            <p:spPr bwMode="auto">
              <a:xfrm>
                <a:off x="2098" y="219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89" name="Freeform 1170"/>
              <p:cNvSpPr>
                <a:spLocks/>
              </p:cNvSpPr>
              <p:nvPr/>
            </p:nvSpPr>
            <p:spPr bwMode="auto">
              <a:xfrm>
                <a:off x="1762" y="2061"/>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90" name="Freeform 1171"/>
              <p:cNvSpPr>
                <a:spLocks/>
              </p:cNvSpPr>
              <p:nvPr/>
            </p:nvSpPr>
            <p:spPr bwMode="auto">
              <a:xfrm>
                <a:off x="1762" y="2061"/>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91" name="Freeform 1172"/>
              <p:cNvSpPr>
                <a:spLocks/>
              </p:cNvSpPr>
              <p:nvPr/>
            </p:nvSpPr>
            <p:spPr bwMode="auto">
              <a:xfrm>
                <a:off x="1984" y="205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92" name="Freeform 1173"/>
              <p:cNvSpPr>
                <a:spLocks/>
              </p:cNvSpPr>
              <p:nvPr/>
            </p:nvSpPr>
            <p:spPr bwMode="auto">
              <a:xfrm>
                <a:off x="1984" y="205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93" name="Freeform 1174"/>
              <p:cNvSpPr>
                <a:spLocks/>
              </p:cNvSpPr>
              <p:nvPr/>
            </p:nvSpPr>
            <p:spPr bwMode="auto">
              <a:xfrm>
                <a:off x="2197" y="2007"/>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94" name="Freeform 1175"/>
              <p:cNvSpPr>
                <a:spLocks/>
              </p:cNvSpPr>
              <p:nvPr/>
            </p:nvSpPr>
            <p:spPr bwMode="auto">
              <a:xfrm>
                <a:off x="2197" y="2007"/>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95" name="Freeform 1176"/>
              <p:cNvSpPr>
                <a:spLocks/>
              </p:cNvSpPr>
              <p:nvPr/>
            </p:nvSpPr>
            <p:spPr bwMode="auto">
              <a:xfrm>
                <a:off x="2373" y="2893"/>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96" name="Freeform 1177"/>
              <p:cNvSpPr>
                <a:spLocks/>
              </p:cNvSpPr>
              <p:nvPr/>
            </p:nvSpPr>
            <p:spPr bwMode="auto">
              <a:xfrm>
                <a:off x="2373" y="2893"/>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97" name="Freeform 1178"/>
              <p:cNvSpPr>
                <a:spLocks/>
              </p:cNvSpPr>
              <p:nvPr/>
            </p:nvSpPr>
            <p:spPr bwMode="auto">
              <a:xfrm>
                <a:off x="2174" y="2114"/>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98" name="Freeform 1179"/>
              <p:cNvSpPr>
                <a:spLocks/>
              </p:cNvSpPr>
              <p:nvPr/>
            </p:nvSpPr>
            <p:spPr bwMode="auto">
              <a:xfrm>
                <a:off x="2174" y="211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99" name="Freeform 1180"/>
              <p:cNvSpPr>
                <a:spLocks/>
              </p:cNvSpPr>
              <p:nvPr/>
            </p:nvSpPr>
            <p:spPr bwMode="auto">
              <a:xfrm>
                <a:off x="1869" y="206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00" name="Freeform 1181"/>
              <p:cNvSpPr>
                <a:spLocks/>
              </p:cNvSpPr>
              <p:nvPr/>
            </p:nvSpPr>
            <p:spPr bwMode="auto">
              <a:xfrm>
                <a:off x="1869" y="206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01" name="Freeform 1182"/>
              <p:cNvSpPr>
                <a:spLocks/>
              </p:cNvSpPr>
              <p:nvPr/>
            </p:nvSpPr>
            <p:spPr bwMode="auto">
              <a:xfrm>
                <a:off x="1968" y="2015"/>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02" name="Freeform 1183"/>
              <p:cNvSpPr>
                <a:spLocks/>
              </p:cNvSpPr>
              <p:nvPr/>
            </p:nvSpPr>
            <p:spPr bwMode="auto">
              <a:xfrm>
                <a:off x="1968" y="2015"/>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03" name="Freeform 1184"/>
              <p:cNvSpPr>
                <a:spLocks/>
              </p:cNvSpPr>
              <p:nvPr/>
            </p:nvSpPr>
            <p:spPr bwMode="auto">
              <a:xfrm>
                <a:off x="1923" y="203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04" name="Freeform 1185"/>
              <p:cNvSpPr>
                <a:spLocks/>
              </p:cNvSpPr>
              <p:nvPr/>
            </p:nvSpPr>
            <p:spPr bwMode="auto">
              <a:xfrm>
                <a:off x="1923" y="203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05" name="Freeform 1186"/>
              <p:cNvSpPr>
                <a:spLocks/>
              </p:cNvSpPr>
              <p:nvPr/>
            </p:nvSpPr>
            <p:spPr bwMode="auto">
              <a:xfrm>
                <a:off x="2098" y="2061"/>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06" name="Freeform 1187"/>
              <p:cNvSpPr>
                <a:spLocks/>
              </p:cNvSpPr>
              <p:nvPr/>
            </p:nvSpPr>
            <p:spPr bwMode="auto">
              <a:xfrm>
                <a:off x="2098" y="2061"/>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07" name="Freeform 1188"/>
              <p:cNvSpPr>
                <a:spLocks/>
              </p:cNvSpPr>
              <p:nvPr/>
            </p:nvSpPr>
            <p:spPr bwMode="auto">
              <a:xfrm>
                <a:off x="1984" y="203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08" name="Freeform 1189"/>
              <p:cNvSpPr>
                <a:spLocks/>
              </p:cNvSpPr>
              <p:nvPr/>
            </p:nvSpPr>
            <p:spPr bwMode="auto">
              <a:xfrm>
                <a:off x="1984" y="203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09" name="Freeform 1190"/>
              <p:cNvSpPr>
                <a:spLocks/>
              </p:cNvSpPr>
              <p:nvPr/>
            </p:nvSpPr>
            <p:spPr bwMode="auto">
              <a:xfrm>
                <a:off x="2113" y="2023"/>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10" name="Freeform 1191"/>
              <p:cNvSpPr>
                <a:spLocks/>
              </p:cNvSpPr>
              <p:nvPr/>
            </p:nvSpPr>
            <p:spPr bwMode="auto">
              <a:xfrm>
                <a:off x="2113" y="2023"/>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11" name="Freeform 1192"/>
              <p:cNvSpPr>
                <a:spLocks/>
              </p:cNvSpPr>
              <p:nvPr/>
            </p:nvSpPr>
            <p:spPr bwMode="auto">
              <a:xfrm>
                <a:off x="2159" y="197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12" name="Freeform 1193"/>
              <p:cNvSpPr>
                <a:spLocks/>
              </p:cNvSpPr>
              <p:nvPr/>
            </p:nvSpPr>
            <p:spPr bwMode="auto">
              <a:xfrm>
                <a:off x="2159" y="197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13" name="Freeform 1194"/>
              <p:cNvSpPr>
                <a:spLocks/>
              </p:cNvSpPr>
              <p:nvPr/>
            </p:nvSpPr>
            <p:spPr bwMode="auto">
              <a:xfrm>
                <a:off x="1884" y="2107"/>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14" name="Freeform 1195"/>
              <p:cNvSpPr>
                <a:spLocks/>
              </p:cNvSpPr>
              <p:nvPr/>
            </p:nvSpPr>
            <p:spPr bwMode="auto">
              <a:xfrm>
                <a:off x="1884" y="2107"/>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15" name="Freeform 1196"/>
              <p:cNvSpPr>
                <a:spLocks/>
              </p:cNvSpPr>
              <p:nvPr/>
            </p:nvSpPr>
            <p:spPr bwMode="auto">
              <a:xfrm>
                <a:off x="2151" y="2114"/>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16" name="Freeform 1197"/>
              <p:cNvSpPr>
                <a:spLocks/>
              </p:cNvSpPr>
              <p:nvPr/>
            </p:nvSpPr>
            <p:spPr bwMode="auto">
              <a:xfrm>
                <a:off x="2151" y="2114"/>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17" name="Freeform 1198"/>
              <p:cNvSpPr>
                <a:spLocks/>
              </p:cNvSpPr>
              <p:nvPr/>
            </p:nvSpPr>
            <p:spPr bwMode="auto">
              <a:xfrm>
                <a:off x="2045" y="208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18" name="Freeform 1199"/>
              <p:cNvSpPr>
                <a:spLocks/>
              </p:cNvSpPr>
              <p:nvPr/>
            </p:nvSpPr>
            <p:spPr bwMode="auto">
              <a:xfrm>
                <a:off x="2045" y="208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19" name="Freeform 1200"/>
              <p:cNvSpPr>
                <a:spLocks/>
              </p:cNvSpPr>
              <p:nvPr/>
            </p:nvSpPr>
            <p:spPr bwMode="auto">
              <a:xfrm>
                <a:off x="2159" y="193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20" name="Freeform 1201"/>
              <p:cNvSpPr>
                <a:spLocks/>
              </p:cNvSpPr>
              <p:nvPr/>
            </p:nvSpPr>
            <p:spPr bwMode="auto">
              <a:xfrm>
                <a:off x="2159" y="193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21" name="Freeform 1202"/>
              <p:cNvSpPr>
                <a:spLocks/>
              </p:cNvSpPr>
              <p:nvPr/>
            </p:nvSpPr>
            <p:spPr bwMode="auto">
              <a:xfrm>
                <a:off x="2037" y="2007"/>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22" name="Freeform 1203"/>
              <p:cNvSpPr>
                <a:spLocks/>
              </p:cNvSpPr>
              <p:nvPr/>
            </p:nvSpPr>
            <p:spPr bwMode="auto">
              <a:xfrm>
                <a:off x="2037" y="2007"/>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23" name="Freeform 1204"/>
              <p:cNvSpPr>
                <a:spLocks/>
              </p:cNvSpPr>
              <p:nvPr/>
            </p:nvSpPr>
            <p:spPr bwMode="auto">
              <a:xfrm>
                <a:off x="2022" y="203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24" name="Freeform 1205"/>
              <p:cNvSpPr>
                <a:spLocks/>
              </p:cNvSpPr>
              <p:nvPr/>
            </p:nvSpPr>
            <p:spPr bwMode="auto">
              <a:xfrm>
                <a:off x="2022" y="203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25" name="Freeform 1206"/>
              <p:cNvSpPr>
                <a:spLocks/>
              </p:cNvSpPr>
              <p:nvPr/>
            </p:nvSpPr>
            <p:spPr bwMode="auto">
              <a:xfrm>
                <a:off x="2266" y="2061"/>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26" name="Freeform 1207"/>
              <p:cNvSpPr>
                <a:spLocks/>
              </p:cNvSpPr>
              <p:nvPr/>
            </p:nvSpPr>
            <p:spPr bwMode="auto">
              <a:xfrm>
                <a:off x="2266" y="2061"/>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27" name="Freeform 1208"/>
              <p:cNvSpPr>
                <a:spLocks/>
              </p:cNvSpPr>
              <p:nvPr/>
            </p:nvSpPr>
            <p:spPr bwMode="auto">
              <a:xfrm>
                <a:off x="2144" y="20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28" name="Freeform 1209"/>
              <p:cNvSpPr>
                <a:spLocks/>
              </p:cNvSpPr>
              <p:nvPr/>
            </p:nvSpPr>
            <p:spPr bwMode="auto">
              <a:xfrm>
                <a:off x="2144" y="20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29" name="Freeform 1210"/>
              <p:cNvSpPr>
                <a:spLocks/>
              </p:cNvSpPr>
              <p:nvPr/>
            </p:nvSpPr>
            <p:spPr bwMode="auto">
              <a:xfrm>
                <a:off x="2228" y="20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30" name="Freeform 1211"/>
              <p:cNvSpPr>
                <a:spLocks/>
              </p:cNvSpPr>
              <p:nvPr/>
            </p:nvSpPr>
            <p:spPr bwMode="auto">
              <a:xfrm>
                <a:off x="2228" y="20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31" name="Freeform 1212"/>
              <p:cNvSpPr>
                <a:spLocks/>
              </p:cNvSpPr>
              <p:nvPr/>
            </p:nvSpPr>
            <p:spPr bwMode="auto">
              <a:xfrm>
                <a:off x="2335" y="199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32" name="Freeform 1213"/>
              <p:cNvSpPr>
                <a:spLocks/>
              </p:cNvSpPr>
              <p:nvPr/>
            </p:nvSpPr>
            <p:spPr bwMode="auto">
              <a:xfrm>
                <a:off x="2335" y="199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33" name="Freeform 1214"/>
              <p:cNvSpPr>
                <a:spLocks/>
              </p:cNvSpPr>
              <p:nvPr/>
            </p:nvSpPr>
            <p:spPr bwMode="auto">
              <a:xfrm>
                <a:off x="2167" y="2061"/>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34" name="Freeform 1215"/>
              <p:cNvSpPr>
                <a:spLocks/>
              </p:cNvSpPr>
              <p:nvPr/>
            </p:nvSpPr>
            <p:spPr bwMode="auto">
              <a:xfrm>
                <a:off x="2167" y="2061"/>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35" name="Freeform 1216"/>
              <p:cNvSpPr>
                <a:spLocks/>
              </p:cNvSpPr>
              <p:nvPr/>
            </p:nvSpPr>
            <p:spPr bwMode="auto">
              <a:xfrm>
                <a:off x="1846" y="2038"/>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36" name="Freeform 1217"/>
              <p:cNvSpPr>
                <a:spLocks/>
              </p:cNvSpPr>
              <p:nvPr/>
            </p:nvSpPr>
            <p:spPr bwMode="auto">
              <a:xfrm>
                <a:off x="1846" y="2038"/>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37" name="Freeform 1218"/>
              <p:cNvSpPr>
                <a:spLocks/>
              </p:cNvSpPr>
              <p:nvPr/>
            </p:nvSpPr>
            <p:spPr bwMode="auto">
              <a:xfrm>
                <a:off x="2708" y="1954"/>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38" name="Freeform 1219"/>
              <p:cNvSpPr>
                <a:spLocks/>
              </p:cNvSpPr>
              <p:nvPr/>
            </p:nvSpPr>
            <p:spPr bwMode="auto">
              <a:xfrm>
                <a:off x="2708" y="1954"/>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39" name="Freeform 1220"/>
              <p:cNvSpPr>
                <a:spLocks/>
              </p:cNvSpPr>
              <p:nvPr/>
            </p:nvSpPr>
            <p:spPr bwMode="auto">
              <a:xfrm>
                <a:off x="1831" y="212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40" name="Freeform 1221"/>
              <p:cNvSpPr>
                <a:spLocks/>
              </p:cNvSpPr>
              <p:nvPr/>
            </p:nvSpPr>
            <p:spPr bwMode="auto">
              <a:xfrm>
                <a:off x="1831" y="212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41" name="Freeform 1222"/>
              <p:cNvSpPr>
                <a:spLocks/>
              </p:cNvSpPr>
              <p:nvPr/>
            </p:nvSpPr>
            <p:spPr bwMode="auto">
              <a:xfrm>
                <a:off x="1915" y="216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42" name="Freeform 1223"/>
              <p:cNvSpPr>
                <a:spLocks/>
              </p:cNvSpPr>
              <p:nvPr/>
            </p:nvSpPr>
            <p:spPr bwMode="auto">
              <a:xfrm>
                <a:off x="1915" y="216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43" name="Freeform 1224"/>
              <p:cNvSpPr>
                <a:spLocks/>
              </p:cNvSpPr>
              <p:nvPr/>
            </p:nvSpPr>
            <p:spPr bwMode="auto">
              <a:xfrm>
                <a:off x="2441" y="1870"/>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44" name="Freeform 1225"/>
              <p:cNvSpPr>
                <a:spLocks/>
              </p:cNvSpPr>
              <p:nvPr/>
            </p:nvSpPr>
            <p:spPr bwMode="auto">
              <a:xfrm>
                <a:off x="2441" y="1870"/>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45" name="Freeform 1226"/>
              <p:cNvSpPr>
                <a:spLocks/>
              </p:cNvSpPr>
              <p:nvPr/>
            </p:nvSpPr>
            <p:spPr bwMode="auto">
              <a:xfrm>
                <a:off x="1984" y="2030"/>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46" name="Freeform 1227"/>
              <p:cNvSpPr>
                <a:spLocks/>
              </p:cNvSpPr>
              <p:nvPr/>
            </p:nvSpPr>
            <p:spPr bwMode="auto">
              <a:xfrm>
                <a:off x="1984" y="2030"/>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47" name="Freeform 1228"/>
              <p:cNvSpPr>
                <a:spLocks/>
              </p:cNvSpPr>
              <p:nvPr/>
            </p:nvSpPr>
            <p:spPr bwMode="auto">
              <a:xfrm>
                <a:off x="1991" y="2732"/>
                <a:ext cx="69" cy="62"/>
              </a:xfrm>
              <a:custGeom>
                <a:avLst/>
                <a:gdLst>
                  <a:gd name="T0" fmla="*/ 38 w 69"/>
                  <a:gd name="T1" fmla="*/ 0 h 62"/>
                  <a:gd name="T2" fmla="*/ 69 w 69"/>
                  <a:gd name="T3" fmla="*/ 62 h 62"/>
                  <a:gd name="T4" fmla="*/ 0 w 69"/>
                  <a:gd name="T5" fmla="*/ 62 h 62"/>
                  <a:gd name="T6" fmla="*/ 38 w 69"/>
                  <a:gd name="T7" fmla="*/ 0 h 62"/>
                </a:gdLst>
                <a:ahLst/>
                <a:cxnLst>
                  <a:cxn ang="0">
                    <a:pos x="T0" y="T1"/>
                  </a:cxn>
                  <a:cxn ang="0">
                    <a:pos x="T2" y="T3"/>
                  </a:cxn>
                  <a:cxn ang="0">
                    <a:pos x="T4" y="T5"/>
                  </a:cxn>
                  <a:cxn ang="0">
                    <a:pos x="T6" y="T7"/>
                  </a:cxn>
                </a:cxnLst>
                <a:rect l="0" t="0" r="r" b="b"/>
                <a:pathLst>
                  <a:path w="69" h="62">
                    <a:moveTo>
                      <a:pt x="38" y="0"/>
                    </a:moveTo>
                    <a:lnTo>
                      <a:pt x="69"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48" name="Freeform 1229"/>
              <p:cNvSpPr>
                <a:spLocks/>
              </p:cNvSpPr>
              <p:nvPr/>
            </p:nvSpPr>
            <p:spPr bwMode="auto">
              <a:xfrm>
                <a:off x="1991" y="2732"/>
                <a:ext cx="69" cy="62"/>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49" name="Freeform 1230"/>
              <p:cNvSpPr>
                <a:spLocks/>
              </p:cNvSpPr>
              <p:nvPr/>
            </p:nvSpPr>
            <p:spPr bwMode="auto">
              <a:xfrm>
                <a:off x="2205" y="203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50" name="Freeform 1231"/>
              <p:cNvSpPr>
                <a:spLocks/>
              </p:cNvSpPr>
              <p:nvPr/>
            </p:nvSpPr>
            <p:spPr bwMode="auto">
              <a:xfrm>
                <a:off x="2205" y="203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51" name="Freeform 1232"/>
              <p:cNvSpPr>
                <a:spLocks/>
              </p:cNvSpPr>
              <p:nvPr/>
            </p:nvSpPr>
            <p:spPr bwMode="auto">
              <a:xfrm>
                <a:off x="2228" y="2267"/>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52" name="Freeform 1233"/>
              <p:cNvSpPr>
                <a:spLocks/>
              </p:cNvSpPr>
              <p:nvPr/>
            </p:nvSpPr>
            <p:spPr bwMode="auto">
              <a:xfrm>
                <a:off x="2228" y="2267"/>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53" name="Freeform 1234"/>
              <p:cNvSpPr>
                <a:spLocks/>
              </p:cNvSpPr>
              <p:nvPr/>
            </p:nvSpPr>
            <p:spPr bwMode="auto">
              <a:xfrm>
                <a:off x="2029" y="2129"/>
                <a:ext cx="77" cy="62"/>
              </a:xfrm>
              <a:custGeom>
                <a:avLst/>
                <a:gdLst>
                  <a:gd name="T0" fmla="*/ 38 w 77"/>
                  <a:gd name="T1" fmla="*/ 0 h 62"/>
                  <a:gd name="T2" fmla="*/ 77 w 77"/>
                  <a:gd name="T3" fmla="*/ 62 h 62"/>
                  <a:gd name="T4" fmla="*/ 0 w 77"/>
                  <a:gd name="T5" fmla="*/ 62 h 62"/>
                  <a:gd name="T6" fmla="*/ 38 w 77"/>
                  <a:gd name="T7" fmla="*/ 0 h 62"/>
                </a:gdLst>
                <a:ahLst/>
                <a:cxnLst>
                  <a:cxn ang="0">
                    <a:pos x="T0" y="T1"/>
                  </a:cxn>
                  <a:cxn ang="0">
                    <a:pos x="T2" y="T3"/>
                  </a:cxn>
                  <a:cxn ang="0">
                    <a:pos x="T4" y="T5"/>
                  </a:cxn>
                  <a:cxn ang="0">
                    <a:pos x="T6" y="T7"/>
                  </a:cxn>
                </a:cxnLst>
                <a:rect l="0" t="0" r="r" b="b"/>
                <a:pathLst>
                  <a:path w="77" h="62">
                    <a:moveTo>
                      <a:pt x="38" y="0"/>
                    </a:moveTo>
                    <a:lnTo>
                      <a:pt x="77"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54" name="Freeform 1235"/>
              <p:cNvSpPr>
                <a:spLocks/>
              </p:cNvSpPr>
              <p:nvPr/>
            </p:nvSpPr>
            <p:spPr bwMode="auto">
              <a:xfrm>
                <a:off x="2029" y="2129"/>
                <a:ext cx="77"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55" name="Freeform 1236"/>
              <p:cNvSpPr>
                <a:spLocks/>
              </p:cNvSpPr>
              <p:nvPr/>
            </p:nvSpPr>
            <p:spPr bwMode="auto">
              <a:xfrm>
                <a:off x="1968" y="2046"/>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56" name="Freeform 1237"/>
              <p:cNvSpPr>
                <a:spLocks/>
              </p:cNvSpPr>
              <p:nvPr/>
            </p:nvSpPr>
            <p:spPr bwMode="auto">
              <a:xfrm>
                <a:off x="1968" y="204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57" name="Freeform 1238"/>
              <p:cNvSpPr>
                <a:spLocks/>
              </p:cNvSpPr>
              <p:nvPr/>
            </p:nvSpPr>
            <p:spPr bwMode="auto">
              <a:xfrm>
                <a:off x="2006" y="2084"/>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58" name="Freeform 1239"/>
              <p:cNvSpPr>
                <a:spLocks/>
              </p:cNvSpPr>
              <p:nvPr/>
            </p:nvSpPr>
            <p:spPr bwMode="auto">
              <a:xfrm>
                <a:off x="2006" y="2084"/>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59" name="Freeform 1240"/>
              <p:cNvSpPr>
                <a:spLocks/>
              </p:cNvSpPr>
              <p:nvPr/>
            </p:nvSpPr>
            <p:spPr bwMode="auto">
              <a:xfrm>
                <a:off x="2083" y="206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60" name="Freeform 1241"/>
              <p:cNvSpPr>
                <a:spLocks/>
              </p:cNvSpPr>
              <p:nvPr/>
            </p:nvSpPr>
            <p:spPr bwMode="auto">
              <a:xfrm>
                <a:off x="2083" y="206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61" name="Freeform 1242"/>
              <p:cNvSpPr>
                <a:spLocks/>
              </p:cNvSpPr>
              <p:nvPr/>
            </p:nvSpPr>
            <p:spPr bwMode="auto">
              <a:xfrm>
                <a:off x="1892" y="209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62" name="Freeform 1243"/>
              <p:cNvSpPr>
                <a:spLocks/>
              </p:cNvSpPr>
              <p:nvPr/>
            </p:nvSpPr>
            <p:spPr bwMode="auto">
              <a:xfrm>
                <a:off x="1892" y="209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63" name="Freeform 1244"/>
              <p:cNvSpPr>
                <a:spLocks/>
              </p:cNvSpPr>
              <p:nvPr/>
            </p:nvSpPr>
            <p:spPr bwMode="auto">
              <a:xfrm>
                <a:off x="2396" y="1992"/>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64" name="Freeform 1245"/>
              <p:cNvSpPr>
                <a:spLocks/>
              </p:cNvSpPr>
              <p:nvPr/>
            </p:nvSpPr>
            <p:spPr bwMode="auto">
              <a:xfrm>
                <a:off x="2396" y="1992"/>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65" name="Freeform 1246"/>
              <p:cNvSpPr>
                <a:spLocks/>
              </p:cNvSpPr>
              <p:nvPr/>
            </p:nvSpPr>
            <p:spPr bwMode="auto">
              <a:xfrm>
                <a:off x="2014" y="2046"/>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66" name="Freeform 1247"/>
              <p:cNvSpPr>
                <a:spLocks/>
              </p:cNvSpPr>
              <p:nvPr/>
            </p:nvSpPr>
            <p:spPr bwMode="auto">
              <a:xfrm>
                <a:off x="2014" y="2046"/>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67" name="Freeform 1248"/>
              <p:cNvSpPr>
                <a:spLocks/>
              </p:cNvSpPr>
              <p:nvPr/>
            </p:nvSpPr>
            <p:spPr bwMode="auto">
              <a:xfrm>
                <a:off x="2014" y="228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68" name="Freeform 1249"/>
              <p:cNvSpPr>
                <a:spLocks/>
              </p:cNvSpPr>
              <p:nvPr/>
            </p:nvSpPr>
            <p:spPr bwMode="auto">
              <a:xfrm>
                <a:off x="2014" y="228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69" name="Freeform 1250"/>
              <p:cNvSpPr>
                <a:spLocks/>
              </p:cNvSpPr>
              <p:nvPr/>
            </p:nvSpPr>
            <p:spPr bwMode="auto">
              <a:xfrm>
                <a:off x="2235" y="1962"/>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70" name="Freeform 1251"/>
              <p:cNvSpPr>
                <a:spLocks/>
              </p:cNvSpPr>
              <p:nvPr/>
            </p:nvSpPr>
            <p:spPr bwMode="auto">
              <a:xfrm>
                <a:off x="2235" y="1962"/>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71" name="Freeform 1252"/>
              <p:cNvSpPr>
                <a:spLocks/>
              </p:cNvSpPr>
              <p:nvPr/>
            </p:nvSpPr>
            <p:spPr bwMode="auto">
              <a:xfrm>
                <a:off x="1793" y="209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72" name="Freeform 1253"/>
              <p:cNvSpPr>
                <a:spLocks/>
              </p:cNvSpPr>
              <p:nvPr/>
            </p:nvSpPr>
            <p:spPr bwMode="auto">
              <a:xfrm>
                <a:off x="1793" y="209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73" name="Freeform 1254"/>
              <p:cNvSpPr>
                <a:spLocks/>
              </p:cNvSpPr>
              <p:nvPr/>
            </p:nvSpPr>
            <p:spPr bwMode="auto">
              <a:xfrm>
                <a:off x="2602" y="192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74" name="Freeform 1255"/>
              <p:cNvSpPr>
                <a:spLocks/>
              </p:cNvSpPr>
              <p:nvPr/>
            </p:nvSpPr>
            <p:spPr bwMode="auto">
              <a:xfrm>
                <a:off x="2602" y="192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75" name="Freeform 1256"/>
              <p:cNvSpPr>
                <a:spLocks/>
              </p:cNvSpPr>
              <p:nvPr/>
            </p:nvSpPr>
            <p:spPr bwMode="auto">
              <a:xfrm>
                <a:off x="2403" y="2061"/>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76" name="Freeform 1257"/>
              <p:cNvSpPr>
                <a:spLocks/>
              </p:cNvSpPr>
              <p:nvPr/>
            </p:nvSpPr>
            <p:spPr bwMode="auto">
              <a:xfrm>
                <a:off x="2403" y="2061"/>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77" name="Freeform 1258"/>
              <p:cNvSpPr>
                <a:spLocks/>
              </p:cNvSpPr>
              <p:nvPr/>
            </p:nvSpPr>
            <p:spPr bwMode="auto">
              <a:xfrm>
                <a:off x="2624" y="1962"/>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78" name="Freeform 1259"/>
              <p:cNvSpPr>
                <a:spLocks/>
              </p:cNvSpPr>
              <p:nvPr/>
            </p:nvSpPr>
            <p:spPr bwMode="auto">
              <a:xfrm>
                <a:off x="2624" y="1962"/>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79" name="Freeform 1260"/>
              <p:cNvSpPr>
                <a:spLocks/>
              </p:cNvSpPr>
              <p:nvPr/>
            </p:nvSpPr>
            <p:spPr bwMode="auto">
              <a:xfrm>
                <a:off x="2235" y="1946"/>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80" name="Freeform 1261"/>
              <p:cNvSpPr>
                <a:spLocks/>
              </p:cNvSpPr>
              <p:nvPr/>
            </p:nvSpPr>
            <p:spPr bwMode="auto">
              <a:xfrm>
                <a:off x="2235" y="194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81" name="Freeform 1262"/>
              <p:cNvSpPr>
                <a:spLocks/>
              </p:cNvSpPr>
              <p:nvPr/>
            </p:nvSpPr>
            <p:spPr bwMode="auto">
              <a:xfrm>
                <a:off x="2006" y="2038"/>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82" name="Freeform 1263"/>
              <p:cNvSpPr>
                <a:spLocks/>
              </p:cNvSpPr>
              <p:nvPr/>
            </p:nvSpPr>
            <p:spPr bwMode="auto">
              <a:xfrm>
                <a:off x="2006" y="203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83" name="Freeform 1264"/>
              <p:cNvSpPr>
                <a:spLocks/>
              </p:cNvSpPr>
              <p:nvPr/>
            </p:nvSpPr>
            <p:spPr bwMode="auto">
              <a:xfrm>
                <a:off x="2083" y="201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84" name="Freeform 1265"/>
              <p:cNvSpPr>
                <a:spLocks/>
              </p:cNvSpPr>
              <p:nvPr/>
            </p:nvSpPr>
            <p:spPr bwMode="auto">
              <a:xfrm>
                <a:off x="2083" y="201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85" name="Freeform 1266"/>
              <p:cNvSpPr>
                <a:spLocks/>
              </p:cNvSpPr>
              <p:nvPr/>
            </p:nvSpPr>
            <p:spPr bwMode="auto">
              <a:xfrm>
                <a:off x="1961" y="2099"/>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86" name="Freeform 1267"/>
              <p:cNvSpPr>
                <a:spLocks/>
              </p:cNvSpPr>
              <p:nvPr/>
            </p:nvSpPr>
            <p:spPr bwMode="auto">
              <a:xfrm>
                <a:off x="1961" y="2099"/>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87" name="Freeform 1268"/>
              <p:cNvSpPr>
                <a:spLocks/>
              </p:cNvSpPr>
              <p:nvPr/>
            </p:nvSpPr>
            <p:spPr bwMode="auto">
              <a:xfrm>
                <a:off x="1923" y="21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88" name="Freeform 1269"/>
              <p:cNvSpPr>
                <a:spLocks/>
              </p:cNvSpPr>
              <p:nvPr/>
            </p:nvSpPr>
            <p:spPr bwMode="auto">
              <a:xfrm>
                <a:off x="1923" y="21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89" name="Freeform 1270"/>
              <p:cNvSpPr>
                <a:spLocks/>
              </p:cNvSpPr>
              <p:nvPr/>
            </p:nvSpPr>
            <p:spPr bwMode="auto">
              <a:xfrm>
                <a:off x="2228" y="197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90" name="Freeform 1271"/>
              <p:cNvSpPr>
                <a:spLocks/>
              </p:cNvSpPr>
              <p:nvPr/>
            </p:nvSpPr>
            <p:spPr bwMode="auto">
              <a:xfrm>
                <a:off x="2228" y="197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91" name="Freeform 1272"/>
              <p:cNvSpPr>
                <a:spLocks/>
              </p:cNvSpPr>
              <p:nvPr/>
            </p:nvSpPr>
            <p:spPr bwMode="auto">
              <a:xfrm>
                <a:off x="2037" y="2023"/>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92" name="Freeform 1273"/>
              <p:cNvSpPr>
                <a:spLocks/>
              </p:cNvSpPr>
              <p:nvPr/>
            </p:nvSpPr>
            <p:spPr bwMode="auto">
              <a:xfrm>
                <a:off x="2037" y="2023"/>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93" name="Freeform 1274"/>
              <p:cNvSpPr>
                <a:spLocks/>
              </p:cNvSpPr>
              <p:nvPr/>
            </p:nvSpPr>
            <p:spPr bwMode="auto">
              <a:xfrm>
                <a:off x="1877" y="180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94" name="Freeform 1275"/>
              <p:cNvSpPr>
                <a:spLocks/>
              </p:cNvSpPr>
              <p:nvPr/>
            </p:nvSpPr>
            <p:spPr bwMode="auto">
              <a:xfrm>
                <a:off x="1877" y="180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95" name="Freeform 1276"/>
              <p:cNvSpPr>
                <a:spLocks/>
              </p:cNvSpPr>
              <p:nvPr/>
            </p:nvSpPr>
            <p:spPr bwMode="auto">
              <a:xfrm>
                <a:off x="2212" y="1885"/>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96" name="Freeform 1277"/>
              <p:cNvSpPr>
                <a:spLocks/>
              </p:cNvSpPr>
              <p:nvPr/>
            </p:nvSpPr>
            <p:spPr bwMode="auto">
              <a:xfrm>
                <a:off x="2212" y="1885"/>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97" name="Freeform 1278"/>
              <p:cNvSpPr>
                <a:spLocks/>
              </p:cNvSpPr>
              <p:nvPr/>
            </p:nvSpPr>
            <p:spPr bwMode="auto">
              <a:xfrm>
                <a:off x="2197" y="205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98" name="Freeform 1279"/>
              <p:cNvSpPr>
                <a:spLocks/>
              </p:cNvSpPr>
              <p:nvPr/>
            </p:nvSpPr>
            <p:spPr bwMode="auto">
              <a:xfrm>
                <a:off x="2197" y="205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99" name="Freeform 1280"/>
              <p:cNvSpPr>
                <a:spLocks/>
              </p:cNvSpPr>
              <p:nvPr/>
            </p:nvSpPr>
            <p:spPr bwMode="auto">
              <a:xfrm>
                <a:off x="1968" y="2107"/>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00" name="Freeform 1281"/>
              <p:cNvSpPr>
                <a:spLocks/>
              </p:cNvSpPr>
              <p:nvPr/>
            </p:nvSpPr>
            <p:spPr bwMode="auto">
              <a:xfrm>
                <a:off x="1968" y="2107"/>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01" name="Freeform 1282"/>
              <p:cNvSpPr>
                <a:spLocks/>
              </p:cNvSpPr>
              <p:nvPr/>
            </p:nvSpPr>
            <p:spPr bwMode="auto">
              <a:xfrm>
                <a:off x="2251" y="203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02" name="Freeform 1283"/>
              <p:cNvSpPr>
                <a:spLocks/>
              </p:cNvSpPr>
              <p:nvPr/>
            </p:nvSpPr>
            <p:spPr bwMode="auto">
              <a:xfrm>
                <a:off x="2251" y="203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03" name="Freeform 1284"/>
              <p:cNvSpPr>
                <a:spLocks/>
              </p:cNvSpPr>
              <p:nvPr/>
            </p:nvSpPr>
            <p:spPr bwMode="auto">
              <a:xfrm>
                <a:off x="2197" y="204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04" name="Freeform 1285"/>
              <p:cNvSpPr>
                <a:spLocks/>
              </p:cNvSpPr>
              <p:nvPr/>
            </p:nvSpPr>
            <p:spPr bwMode="auto">
              <a:xfrm>
                <a:off x="2197" y="204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05" name="Freeform 1286"/>
              <p:cNvSpPr>
                <a:spLocks/>
              </p:cNvSpPr>
              <p:nvPr/>
            </p:nvSpPr>
            <p:spPr bwMode="auto">
              <a:xfrm>
                <a:off x="2289" y="205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06" name="Freeform 1287"/>
              <p:cNvSpPr>
                <a:spLocks/>
              </p:cNvSpPr>
              <p:nvPr/>
            </p:nvSpPr>
            <p:spPr bwMode="auto">
              <a:xfrm>
                <a:off x="2289" y="205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07" name="Freeform 1288"/>
              <p:cNvSpPr>
                <a:spLocks/>
              </p:cNvSpPr>
              <p:nvPr/>
            </p:nvSpPr>
            <p:spPr bwMode="auto">
              <a:xfrm>
                <a:off x="2121" y="200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08" name="Freeform 1289"/>
              <p:cNvSpPr>
                <a:spLocks/>
              </p:cNvSpPr>
              <p:nvPr/>
            </p:nvSpPr>
            <p:spPr bwMode="auto">
              <a:xfrm>
                <a:off x="2121" y="200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09" name="Freeform 1290"/>
              <p:cNvSpPr>
                <a:spLocks/>
              </p:cNvSpPr>
              <p:nvPr/>
            </p:nvSpPr>
            <p:spPr bwMode="auto">
              <a:xfrm>
                <a:off x="2106" y="2435"/>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10" name="Freeform 1291"/>
              <p:cNvSpPr>
                <a:spLocks/>
              </p:cNvSpPr>
              <p:nvPr/>
            </p:nvSpPr>
            <p:spPr bwMode="auto">
              <a:xfrm>
                <a:off x="2106" y="2435"/>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11" name="Freeform 1292"/>
              <p:cNvSpPr>
                <a:spLocks/>
              </p:cNvSpPr>
              <p:nvPr/>
            </p:nvSpPr>
            <p:spPr bwMode="auto">
              <a:xfrm>
                <a:off x="1999" y="199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12" name="Freeform 1293"/>
              <p:cNvSpPr>
                <a:spLocks/>
              </p:cNvSpPr>
              <p:nvPr/>
            </p:nvSpPr>
            <p:spPr bwMode="auto">
              <a:xfrm>
                <a:off x="1999" y="199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13" name="Freeform 1294"/>
              <p:cNvSpPr>
                <a:spLocks/>
              </p:cNvSpPr>
              <p:nvPr/>
            </p:nvSpPr>
            <p:spPr bwMode="auto">
              <a:xfrm>
                <a:off x="2144" y="206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14" name="Freeform 1295"/>
              <p:cNvSpPr>
                <a:spLocks/>
              </p:cNvSpPr>
              <p:nvPr/>
            </p:nvSpPr>
            <p:spPr bwMode="auto">
              <a:xfrm>
                <a:off x="2144" y="206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15" name="Freeform 1296"/>
              <p:cNvSpPr>
                <a:spLocks/>
              </p:cNvSpPr>
              <p:nvPr/>
            </p:nvSpPr>
            <p:spPr bwMode="auto">
              <a:xfrm>
                <a:off x="1869" y="2068"/>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16" name="Freeform 1297"/>
              <p:cNvSpPr>
                <a:spLocks/>
              </p:cNvSpPr>
              <p:nvPr/>
            </p:nvSpPr>
            <p:spPr bwMode="auto">
              <a:xfrm>
                <a:off x="1869" y="2068"/>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17" name="Freeform 1298"/>
              <p:cNvSpPr>
                <a:spLocks/>
              </p:cNvSpPr>
              <p:nvPr/>
            </p:nvSpPr>
            <p:spPr bwMode="auto">
              <a:xfrm>
                <a:off x="2220" y="1984"/>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18" name="Freeform 1299"/>
              <p:cNvSpPr>
                <a:spLocks/>
              </p:cNvSpPr>
              <p:nvPr/>
            </p:nvSpPr>
            <p:spPr bwMode="auto">
              <a:xfrm>
                <a:off x="2220" y="1984"/>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19" name="Freeform 1300"/>
              <p:cNvSpPr>
                <a:spLocks/>
              </p:cNvSpPr>
              <p:nvPr/>
            </p:nvSpPr>
            <p:spPr bwMode="auto">
              <a:xfrm>
                <a:off x="2136" y="2343"/>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20" name="Freeform 1301"/>
              <p:cNvSpPr>
                <a:spLocks/>
              </p:cNvSpPr>
              <p:nvPr/>
            </p:nvSpPr>
            <p:spPr bwMode="auto">
              <a:xfrm>
                <a:off x="2136" y="2343"/>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21" name="Freeform 1302"/>
              <p:cNvSpPr>
                <a:spLocks/>
              </p:cNvSpPr>
              <p:nvPr/>
            </p:nvSpPr>
            <p:spPr bwMode="auto">
              <a:xfrm>
                <a:off x="2144" y="2107"/>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22" name="Freeform 1303"/>
              <p:cNvSpPr>
                <a:spLocks/>
              </p:cNvSpPr>
              <p:nvPr/>
            </p:nvSpPr>
            <p:spPr bwMode="auto">
              <a:xfrm>
                <a:off x="2144" y="2107"/>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23" name="Freeform 1304"/>
              <p:cNvSpPr>
                <a:spLocks/>
              </p:cNvSpPr>
              <p:nvPr/>
            </p:nvSpPr>
            <p:spPr bwMode="auto">
              <a:xfrm>
                <a:off x="1930" y="197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24" name="Freeform 1305"/>
              <p:cNvSpPr>
                <a:spLocks/>
              </p:cNvSpPr>
              <p:nvPr/>
            </p:nvSpPr>
            <p:spPr bwMode="auto">
              <a:xfrm>
                <a:off x="1930" y="197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25" name="Freeform 1306"/>
              <p:cNvSpPr>
                <a:spLocks/>
              </p:cNvSpPr>
              <p:nvPr/>
            </p:nvSpPr>
            <p:spPr bwMode="auto">
              <a:xfrm>
                <a:off x="2273" y="1984"/>
                <a:ext cx="77" cy="62"/>
              </a:xfrm>
              <a:custGeom>
                <a:avLst/>
                <a:gdLst>
                  <a:gd name="T0" fmla="*/ 39 w 77"/>
                  <a:gd name="T1" fmla="*/ 0 h 62"/>
                  <a:gd name="T2" fmla="*/ 77 w 77"/>
                  <a:gd name="T3" fmla="*/ 62 h 62"/>
                  <a:gd name="T4" fmla="*/ 0 w 77"/>
                  <a:gd name="T5" fmla="*/ 62 h 62"/>
                  <a:gd name="T6" fmla="*/ 39 w 77"/>
                  <a:gd name="T7" fmla="*/ 0 h 62"/>
                </a:gdLst>
                <a:ahLst/>
                <a:cxnLst>
                  <a:cxn ang="0">
                    <a:pos x="T0" y="T1"/>
                  </a:cxn>
                  <a:cxn ang="0">
                    <a:pos x="T2" y="T3"/>
                  </a:cxn>
                  <a:cxn ang="0">
                    <a:pos x="T4" y="T5"/>
                  </a:cxn>
                  <a:cxn ang="0">
                    <a:pos x="T6" y="T7"/>
                  </a:cxn>
                </a:cxnLst>
                <a:rect l="0" t="0" r="r" b="b"/>
                <a:pathLst>
                  <a:path w="77" h="62">
                    <a:moveTo>
                      <a:pt x="39" y="0"/>
                    </a:moveTo>
                    <a:lnTo>
                      <a:pt x="77" y="62"/>
                    </a:lnTo>
                    <a:lnTo>
                      <a:pt x="0" y="62"/>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26" name="Freeform 1307"/>
              <p:cNvSpPr>
                <a:spLocks/>
              </p:cNvSpPr>
              <p:nvPr/>
            </p:nvSpPr>
            <p:spPr bwMode="auto">
              <a:xfrm>
                <a:off x="2273" y="1984"/>
                <a:ext cx="77"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27" name="Freeform 1308"/>
              <p:cNvSpPr>
                <a:spLocks/>
              </p:cNvSpPr>
              <p:nvPr/>
            </p:nvSpPr>
            <p:spPr bwMode="auto">
              <a:xfrm>
                <a:off x="1839" y="21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28" name="Freeform 1309"/>
              <p:cNvSpPr>
                <a:spLocks/>
              </p:cNvSpPr>
              <p:nvPr/>
            </p:nvSpPr>
            <p:spPr bwMode="auto">
              <a:xfrm>
                <a:off x="1839" y="21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29" name="Freeform 1310"/>
              <p:cNvSpPr>
                <a:spLocks/>
              </p:cNvSpPr>
              <p:nvPr/>
            </p:nvSpPr>
            <p:spPr bwMode="auto">
              <a:xfrm>
                <a:off x="1778" y="2000"/>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30" name="Freeform 1311"/>
              <p:cNvSpPr>
                <a:spLocks/>
              </p:cNvSpPr>
              <p:nvPr/>
            </p:nvSpPr>
            <p:spPr bwMode="auto">
              <a:xfrm>
                <a:off x="1778" y="2000"/>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31" name="Freeform 1312"/>
              <p:cNvSpPr>
                <a:spLocks/>
              </p:cNvSpPr>
              <p:nvPr/>
            </p:nvSpPr>
            <p:spPr bwMode="auto">
              <a:xfrm>
                <a:off x="2151" y="2129"/>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32" name="Freeform 1313"/>
              <p:cNvSpPr>
                <a:spLocks/>
              </p:cNvSpPr>
              <p:nvPr/>
            </p:nvSpPr>
            <p:spPr bwMode="auto">
              <a:xfrm>
                <a:off x="2151" y="2129"/>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33" name="Freeform 1314"/>
              <p:cNvSpPr>
                <a:spLocks/>
              </p:cNvSpPr>
              <p:nvPr/>
            </p:nvSpPr>
            <p:spPr bwMode="auto">
              <a:xfrm>
                <a:off x="2060" y="206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34" name="Freeform 1315"/>
              <p:cNvSpPr>
                <a:spLocks/>
              </p:cNvSpPr>
              <p:nvPr/>
            </p:nvSpPr>
            <p:spPr bwMode="auto">
              <a:xfrm>
                <a:off x="2060" y="206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35" name="Freeform 1316"/>
              <p:cNvSpPr>
                <a:spLocks/>
              </p:cNvSpPr>
              <p:nvPr/>
            </p:nvSpPr>
            <p:spPr bwMode="auto">
              <a:xfrm>
                <a:off x="2098" y="203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36" name="Freeform 1317"/>
              <p:cNvSpPr>
                <a:spLocks/>
              </p:cNvSpPr>
              <p:nvPr/>
            </p:nvSpPr>
            <p:spPr bwMode="auto">
              <a:xfrm>
                <a:off x="2098" y="203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37" name="Freeform 1318"/>
              <p:cNvSpPr>
                <a:spLocks/>
              </p:cNvSpPr>
              <p:nvPr/>
            </p:nvSpPr>
            <p:spPr bwMode="auto">
              <a:xfrm>
                <a:off x="1930" y="232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38" name="Freeform 1319"/>
              <p:cNvSpPr>
                <a:spLocks/>
              </p:cNvSpPr>
              <p:nvPr/>
            </p:nvSpPr>
            <p:spPr bwMode="auto">
              <a:xfrm>
                <a:off x="1930" y="232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39" name="Freeform 1320"/>
              <p:cNvSpPr>
                <a:spLocks/>
              </p:cNvSpPr>
              <p:nvPr/>
            </p:nvSpPr>
            <p:spPr bwMode="auto">
              <a:xfrm>
                <a:off x="2533" y="185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40" name="Freeform 1321"/>
              <p:cNvSpPr>
                <a:spLocks/>
              </p:cNvSpPr>
              <p:nvPr/>
            </p:nvSpPr>
            <p:spPr bwMode="auto">
              <a:xfrm>
                <a:off x="2533" y="185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grpSp>
        <p:grpSp>
          <p:nvGrpSpPr>
            <p:cNvPr id="1150" name="Group 1523"/>
            <p:cNvGrpSpPr>
              <a:grpSpLocks/>
            </p:cNvGrpSpPr>
            <p:nvPr/>
          </p:nvGrpSpPr>
          <p:grpSpPr bwMode="auto">
            <a:xfrm>
              <a:off x="1778" y="1649"/>
              <a:ext cx="1190" cy="916"/>
              <a:chOff x="1778" y="1649"/>
              <a:chExt cx="1190" cy="916"/>
            </a:xfrm>
          </p:grpSpPr>
          <p:sp>
            <p:nvSpPr>
              <p:cNvPr id="1841" name="Freeform 1323"/>
              <p:cNvSpPr>
                <a:spLocks/>
              </p:cNvSpPr>
              <p:nvPr/>
            </p:nvSpPr>
            <p:spPr bwMode="auto">
              <a:xfrm>
                <a:off x="2014" y="2091"/>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42" name="Freeform 1324"/>
              <p:cNvSpPr>
                <a:spLocks/>
              </p:cNvSpPr>
              <p:nvPr/>
            </p:nvSpPr>
            <p:spPr bwMode="auto">
              <a:xfrm>
                <a:off x="2014" y="2091"/>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43" name="Freeform 1325"/>
              <p:cNvSpPr>
                <a:spLocks/>
              </p:cNvSpPr>
              <p:nvPr/>
            </p:nvSpPr>
            <p:spPr bwMode="auto">
              <a:xfrm>
                <a:off x="2098" y="195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44" name="Freeform 1326"/>
              <p:cNvSpPr>
                <a:spLocks/>
              </p:cNvSpPr>
              <p:nvPr/>
            </p:nvSpPr>
            <p:spPr bwMode="auto">
              <a:xfrm>
                <a:off x="2098" y="195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45" name="Freeform 1327"/>
              <p:cNvSpPr>
                <a:spLocks/>
              </p:cNvSpPr>
              <p:nvPr/>
            </p:nvSpPr>
            <p:spPr bwMode="auto">
              <a:xfrm>
                <a:off x="1892" y="2129"/>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46" name="Freeform 1328"/>
              <p:cNvSpPr>
                <a:spLocks/>
              </p:cNvSpPr>
              <p:nvPr/>
            </p:nvSpPr>
            <p:spPr bwMode="auto">
              <a:xfrm>
                <a:off x="1892" y="2129"/>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47" name="Freeform 1329"/>
              <p:cNvSpPr>
                <a:spLocks/>
              </p:cNvSpPr>
              <p:nvPr/>
            </p:nvSpPr>
            <p:spPr bwMode="auto">
              <a:xfrm>
                <a:off x="2312" y="199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48" name="Freeform 1330"/>
              <p:cNvSpPr>
                <a:spLocks/>
              </p:cNvSpPr>
              <p:nvPr/>
            </p:nvSpPr>
            <p:spPr bwMode="auto">
              <a:xfrm>
                <a:off x="2312" y="199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49" name="Freeform 1331"/>
              <p:cNvSpPr>
                <a:spLocks/>
              </p:cNvSpPr>
              <p:nvPr/>
            </p:nvSpPr>
            <p:spPr bwMode="auto">
              <a:xfrm>
                <a:off x="1923" y="2053"/>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50" name="Freeform 1332"/>
              <p:cNvSpPr>
                <a:spLocks/>
              </p:cNvSpPr>
              <p:nvPr/>
            </p:nvSpPr>
            <p:spPr bwMode="auto">
              <a:xfrm>
                <a:off x="1923" y="2053"/>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51" name="Freeform 1333"/>
              <p:cNvSpPr>
                <a:spLocks/>
              </p:cNvSpPr>
              <p:nvPr/>
            </p:nvSpPr>
            <p:spPr bwMode="auto">
              <a:xfrm>
                <a:off x="2075" y="197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52" name="Freeform 1334"/>
              <p:cNvSpPr>
                <a:spLocks/>
              </p:cNvSpPr>
              <p:nvPr/>
            </p:nvSpPr>
            <p:spPr bwMode="auto">
              <a:xfrm>
                <a:off x="2075" y="197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53" name="Freeform 1335"/>
              <p:cNvSpPr>
                <a:spLocks/>
              </p:cNvSpPr>
              <p:nvPr/>
            </p:nvSpPr>
            <p:spPr bwMode="auto">
              <a:xfrm>
                <a:off x="1999" y="1969"/>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54" name="Freeform 1336"/>
              <p:cNvSpPr>
                <a:spLocks/>
              </p:cNvSpPr>
              <p:nvPr/>
            </p:nvSpPr>
            <p:spPr bwMode="auto">
              <a:xfrm>
                <a:off x="1999" y="1969"/>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55" name="Freeform 1337"/>
              <p:cNvSpPr>
                <a:spLocks/>
              </p:cNvSpPr>
              <p:nvPr/>
            </p:nvSpPr>
            <p:spPr bwMode="auto">
              <a:xfrm>
                <a:off x="2159" y="164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56" name="Freeform 1338"/>
              <p:cNvSpPr>
                <a:spLocks/>
              </p:cNvSpPr>
              <p:nvPr/>
            </p:nvSpPr>
            <p:spPr bwMode="auto">
              <a:xfrm>
                <a:off x="2159" y="164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57" name="Freeform 1339"/>
              <p:cNvSpPr>
                <a:spLocks/>
              </p:cNvSpPr>
              <p:nvPr/>
            </p:nvSpPr>
            <p:spPr bwMode="auto">
              <a:xfrm>
                <a:off x="1778" y="1984"/>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58" name="Freeform 1340"/>
              <p:cNvSpPr>
                <a:spLocks/>
              </p:cNvSpPr>
              <p:nvPr/>
            </p:nvSpPr>
            <p:spPr bwMode="auto">
              <a:xfrm>
                <a:off x="1778" y="1984"/>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59" name="Freeform 1341"/>
              <p:cNvSpPr>
                <a:spLocks/>
              </p:cNvSpPr>
              <p:nvPr/>
            </p:nvSpPr>
            <p:spPr bwMode="auto">
              <a:xfrm>
                <a:off x="1961" y="209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60" name="Freeform 1342"/>
              <p:cNvSpPr>
                <a:spLocks/>
              </p:cNvSpPr>
              <p:nvPr/>
            </p:nvSpPr>
            <p:spPr bwMode="auto">
              <a:xfrm>
                <a:off x="1961" y="209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61" name="Freeform 1343"/>
              <p:cNvSpPr>
                <a:spLocks/>
              </p:cNvSpPr>
              <p:nvPr/>
            </p:nvSpPr>
            <p:spPr bwMode="auto">
              <a:xfrm>
                <a:off x="1800" y="2084"/>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62" name="Freeform 1344"/>
              <p:cNvSpPr>
                <a:spLocks/>
              </p:cNvSpPr>
              <p:nvPr/>
            </p:nvSpPr>
            <p:spPr bwMode="auto">
              <a:xfrm>
                <a:off x="1800" y="2084"/>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63" name="Freeform 1345"/>
              <p:cNvSpPr>
                <a:spLocks/>
              </p:cNvSpPr>
              <p:nvPr/>
            </p:nvSpPr>
            <p:spPr bwMode="auto">
              <a:xfrm>
                <a:off x="2182" y="224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64" name="Freeform 1346"/>
              <p:cNvSpPr>
                <a:spLocks/>
              </p:cNvSpPr>
              <p:nvPr/>
            </p:nvSpPr>
            <p:spPr bwMode="auto">
              <a:xfrm>
                <a:off x="2182" y="224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65" name="Freeform 1347"/>
              <p:cNvSpPr>
                <a:spLocks/>
              </p:cNvSpPr>
              <p:nvPr/>
            </p:nvSpPr>
            <p:spPr bwMode="auto">
              <a:xfrm>
                <a:off x="2281" y="200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66" name="Freeform 1348"/>
              <p:cNvSpPr>
                <a:spLocks/>
              </p:cNvSpPr>
              <p:nvPr/>
            </p:nvSpPr>
            <p:spPr bwMode="auto">
              <a:xfrm>
                <a:off x="2281" y="200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67" name="Freeform 1349"/>
              <p:cNvSpPr>
                <a:spLocks/>
              </p:cNvSpPr>
              <p:nvPr/>
            </p:nvSpPr>
            <p:spPr bwMode="auto">
              <a:xfrm>
                <a:off x="2212" y="2091"/>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68" name="Freeform 1350"/>
              <p:cNvSpPr>
                <a:spLocks/>
              </p:cNvSpPr>
              <p:nvPr/>
            </p:nvSpPr>
            <p:spPr bwMode="auto">
              <a:xfrm>
                <a:off x="2212" y="2091"/>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69" name="Freeform 1351"/>
              <p:cNvSpPr>
                <a:spLocks/>
              </p:cNvSpPr>
              <p:nvPr/>
            </p:nvSpPr>
            <p:spPr bwMode="auto">
              <a:xfrm>
                <a:off x="2350" y="190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70" name="Freeform 1352"/>
              <p:cNvSpPr>
                <a:spLocks/>
              </p:cNvSpPr>
              <p:nvPr/>
            </p:nvSpPr>
            <p:spPr bwMode="auto">
              <a:xfrm>
                <a:off x="2350" y="190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71" name="Freeform 1353"/>
              <p:cNvSpPr>
                <a:spLocks/>
              </p:cNvSpPr>
              <p:nvPr/>
            </p:nvSpPr>
            <p:spPr bwMode="auto">
              <a:xfrm>
                <a:off x="2106" y="206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72" name="Freeform 1354"/>
              <p:cNvSpPr>
                <a:spLocks/>
              </p:cNvSpPr>
              <p:nvPr/>
            </p:nvSpPr>
            <p:spPr bwMode="auto">
              <a:xfrm>
                <a:off x="2106" y="206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73" name="Freeform 1355"/>
              <p:cNvSpPr>
                <a:spLocks/>
              </p:cNvSpPr>
              <p:nvPr/>
            </p:nvSpPr>
            <p:spPr bwMode="auto">
              <a:xfrm>
                <a:off x="2037" y="20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74" name="Freeform 1356"/>
              <p:cNvSpPr>
                <a:spLocks/>
              </p:cNvSpPr>
              <p:nvPr/>
            </p:nvSpPr>
            <p:spPr bwMode="auto">
              <a:xfrm>
                <a:off x="2037" y="20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75" name="Freeform 1357"/>
              <p:cNvSpPr>
                <a:spLocks/>
              </p:cNvSpPr>
              <p:nvPr/>
            </p:nvSpPr>
            <p:spPr bwMode="auto">
              <a:xfrm>
                <a:off x="2441" y="2084"/>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76" name="Freeform 1358"/>
              <p:cNvSpPr>
                <a:spLocks/>
              </p:cNvSpPr>
              <p:nvPr/>
            </p:nvSpPr>
            <p:spPr bwMode="auto">
              <a:xfrm>
                <a:off x="2441" y="208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77" name="Freeform 1359"/>
              <p:cNvSpPr>
                <a:spLocks/>
              </p:cNvSpPr>
              <p:nvPr/>
            </p:nvSpPr>
            <p:spPr bwMode="auto">
              <a:xfrm>
                <a:off x="2251" y="2107"/>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78" name="Freeform 1360"/>
              <p:cNvSpPr>
                <a:spLocks/>
              </p:cNvSpPr>
              <p:nvPr/>
            </p:nvSpPr>
            <p:spPr bwMode="auto">
              <a:xfrm>
                <a:off x="2251" y="2107"/>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79" name="Freeform 1361"/>
              <p:cNvSpPr>
                <a:spLocks/>
              </p:cNvSpPr>
              <p:nvPr/>
            </p:nvSpPr>
            <p:spPr bwMode="auto">
              <a:xfrm>
                <a:off x="2243" y="1962"/>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80" name="Freeform 1362"/>
              <p:cNvSpPr>
                <a:spLocks/>
              </p:cNvSpPr>
              <p:nvPr/>
            </p:nvSpPr>
            <p:spPr bwMode="auto">
              <a:xfrm>
                <a:off x="2243" y="1962"/>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81" name="Freeform 1363"/>
              <p:cNvSpPr>
                <a:spLocks/>
              </p:cNvSpPr>
              <p:nvPr/>
            </p:nvSpPr>
            <p:spPr bwMode="auto">
              <a:xfrm>
                <a:off x="2472" y="196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82" name="Freeform 1364"/>
              <p:cNvSpPr>
                <a:spLocks/>
              </p:cNvSpPr>
              <p:nvPr/>
            </p:nvSpPr>
            <p:spPr bwMode="auto">
              <a:xfrm>
                <a:off x="2472" y="196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83" name="Freeform 1365"/>
              <p:cNvSpPr>
                <a:spLocks/>
              </p:cNvSpPr>
              <p:nvPr/>
            </p:nvSpPr>
            <p:spPr bwMode="auto">
              <a:xfrm>
                <a:off x="2251" y="203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84" name="Freeform 1366"/>
              <p:cNvSpPr>
                <a:spLocks/>
              </p:cNvSpPr>
              <p:nvPr/>
            </p:nvSpPr>
            <p:spPr bwMode="auto">
              <a:xfrm>
                <a:off x="2251" y="203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85" name="Freeform 1367"/>
              <p:cNvSpPr>
                <a:spLocks/>
              </p:cNvSpPr>
              <p:nvPr/>
            </p:nvSpPr>
            <p:spPr bwMode="auto">
              <a:xfrm>
                <a:off x="1984" y="203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86" name="Freeform 1368"/>
              <p:cNvSpPr>
                <a:spLocks/>
              </p:cNvSpPr>
              <p:nvPr/>
            </p:nvSpPr>
            <p:spPr bwMode="auto">
              <a:xfrm>
                <a:off x="1984" y="203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87" name="Freeform 1369"/>
              <p:cNvSpPr>
                <a:spLocks/>
              </p:cNvSpPr>
              <p:nvPr/>
            </p:nvSpPr>
            <p:spPr bwMode="auto">
              <a:xfrm>
                <a:off x="2090" y="2038"/>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88" name="Freeform 1370"/>
              <p:cNvSpPr>
                <a:spLocks/>
              </p:cNvSpPr>
              <p:nvPr/>
            </p:nvSpPr>
            <p:spPr bwMode="auto">
              <a:xfrm>
                <a:off x="2090" y="2038"/>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89" name="Freeform 1371"/>
              <p:cNvSpPr>
                <a:spLocks/>
              </p:cNvSpPr>
              <p:nvPr/>
            </p:nvSpPr>
            <p:spPr bwMode="auto">
              <a:xfrm>
                <a:off x="2067" y="2007"/>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90" name="Freeform 1372"/>
              <p:cNvSpPr>
                <a:spLocks/>
              </p:cNvSpPr>
              <p:nvPr/>
            </p:nvSpPr>
            <p:spPr bwMode="auto">
              <a:xfrm>
                <a:off x="2067" y="2007"/>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91" name="Freeform 1373"/>
              <p:cNvSpPr>
                <a:spLocks/>
              </p:cNvSpPr>
              <p:nvPr/>
            </p:nvSpPr>
            <p:spPr bwMode="auto">
              <a:xfrm>
                <a:off x="2327" y="21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92" name="Freeform 1374"/>
              <p:cNvSpPr>
                <a:spLocks/>
              </p:cNvSpPr>
              <p:nvPr/>
            </p:nvSpPr>
            <p:spPr bwMode="auto">
              <a:xfrm>
                <a:off x="2327" y="21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93" name="Freeform 1375"/>
              <p:cNvSpPr>
                <a:spLocks/>
              </p:cNvSpPr>
              <p:nvPr/>
            </p:nvSpPr>
            <p:spPr bwMode="auto">
              <a:xfrm>
                <a:off x="2098" y="199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94" name="Freeform 1376"/>
              <p:cNvSpPr>
                <a:spLocks/>
              </p:cNvSpPr>
              <p:nvPr/>
            </p:nvSpPr>
            <p:spPr bwMode="auto">
              <a:xfrm>
                <a:off x="2098" y="199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95" name="Freeform 1377"/>
              <p:cNvSpPr>
                <a:spLocks/>
              </p:cNvSpPr>
              <p:nvPr/>
            </p:nvSpPr>
            <p:spPr bwMode="auto">
              <a:xfrm>
                <a:off x="2899" y="2000"/>
                <a:ext cx="69" cy="68"/>
              </a:xfrm>
              <a:custGeom>
                <a:avLst/>
                <a:gdLst>
                  <a:gd name="T0" fmla="*/ 38 w 69"/>
                  <a:gd name="T1" fmla="*/ 0 h 68"/>
                  <a:gd name="T2" fmla="*/ 69 w 69"/>
                  <a:gd name="T3" fmla="*/ 68 h 68"/>
                  <a:gd name="T4" fmla="*/ 0 w 69"/>
                  <a:gd name="T5" fmla="*/ 68 h 68"/>
                  <a:gd name="T6" fmla="*/ 38 w 69"/>
                  <a:gd name="T7" fmla="*/ 0 h 68"/>
                </a:gdLst>
                <a:ahLst/>
                <a:cxnLst>
                  <a:cxn ang="0">
                    <a:pos x="T0" y="T1"/>
                  </a:cxn>
                  <a:cxn ang="0">
                    <a:pos x="T2" y="T3"/>
                  </a:cxn>
                  <a:cxn ang="0">
                    <a:pos x="T4" y="T5"/>
                  </a:cxn>
                  <a:cxn ang="0">
                    <a:pos x="T6" y="T7"/>
                  </a:cxn>
                </a:cxnLst>
                <a:rect l="0" t="0" r="r" b="b"/>
                <a:pathLst>
                  <a:path w="69" h="68">
                    <a:moveTo>
                      <a:pt x="38" y="0"/>
                    </a:moveTo>
                    <a:lnTo>
                      <a:pt x="69"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96" name="Freeform 1378"/>
              <p:cNvSpPr>
                <a:spLocks/>
              </p:cNvSpPr>
              <p:nvPr/>
            </p:nvSpPr>
            <p:spPr bwMode="auto">
              <a:xfrm>
                <a:off x="2899" y="2000"/>
                <a:ext cx="69"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97" name="Freeform 1379"/>
              <p:cNvSpPr>
                <a:spLocks/>
              </p:cNvSpPr>
              <p:nvPr/>
            </p:nvSpPr>
            <p:spPr bwMode="auto">
              <a:xfrm>
                <a:off x="2067" y="1885"/>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98" name="Freeform 1380"/>
              <p:cNvSpPr>
                <a:spLocks/>
              </p:cNvSpPr>
              <p:nvPr/>
            </p:nvSpPr>
            <p:spPr bwMode="auto">
              <a:xfrm>
                <a:off x="2067" y="1885"/>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99" name="Freeform 1381"/>
              <p:cNvSpPr>
                <a:spLocks/>
              </p:cNvSpPr>
              <p:nvPr/>
            </p:nvSpPr>
            <p:spPr bwMode="auto">
              <a:xfrm>
                <a:off x="2296" y="2297"/>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00" name="Freeform 1382"/>
              <p:cNvSpPr>
                <a:spLocks/>
              </p:cNvSpPr>
              <p:nvPr/>
            </p:nvSpPr>
            <p:spPr bwMode="auto">
              <a:xfrm>
                <a:off x="2296" y="2297"/>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01" name="Freeform 1383"/>
              <p:cNvSpPr>
                <a:spLocks/>
              </p:cNvSpPr>
              <p:nvPr/>
            </p:nvSpPr>
            <p:spPr bwMode="auto">
              <a:xfrm>
                <a:off x="2006" y="2007"/>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02" name="Freeform 1384"/>
              <p:cNvSpPr>
                <a:spLocks/>
              </p:cNvSpPr>
              <p:nvPr/>
            </p:nvSpPr>
            <p:spPr bwMode="auto">
              <a:xfrm>
                <a:off x="2006" y="2007"/>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03" name="Freeform 1385"/>
              <p:cNvSpPr>
                <a:spLocks/>
              </p:cNvSpPr>
              <p:nvPr/>
            </p:nvSpPr>
            <p:spPr bwMode="auto">
              <a:xfrm>
                <a:off x="2159" y="206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04" name="Freeform 1386"/>
              <p:cNvSpPr>
                <a:spLocks/>
              </p:cNvSpPr>
              <p:nvPr/>
            </p:nvSpPr>
            <p:spPr bwMode="auto">
              <a:xfrm>
                <a:off x="2159" y="206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05" name="Freeform 1387"/>
              <p:cNvSpPr>
                <a:spLocks/>
              </p:cNvSpPr>
              <p:nvPr/>
            </p:nvSpPr>
            <p:spPr bwMode="auto">
              <a:xfrm>
                <a:off x="2014" y="2000"/>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06" name="Freeform 1388"/>
              <p:cNvSpPr>
                <a:spLocks/>
              </p:cNvSpPr>
              <p:nvPr/>
            </p:nvSpPr>
            <p:spPr bwMode="auto">
              <a:xfrm>
                <a:off x="2014" y="2000"/>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07" name="Freeform 1389"/>
              <p:cNvSpPr>
                <a:spLocks/>
              </p:cNvSpPr>
              <p:nvPr/>
            </p:nvSpPr>
            <p:spPr bwMode="auto">
              <a:xfrm>
                <a:off x="1984" y="2053"/>
                <a:ext cx="68" cy="69"/>
              </a:xfrm>
              <a:custGeom>
                <a:avLst/>
                <a:gdLst>
                  <a:gd name="T0" fmla="*/ 38 w 68"/>
                  <a:gd name="T1" fmla="*/ 0 h 69"/>
                  <a:gd name="T2" fmla="*/ 68 w 68"/>
                  <a:gd name="T3" fmla="*/ 69 h 69"/>
                  <a:gd name="T4" fmla="*/ 0 w 68"/>
                  <a:gd name="T5" fmla="*/ 69 h 69"/>
                  <a:gd name="T6" fmla="*/ 38 w 68"/>
                  <a:gd name="T7" fmla="*/ 0 h 69"/>
                </a:gdLst>
                <a:ahLst/>
                <a:cxnLst>
                  <a:cxn ang="0">
                    <a:pos x="T0" y="T1"/>
                  </a:cxn>
                  <a:cxn ang="0">
                    <a:pos x="T2" y="T3"/>
                  </a:cxn>
                  <a:cxn ang="0">
                    <a:pos x="T4" y="T5"/>
                  </a:cxn>
                  <a:cxn ang="0">
                    <a:pos x="T6" y="T7"/>
                  </a:cxn>
                </a:cxnLst>
                <a:rect l="0" t="0" r="r" b="b"/>
                <a:pathLst>
                  <a:path w="68" h="69">
                    <a:moveTo>
                      <a:pt x="38" y="0"/>
                    </a:moveTo>
                    <a:lnTo>
                      <a:pt x="68"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08" name="Freeform 1390"/>
              <p:cNvSpPr>
                <a:spLocks/>
              </p:cNvSpPr>
              <p:nvPr/>
            </p:nvSpPr>
            <p:spPr bwMode="auto">
              <a:xfrm>
                <a:off x="1984" y="2053"/>
                <a:ext cx="68"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09" name="Freeform 1391"/>
              <p:cNvSpPr>
                <a:spLocks/>
              </p:cNvSpPr>
              <p:nvPr/>
            </p:nvSpPr>
            <p:spPr bwMode="auto">
              <a:xfrm>
                <a:off x="1923" y="205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10" name="Freeform 1392"/>
              <p:cNvSpPr>
                <a:spLocks/>
              </p:cNvSpPr>
              <p:nvPr/>
            </p:nvSpPr>
            <p:spPr bwMode="auto">
              <a:xfrm>
                <a:off x="1923" y="205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11" name="Freeform 1393"/>
              <p:cNvSpPr>
                <a:spLocks/>
              </p:cNvSpPr>
              <p:nvPr/>
            </p:nvSpPr>
            <p:spPr bwMode="auto">
              <a:xfrm>
                <a:off x="2319" y="2000"/>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12" name="Freeform 1394"/>
              <p:cNvSpPr>
                <a:spLocks/>
              </p:cNvSpPr>
              <p:nvPr/>
            </p:nvSpPr>
            <p:spPr bwMode="auto">
              <a:xfrm>
                <a:off x="2319" y="2000"/>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13" name="Freeform 1395"/>
              <p:cNvSpPr>
                <a:spLocks/>
              </p:cNvSpPr>
              <p:nvPr/>
            </p:nvSpPr>
            <p:spPr bwMode="auto">
              <a:xfrm>
                <a:off x="2083" y="20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14" name="Freeform 1396"/>
              <p:cNvSpPr>
                <a:spLocks/>
              </p:cNvSpPr>
              <p:nvPr/>
            </p:nvSpPr>
            <p:spPr bwMode="auto">
              <a:xfrm>
                <a:off x="2083" y="20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15" name="Freeform 1397"/>
              <p:cNvSpPr>
                <a:spLocks/>
              </p:cNvSpPr>
              <p:nvPr/>
            </p:nvSpPr>
            <p:spPr bwMode="auto">
              <a:xfrm>
                <a:off x="2037" y="1984"/>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16" name="Freeform 1398"/>
              <p:cNvSpPr>
                <a:spLocks/>
              </p:cNvSpPr>
              <p:nvPr/>
            </p:nvSpPr>
            <p:spPr bwMode="auto">
              <a:xfrm>
                <a:off x="2037" y="1984"/>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17" name="Freeform 1399"/>
              <p:cNvSpPr>
                <a:spLocks/>
              </p:cNvSpPr>
              <p:nvPr/>
            </p:nvSpPr>
            <p:spPr bwMode="auto">
              <a:xfrm>
                <a:off x="2006" y="2076"/>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18" name="Freeform 1400"/>
              <p:cNvSpPr>
                <a:spLocks/>
              </p:cNvSpPr>
              <p:nvPr/>
            </p:nvSpPr>
            <p:spPr bwMode="auto">
              <a:xfrm>
                <a:off x="2006" y="207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19" name="Freeform 1401"/>
              <p:cNvSpPr>
                <a:spLocks/>
              </p:cNvSpPr>
              <p:nvPr/>
            </p:nvSpPr>
            <p:spPr bwMode="auto">
              <a:xfrm>
                <a:off x="1938" y="207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20" name="Freeform 1402"/>
              <p:cNvSpPr>
                <a:spLocks/>
              </p:cNvSpPr>
              <p:nvPr/>
            </p:nvSpPr>
            <p:spPr bwMode="auto">
              <a:xfrm>
                <a:off x="1938" y="207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21" name="Freeform 1403"/>
              <p:cNvSpPr>
                <a:spLocks/>
              </p:cNvSpPr>
              <p:nvPr/>
            </p:nvSpPr>
            <p:spPr bwMode="auto">
              <a:xfrm>
                <a:off x="2029" y="2076"/>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22" name="Freeform 1404"/>
              <p:cNvSpPr>
                <a:spLocks/>
              </p:cNvSpPr>
              <p:nvPr/>
            </p:nvSpPr>
            <p:spPr bwMode="auto">
              <a:xfrm>
                <a:off x="2029" y="2076"/>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23" name="Freeform 1405"/>
              <p:cNvSpPr>
                <a:spLocks/>
              </p:cNvSpPr>
              <p:nvPr/>
            </p:nvSpPr>
            <p:spPr bwMode="auto">
              <a:xfrm>
                <a:off x="2106" y="195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24" name="Freeform 1406"/>
              <p:cNvSpPr>
                <a:spLocks/>
              </p:cNvSpPr>
              <p:nvPr/>
            </p:nvSpPr>
            <p:spPr bwMode="auto">
              <a:xfrm>
                <a:off x="2106" y="195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25" name="Freeform 1407"/>
              <p:cNvSpPr>
                <a:spLocks/>
              </p:cNvSpPr>
              <p:nvPr/>
            </p:nvSpPr>
            <p:spPr bwMode="auto">
              <a:xfrm>
                <a:off x="2212" y="2076"/>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26" name="Freeform 1408"/>
              <p:cNvSpPr>
                <a:spLocks/>
              </p:cNvSpPr>
              <p:nvPr/>
            </p:nvSpPr>
            <p:spPr bwMode="auto">
              <a:xfrm>
                <a:off x="2212" y="207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27" name="Freeform 1409"/>
              <p:cNvSpPr>
                <a:spLocks/>
              </p:cNvSpPr>
              <p:nvPr/>
            </p:nvSpPr>
            <p:spPr bwMode="auto">
              <a:xfrm>
                <a:off x="1999" y="1885"/>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28" name="Freeform 1410"/>
              <p:cNvSpPr>
                <a:spLocks/>
              </p:cNvSpPr>
              <p:nvPr/>
            </p:nvSpPr>
            <p:spPr bwMode="auto">
              <a:xfrm>
                <a:off x="1999" y="1885"/>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29" name="Freeform 1411"/>
              <p:cNvSpPr>
                <a:spLocks/>
              </p:cNvSpPr>
              <p:nvPr/>
            </p:nvSpPr>
            <p:spPr bwMode="auto">
              <a:xfrm>
                <a:off x="1854" y="2084"/>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30" name="Freeform 1412"/>
              <p:cNvSpPr>
                <a:spLocks/>
              </p:cNvSpPr>
              <p:nvPr/>
            </p:nvSpPr>
            <p:spPr bwMode="auto">
              <a:xfrm>
                <a:off x="1854" y="2084"/>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31" name="Freeform 1413"/>
              <p:cNvSpPr>
                <a:spLocks/>
              </p:cNvSpPr>
              <p:nvPr/>
            </p:nvSpPr>
            <p:spPr bwMode="auto">
              <a:xfrm>
                <a:off x="2243" y="1946"/>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32" name="Freeform 1414"/>
              <p:cNvSpPr>
                <a:spLocks/>
              </p:cNvSpPr>
              <p:nvPr/>
            </p:nvSpPr>
            <p:spPr bwMode="auto">
              <a:xfrm>
                <a:off x="2243" y="1946"/>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33" name="Freeform 1415"/>
              <p:cNvSpPr>
                <a:spLocks/>
              </p:cNvSpPr>
              <p:nvPr/>
            </p:nvSpPr>
            <p:spPr bwMode="auto">
              <a:xfrm>
                <a:off x="2037" y="212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34" name="Freeform 1416"/>
              <p:cNvSpPr>
                <a:spLocks/>
              </p:cNvSpPr>
              <p:nvPr/>
            </p:nvSpPr>
            <p:spPr bwMode="auto">
              <a:xfrm>
                <a:off x="2037" y="212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35" name="Freeform 1417"/>
              <p:cNvSpPr>
                <a:spLocks/>
              </p:cNvSpPr>
              <p:nvPr/>
            </p:nvSpPr>
            <p:spPr bwMode="auto">
              <a:xfrm>
                <a:off x="2487" y="195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36" name="Freeform 1418"/>
              <p:cNvSpPr>
                <a:spLocks/>
              </p:cNvSpPr>
              <p:nvPr/>
            </p:nvSpPr>
            <p:spPr bwMode="auto">
              <a:xfrm>
                <a:off x="2487" y="195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37" name="Freeform 1419"/>
              <p:cNvSpPr>
                <a:spLocks/>
              </p:cNvSpPr>
              <p:nvPr/>
            </p:nvSpPr>
            <p:spPr bwMode="auto">
              <a:xfrm>
                <a:off x="2029" y="2061"/>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38" name="Freeform 1420"/>
              <p:cNvSpPr>
                <a:spLocks/>
              </p:cNvSpPr>
              <p:nvPr/>
            </p:nvSpPr>
            <p:spPr bwMode="auto">
              <a:xfrm>
                <a:off x="2029" y="2061"/>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39" name="Freeform 1421"/>
              <p:cNvSpPr>
                <a:spLocks/>
              </p:cNvSpPr>
              <p:nvPr/>
            </p:nvSpPr>
            <p:spPr bwMode="auto">
              <a:xfrm>
                <a:off x="2228" y="203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40" name="Freeform 1422"/>
              <p:cNvSpPr>
                <a:spLocks/>
              </p:cNvSpPr>
              <p:nvPr/>
            </p:nvSpPr>
            <p:spPr bwMode="auto">
              <a:xfrm>
                <a:off x="2228" y="203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41" name="Freeform 1423"/>
              <p:cNvSpPr>
                <a:spLocks/>
              </p:cNvSpPr>
              <p:nvPr/>
            </p:nvSpPr>
            <p:spPr bwMode="auto">
              <a:xfrm>
                <a:off x="2220" y="2007"/>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42" name="Freeform 1424"/>
              <p:cNvSpPr>
                <a:spLocks/>
              </p:cNvSpPr>
              <p:nvPr/>
            </p:nvSpPr>
            <p:spPr bwMode="auto">
              <a:xfrm>
                <a:off x="2220" y="2007"/>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43" name="Freeform 1425"/>
              <p:cNvSpPr>
                <a:spLocks/>
              </p:cNvSpPr>
              <p:nvPr/>
            </p:nvSpPr>
            <p:spPr bwMode="auto">
              <a:xfrm>
                <a:off x="2045" y="20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44" name="Freeform 1426"/>
              <p:cNvSpPr>
                <a:spLocks/>
              </p:cNvSpPr>
              <p:nvPr/>
            </p:nvSpPr>
            <p:spPr bwMode="auto">
              <a:xfrm>
                <a:off x="2045" y="20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45" name="Freeform 1427"/>
              <p:cNvSpPr>
                <a:spLocks/>
              </p:cNvSpPr>
              <p:nvPr/>
            </p:nvSpPr>
            <p:spPr bwMode="auto">
              <a:xfrm>
                <a:off x="1991" y="2084"/>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46" name="Freeform 1428"/>
              <p:cNvSpPr>
                <a:spLocks/>
              </p:cNvSpPr>
              <p:nvPr/>
            </p:nvSpPr>
            <p:spPr bwMode="auto">
              <a:xfrm>
                <a:off x="1991" y="2084"/>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47" name="Freeform 1429"/>
              <p:cNvSpPr>
                <a:spLocks/>
              </p:cNvSpPr>
              <p:nvPr/>
            </p:nvSpPr>
            <p:spPr bwMode="auto">
              <a:xfrm>
                <a:off x="2037" y="209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48" name="Freeform 1430"/>
              <p:cNvSpPr>
                <a:spLocks/>
              </p:cNvSpPr>
              <p:nvPr/>
            </p:nvSpPr>
            <p:spPr bwMode="auto">
              <a:xfrm>
                <a:off x="2037" y="209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49" name="Freeform 1431"/>
              <p:cNvSpPr>
                <a:spLocks/>
              </p:cNvSpPr>
              <p:nvPr/>
            </p:nvSpPr>
            <p:spPr bwMode="auto">
              <a:xfrm>
                <a:off x="2113" y="2000"/>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50" name="Freeform 1432"/>
              <p:cNvSpPr>
                <a:spLocks/>
              </p:cNvSpPr>
              <p:nvPr/>
            </p:nvSpPr>
            <p:spPr bwMode="auto">
              <a:xfrm>
                <a:off x="2113" y="2000"/>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51" name="Freeform 1433"/>
              <p:cNvSpPr>
                <a:spLocks/>
              </p:cNvSpPr>
              <p:nvPr/>
            </p:nvSpPr>
            <p:spPr bwMode="auto">
              <a:xfrm>
                <a:off x="2174" y="2007"/>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52" name="Freeform 1434"/>
              <p:cNvSpPr>
                <a:spLocks/>
              </p:cNvSpPr>
              <p:nvPr/>
            </p:nvSpPr>
            <p:spPr bwMode="auto">
              <a:xfrm>
                <a:off x="2174" y="2007"/>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53" name="Freeform 1435"/>
              <p:cNvSpPr>
                <a:spLocks/>
              </p:cNvSpPr>
              <p:nvPr/>
            </p:nvSpPr>
            <p:spPr bwMode="auto">
              <a:xfrm>
                <a:off x="2129" y="221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54" name="Freeform 1436"/>
              <p:cNvSpPr>
                <a:spLocks/>
              </p:cNvSpPr>
              <p:nvPr/>
            </p:nvSpPr>
            <p:spPr bwMode="auto">
              <a:xfrm>
                <a:off x="2129" y="221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55" name="Freeform 1437"/>
              <p:cNvSpPr>
                <a:spLocks/>
              </p:cNvSpPr>
              <p:nvPr/>
            </p:nvSpPr>
            <p:spPr bwMode="auto">
              <a:xfrm>
                <a:off x="2014" y="209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56" name="Freeform 1438"/>
              <p:cNvSpPr>
                <a:spLocks/>
              </p:cNvSpPr>
              <p:nvPr/>
            </p:nvSpPr>
            <p:spPr bwMode="auto">
              <a:xfrm>
                <a:off x="2014" y="209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57" name="Freeform 1439"/>
              <p:cNvSpPr>
                <a:spLocks/>
              </p:cNvSpPr>
              <p:nvPr/>
            </p:nvSpPr>
            <p:spPr bwMode="auto">
              <a:xfrm>
                <a:off x="2220" y="1992"/>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58" name="Freeform 1440"/>
              <p:cNvSpPr>
                <a:spLocks/>
              </p:cNvSpPr>
              <p:nvPr/>
            </p:nvSpPr>
            <p:spPr bwMode="auto">
              <a:xfrm>
                <a:off x="2220" y="1992"/>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59" name="Freeform 1441"/>
              <p:cNvSpPr>
                <a:spLocks/>
              </p:cNvSpPr>
              <p:nvPr/>
            </p:nvSpPr>
            <p:spPr bwMode="auto">
              <a:xfrm>
                <a:off x="1915" y="206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60" name="Freeform 1442"/>
              <p:cNvSpPr>
                <a:spLocks/>
              </p:cNvSpPr>
              <p:nvPr/>
            </p:nvSpPr>
            <p:spPr bwMode="auto">
              <a:xfrm>
                <a:off x="1915" y="206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61" name="Freeform 1443"/>
              <p:cNvSpPr>
                <a:spLocks/>
              </p:cNvSpPr>
              <p:nvPr/>
            </p:nvSpPr>
            <p:spPr bwMode="auto">
              <a:xfrm>
                <a:off x="2624" y="2503"/>
                <a:ext cx="77" cy="62"/>
              </a:xfrm>
              <a:custGeom>
                <a:avLst/>
                <a:gdLst>
                  <a:gd name="T0" fmla="*/ 39 w 77"/>
                  <a:gd name="T1" fmla="*/ 0 h 62"/>
                  <a:gd name="T2" fmla="*/ 77 w 77"/>
                  <a:gd name="T3" fmla="*/ 62 h 62"/>
                  <a:gd name="T4" fmla="*/ 0 w 77"/>
                  <a:gd name="T5" fmla="*/ 62 h 62"/>
                  <a:gd name="T6" fmla="*/ 39 w 77"/>
                  <a:gd name="T7" fmla="*/ 0 h 62"/>
                </a:gdLst>
                <a:ahLst/>
                <a:cxnLst>
                  <a:cxn ang="0">
                    <a:pos x="T0" y="T1"/>
                  </a:cxn>
                  <a:cxn ang="0">
                    <a:pos x="T2" y="T3"/>
                  </a:cxn>
                  <a:cxn ang="0">
                    <a:pos x="T4" y="T5"/>
                  </a:cxn>
                  <a:cxn ang="0">
                    <a:pos x="T6" y="T7"/>
                  </a:cxn>
                </a:cxnLst>
                <a:rect l="0" t="0" r="r" b="b"/>
                <a:pathLst>
                  <a:path w="77" h="62">
                    <a:moveTo>
                      <a:pt x="39" y="0"/>
                    </a:moveTo>
                    <a:lnTo>
                      <a:pt x="77" y="62"/>
                    </a:lnTo>
                    <a:lnTo>
                      <a:pt x="0" y="62"/>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62" name="Freeform 1444"/>
              <p:cNvSpPr>
                <a:spLocks/>
              </p:cNvSpPr>
              <p:nvPr/>
            </p:nvSpPr>
            <p:spPr bwMode="auto">
              <a:xfrm>
                <a:off x="2624" y="2503"/>
                <a:ext cx="77"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63" name="Freeform 1445"/>
              <p:cNvSpPr>
                <a:spLocks/>
              </p:cNvSpPr>
              <p:nvPr/>
            </p:nvSpPr>
            <p:spPr bwMode="auto">
              <a:xfrm>
                <a:off x="2594" y="1984"/>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64" name="Freeform 1446"/>
              <p:cNvSpPr>
                <a:spLocks/>
              </p:cNvSpPr>
              <p:nvPr/>
            </p:nvSpPr>
            <p:spPr bwMode="auto">
              <a:xfrm>
                <a:off x="2594" y="1984"/>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65" name="Freeform 1447"/>
              <p:cNvSpPr>
                <a:spLocks/>
              </p:cNvSpPr>
              <p:nvPr/>
            </p:nvSpPr>
            <p:spPr bwMode="auto">
              <a:xfrm>
                <a:off x="1877" y="2046"/>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66" name="Freeform 1448"/>
              <p:cNvSpPr>
                <a:spLocks/>
              </p:cNvSpPr>
              <p:nvPr/>
            </p:nvSpPr>
            <p:spPr bwMode="auto">
              <a:xfrm>
                <a:off x="1877" y="2046"/>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67" name="Freeform 1449"/>
              <p:cNvSpPr>
                <a:spLocks/>
              </p:cNvSpPr>
              <p:nvPr/>
            </p:nvSpPr>
            <p:spPr bwMode="auto">
              <a:xfrm>
                <a:off x="1938" y="1984"/>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68" name="Freeform 1450"/>
              <p:cNvSpPr>
                <a:spLocks/>
              </p:cNvSpPr>
              <p:nvPr/>
            </p:nvSpPr>
            <p:spPr bwMode="auto">
              <a:xfrm>
                <a:off x="1938" y="1984"/>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69" name="Freeform 1451"/>
              <p:cNvSpPr>
                <a:spLocks/>
              </p:cNvSpPr>
              <p:nvPr/>
            </p:nvSpPr>
            <p:spPr bwMode="auto">
              <a:xfrm>
                <a:off x="2129" y="201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70" name="Freeform 1452"/>
              <p:cNvSpPr>
                <a:spLocks/>
              </p:cNvSpPr>
              <p:nvPr/>
            </p:nvSpPr>
            <p:spPr bwMode="auto">
              <a:xfrm>
                <a:off x="2129" y="201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71" name="Freeform 1453"/>
              <p:cNvSpPr>
                <a:spLocks/>
              </p:cNvSpPr>
              <p:nvPr/>
            </p:nvSpPr>
            <p:spPr bwMode="auto">
              <a:xfrm>
                <a:off x="2113" y="2053"/>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72" name="Freeform 1454"/>
              <p:cNvSpPr>
                <a:spLocks/>
              </p:cNvSpPr>
              <p:nvPr/>
            </p:nvSpPr>
            <p:spPr bwMode="auto">
              <a:xfrm>
                <a:off x="2113" y="2053"/>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73" name="Freeform 1455"/>
              <p:cNvSpPr>
                <a:spLocks/>
              </p:cNvSpPr>
              <p:nvPr/>
            </p:nvSpPr>
            <p:spPr bwMode="auto">
              <a:xfrm>
                <a:off x="2579" y="199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74" name="Freeform 1456"/>
              <p:cNvSpPr>
                <a:spLocks/>
              </p:cNvSpPr>
              <p:nvPr/>
            </p:nvSpPr>
            <p:spPr bwMode="auto">
              <a:xfrm>
                <a:off x="2579" y="199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75" name="Freeform 1457"/>
              <p:cNvSpPr>
                <a:spLocks/>
              </p:cNvSpPr>
              <p:nvPr/>
            </p:nvSpPr>
            <p:spPr bwMode="auto">
              <a:xfrm>
                <a:off x="2037" y="212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76" name="Freeform 1458"/>
              <p:cNvSpPr>
                <a:spLocks/>
              </p:cNvSpPr>
              <p:nvPr/>
            </p:nvSpPr>
            <p:spPr bwMode="auto">
              <a:xfrm>
                <a:off x="2037" y="212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77" name="Freeform 1459"/>
              <p:cNvSpPr>
                <a:spLocks/>
              </p:cNvSpPr>
              <p:nvPr/>
            </p:nvSpPr>
            <p:spPr bwMode="auto">
              <a:xfrm>
                <a:off x="2220" y="203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78" name="Freeform 1460"/>
              <p:cNvSpPr>
                <a:spLocks/>
              </p:cNvSpPr>
              <p:nvPr/>
            </p:nvSpPr>
            <p:spPr bwMode="auto">
              <a:xfrm>
                <a:off x="2220" y="203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79" name="Freeform 1461"/>
              <p:cNvSpPr>
                <a:spLocks/>
              </p:cNvSpPr>
              <p:nvPr/>
            </p:nvSpPr>
            <p:spPr bwMode="auto">
              <a:xfrm>
                <a:off x="2266" y="2221"/>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80" name="Freeform 1462"/>
              <p:cNvSpPr>
                <a:spLocks/>
              </p:cNvSpPr>
              <p:nvPr/>
            </p:nvSpPr>
            <p:spPr bwMode="auto">
              <a:xfrm>
                <a:off x="2266" y="2221"/>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81" name="Freeform 1463"/>
              <p:cNvSpPr>
                <a:spLocks/>
              </p:cNvSpPr>
              <p:nvPr/>
            </p:nvSpPr>
            <p:spPr bwMode="auto">
              <a:xfrm>
                <a:off x="2144" y="186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82" name="Freeform 1464"/>
              <p:cNvSpPr>
                <a:spLocks/>
              </p:cNvSpPr>
              <p:nvPr/>
            </p:nvSpPr>
            <p:spPr bwMode="auto">
              <a:xfrm>
                <a:off x="2144" y="186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83" name="Freeform 1465"/>
              <p:cNvSpPr>
                <a:spLocks/>
              </p:cNvSpPr>
              <p:nvPr/>
            </p:nvSpPr>
            <p:spPr bwMode="auto">
              <a:xfrm>
                <a:off x="2067" y="1969"/>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84" name="Freeform 1466"/>
              <p:cNvSpPr>
                <a:spLocks/>
              </p:cNvSpPr>
              <p:nvPr/>
            </p:nvSpPr>
            <p:spPr bwMode="auto">
              <a:xfrm>
                <a:off x="2067" y="1969"/>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85" name="Freeform 1467"/>
              <p:cNvSpPr>
                <a:spLocks/>
              </p:cNvSpPr>
              <p:nvPr/>
            </p:nvSpPr>
            <p:spPr bwMode="auto">
              <a:xfrm>
                <a:off x="2304" y="2015"/>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86" name="Freeform 1468"/>
              <p:cNvSpPr>
                <a:spLocks/>
              </p:cNvSpPr>
              <p:nvPr/>
            </p:nvSpPr>
            <p:spPr bwMode="auto">
              <a:xfrm>
                <a:off x="2304" y="2015"/>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87" name="Freeform 1469"/>
              <p:cNvSpPr>
                <a:spLocks/>
              </p:cNvSpPr>
              <p:nvPr/>
            </p:nvSpPr>
            <p:spPr bwMode="auto">
              <a:xfrm>
                <a:off x="2251" y="2023"/>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88" name="Freeform 1470"/>
              <p:cNvSpPr>
                <a:spLocks/>
              </p:cNvSpPr>
              <p:nvPr/>
            </p:nvSpPr>
            <p:spPr bwMode="auto">
              <a:xfrm>
                <a:off x="2251" y="2023"/>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89" name="Freeform 1471"/>
              <p:cNvSpPr>
                <a:spLocks/>
              </p:cNvSpPr>
              <p:nvPr/>
            </p:nvSpPr>
            <p:spPr bwMode="auto">
              <a:xfrm>
                <a:off x="2014" y="2091"/>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90" name="Freeform 1472"/>
              <p:cNvSpPr>
                <a:spLocks/>
              </p:cNvSpPr>
              <p:nvPr/>
            </p:nvSpPr>
            <p:spPr bwMode="auto">
              <a:xfrm>
                <a:off x="2014" y="2091"/>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91" name="Freeform 1473"/>
              <p:cNvSpPr>
                <a:spLocks/>
              </p:cNvSpPr>
              <p:nvPr/>
            </p:nvSpPr>
            <p:spPr bwMode="auto">
              <a:xfrm>
                <a:off x="2045" y="203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92" name="Freeform 1474"/>
              <p:cNvSpPr>
                <a:spLocks/>
              </p:cNvSpPr>
              <p:nvPr/>
            </p:nvSpPr>
            <p:spPr bwMode="auto">
              <a:xfrm>
                <a:off x="2045" y="203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93" name="Freeform 1475"/>
              <p:cNvSpPr>
                <a:spLocks/>
              </p:cNvSpPr>
              <p:nvPr/>
            </p:nvSpPr>
            <p:spPr bwMode="auto">
              <a:xfrm>
                <a:off x="1999" y="203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94" name="Freeform 1476"/>
              <p:cNvSpPr>
                <a:spLocks/>
              </p:cNvSpPr>
              <p:nvPr/>
            </p:nvSpPr>
            <p:spPr bwMode="auto">
              <a:xfrm>
                <a:off x="1999" y="203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95" name="Freeform 1477"/>
              <p:cNvSpPr>
                <a:spLocks/>
              </p:cNvSpPr>
              <p:nvPr/>
            </p:nvSpPr>
            <p:spPr bwMode="auto">
              <a:xfrm>
                <a:off x="2067" y="210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96" name="Freeform 1478"/>
              <p:cNvSpPr>
                <a:spLocks/>
              </p:cNvSpPr>
              <p:nvPr/>
            </p:nvSpPr>
            <p:spPr bwMode="auto">
              <a:xfrm>
                <a:off x="2067" y="210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97" name="Freeform 1479"/>
              <p:cNvSpPr>
                <a:spLocks/>
              </p:cNvSpPr>
              <p:nvPr/>
            </p:nvSpPr>
            <p:spPr bwMode="auto">
              <a:xfrm>
                <a:off x="1923" y="2061"/>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98" name="Freeform 1480"/>
              <p:cNvSpPr>
                <a:spLocks/>
              </p:cNvSpPr>
              <p:nvPr/>
            </p:nvSpPr>
            <p:spPr bwMode="auto">
              <a:xfrm>
                <a:off x="1923" y="2061"/>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99" name="Freeform 1481"/>
              <p:cNvSpPr>
                <a:spLocks/>
              </p:cNvSpPr>
              <p:nvPr/>
            </p:nvSpPr>
            <p:spPr bwMode="auto">
              <a:xfrm>
                <a:off x="2029" y="1992"/>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00" name="Freeform 1482"/>
              <p:cNvSpPr>
                <a:spLocks/>
              </p:cNvSpPr>
              <p:nvPr/>
            </p:nvSpPr>
            <p:spPr bwMode="auto">
              <a:xfrm>
                <a:off x="2029" y="1992"/>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01" name="Freeform 1483"/>
              <p:cNvSpPr>
                <a:spLocks/>
              </p:cNvSpPr>
              <p:nvPr/>
            </p:nvSpPr>
            <p:spPr bwMode="auto">
              <a:xfrm>
                <a:off x="2151" y="1992"/>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02" name="Freeform 1484"/>
              <p:cNvSpPr>
                <a:spLocks/>
              </p:cNvSpPr>
              <p:nvPr/>
            </p:nvSpPr>
            <p:spPr bwMode="auto">
              <a:xfrm>
                <a:off x="2151" y="1992"/>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03" name="Freeform 1485"/>
              <p:cNvSpPr>
                <a:spLocks/>
              </p:cNvSpPr>
              <p:nvPr/>
            </p:nvSpPr>
            <p:spPr bwMode="auto">
              <a:xfrm>
                <a:off x="2067" y="1946"/>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04" name="Freeform 1486"/>
              <p:cNvSpPr>
                <a:spLocks/>
              </p:cNvSpPr>
              <p:nvPr/>
            </p:nvSpPr>
            <p:spPr bwMode="auto">
              <a:xfrm>
                <a:off x="2067" y="194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05" name="Freeform 1487"/>
              <p:cNvSpPr>
                <a:spLocks/>
              </p:cNvSpPr>
              <p:nvPr/>
            </p:nvSpPr>
            <p:spPr bwMode="auto">
              <a:xfrm>
                <a:off x="2792" y="2038"/>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06" name="Freeform 1488"/>
              <p:cNvSpPr>
                <a:spLocks/>
              </p:cNvSpPr>
              <p:nvPr/>
            </p:nvSpPr>
            <p:spPr bwMode="auto">
              <a:xfrm>
                <a:off x="2792" y="2038"/>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07" name="Freeform 1489"/>
              <p:cNvSpPr>
                <a:spLocks/>
              </p:cNvSpPr>
              <p:nvPr/>
            </p:nvSpPr>
            <p:spPr bwMode="auto">
              <a:xfrm>
                <a:off x="1892" y="203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08" name="Freeform 1490"/>
              <p:cNvSpPr>
                <a:spLocks/>
              </p:cNvSpPr>
              <p:nvPr/>
            </p:nvSpPr>
            <p:spPr bwMode="auto">
              <a:xfrm>
                <a:off x="1892" y="203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09" name="Freeform 1491"/>
              <p:cNvSpPr>
                <a:spLocks/>
              </p:cNvSpPr>
              <p:nvPr/>
            </p:nvSpPr>
            <p:spPr bwMode="auto">
              <a:xfrm>
                <a:off x="2411" y="203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10" name="Freeform 1492"/>
              <p:cNvSpPr>
                <a:spLocks/>
              </p:cNvSpPr>
              <p:nvPr/>
            </p:nvSpPr>
            <p:spPr bwMode="auto">
              <a:xfrm>
                <a:off x="2411" y="203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11" name="Freeform 1493"/>
              <p:cNvSpPr>
                <a:spLocks/>
              </p:cNvSpPr>
              <p:nvPr/>
            </p:nvSpPr>
            <p:spPr bwMode="auto">
              <a:xfrm>
                <a:off x="1816" y="2107"/>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12" name="Freeform 1494"/>
              <p:cNvSpPr>
                <a:spLocks/>
              </p:cNvSpPr>
              <p:nvPr/>
            </p:nvSpPr>
            <p:spPr bwMode="auto">
              <a:xfrm>
                <a:off x="1816" y="2107"/>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13" name="Freeform 1495"/>
              <p:cNvSpPr>
                <a:spLocks/>
              </p:cNvSpPr>
              <p:nvPr/>
            </p:nvSpPr>
            <p:spPr bwMode="auto">
              <a:xfrm>
                <a:off x="2296" y="2305"/>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14" name="Freeform 1496"/>
              <p:cNvSpPr>
                <a:spLocks/>
              </p:cNvSpPr>
              <p:nvPr/>
            </p:nvSpPr>
            <p:spPr bwMode="auto">
              <a:xfrm>
                <a:off x="2296" y="2305"/>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15" name="Freeform 1497"/>
              <p:cNvSpPr>
                <a:spLocks/>
              </p:cNvSpPr>
              <p:nvPr/>
            </p:nvSpPr>
            <p:spPr bwMode="auto">
              <a:xfrm>
                <a:off x="2106" y="203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16" name="Freeform 1498"/>
              <p:cNvSpPr>
                <a:spLocks/>
              </p:cNvSpPr>
              <p:nvPr/>
            </p:nvSpPr>
            <p:spPr bwMode="auto">
              <a:xfrm>
                <a:off x="2106" y="203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17" name="Freeform 1499"/>
              <p:cNvSpPr>
                <a:spLocks/>
              </p:cNvSpPr>
              <p:nvPr/>
            </p:nvSpPr>
            <p:spPr bwMode="auto">
              <a:xfrm>
                <a:off x="2548" y="225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18" name="Freeform 1500"/>
              <p:cNvSpPr>
                <a:spLocks/>
              </p:cNvSpPr>
              <p:nvPr/>
            </p:nvSpPr>
            <p:spPr bwMode="auto">
              <a:xfrm>
                <a:off x="2548" y="225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19" name="Freeform 1501"/>
              <p:cNvSpPr>
                <a:spLocks/>
              </p:cNvSpPr>
              <p:nvPr/>
            </p:nvSpPr>
            <p:spPr bwMode="auto">
              <a:xfrm>
                <a:off x="1984" y="2046"/>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20" name="Freeform 1502"/>
              <p:cNvSpPr>
                <a:spLocks/>
              </p:cNvSpPr>
              <p:nvPr/>
            </p:nvSpPr>
            <p:spPr bwMode="auto">
              <a:xfrm>
                <a:off x="1984" y="2046"/>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21" name="Freeform 1503"/>
              <p:cNvSpPr>
                <a:spLocks/>
              </p:cNvSpPr>
              <p:nvPr/>
            </p:nvSpPr>
            <p:spPr bwMode="auto">
              <a:xfrm>
                <a:off x="1961" y="2129"/>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22" name="Freeform 1504"/>
              <p:cNvSpPr>
                <a:spLocks/>
              </p:cNvSpPr>
              <p:nvPr/>
            </p:nvSpPr>
            <p:spPr bwMode="auto">
              <a:xfrm>
                <a:off x="1961" y="2129"/>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23" name="Freeform 1505"/>
              <p:cNvSpPr>
                <a:spLocks/>
              </p:cNvSpPr>
              <p:nvPr/>
            </p:nvSpPr>
            <p:spPr bwMode="auto">
              <a:xfrm>
                <a:off x="2129" y="20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24" name="Freeform 1506"/>
              <p:cNvSpPr>
                <a:spLocks/>
              </p:cNvSpPr>
              <p:nvPr/>
            </p:nvSpPr>
            <p:spPr bwMode="auto">
              <a:xfrm>
                <a:off x="2129" y="20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25" name="Freeform 1507"/>
              <p:cNvSpPr>
                <a:spLocks/>
              </p:cNvSpPr>
              <p:nvPr/>
            </p:nvSpPr>
            <p:spPr bwMode="auto">
              <a:xfrm>
                <a:off x="2266" y="186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26" name="Freeform 1508"/>
              <p:cNvSpPr>
                <a:spLocks/>
              </p:cNvSpPr>
              <p:nvPr/>
            </p:nvSpPr>
            <p:spPr bwMode="auto">
              <a:xfrm>
                <a:off x="2266" y="186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27" name="Freeform 1509"/>
              <p:cNvSpPr>
                <a:spLocks/>
              </p:cNvSpPr>
              <p:nvPr/>
            </p:nvSpPr>
            <p:spPr bwMode="auto">
              <a:xfrm>
                <a:off x="1900" y="212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28" name="Freeform 1510"/>
              <p:cNvSpPr>
                <a:spLocks/>
              </p:cNvSpPr>
              <p:nvPr/>
            </p:nvSpPr>
            <p:spPr bwMode="auto">
              <a:xfrm>
                <a:off x="1900" y="212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29" name="Freeform 1511"/>
              <p:cNvSpPr>
                <a:spLocks/>
              </p:cNvSpPr>
              <p:nvPr/>
            </p:nvSpPr>
            <p:spPr bwMode="auto">
              <a:xfrm>
                <a:off x="2182" y="2015"/>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30" name="Freeform 1512"/>
              <p:cNvSpPr>
                <a:spLocks/>
              </p:cNvSpPr>
              <p:nvPr/>
            </p:nvSpPr>
            <p:spPr bwMode="auto">
              <a:xfrm>
                <a:off x="2182" y="2015"/>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31" name="Freeform 1513"/>
              <p:cNvSpPr>
                <a:spLocks/>
              </p:cNvSpPr>
              <p:nvPr/>
            </p:nvSpPr>
            <p:spPr bwMode="auto">
              <a:xfrm>
                <a:off x="2098" y="1771"/>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32" name="Freeform 1514"/>
              <p:cNvSpPr>
                <a:spLocks/>
              </p:cNvSpPr>
              <p:nvPr/>
            </p:nvSpPr>
            <p:spPr bwMode="auto">
              <a:xfrm>
                <a:off x="2098" y="1771"/>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33" name="Freeform 1515"/>
              <p:cNvSpPr>
                <a:spLocks/>
              </p:cNvSpPr>
              <p:nvPr/>
            </p:nvSpPr>
            <p:spPr bwMode="auto">
              <a:xfrm>
                <a:off x="2083" y="2023"/>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34" name="Freeform 1516"/>
              <p:cNvSpPr>
                <a:spLocks/>
              </p:cNvSpPr>
              <p:nvPr/>
            </p:nvSpPr>
            <p:spPr bwMode="auto">
              <a:xfrm>
                <a:off x="2083" y="2023"/>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35" name="Freeform 1517"/>
              <p:cNvSpPr>
                <a:spLocks/>
              </p:cNvSpPr>
              <p:nvPr/>
            </p:nvSpPr>
            <p:spPr bwMode="auto">
              <a:xfrm>
                <a:off x="2747" y="2259"/>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36" name="Freeform 1518"/>
              <p:cNvSpPr>
                <a:spLocks/>
              </p:cNvSpPr>
              <p:nvPr/>
            </p:nvSpPr>
            <p:spPr bwMode="auto">
              <a:xfrm>
                <a:off x="2747" y="2259"/>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37" name="Freeform 1519"/>
              <p:cNvSpPr>
                <a:spLocks/>
              </p:cNvSpPr>
              <p:nvPr/>
            </p:nvSpPr>
            <p:spPr bwMode="auto">
              <a:xfrm>
                <a:off x="2037" y="2046"/>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38" name="Freeform 1520"/>
              <p:cNvSpPr>
                <a:spLocks/>
              </p:cNvSpPr>
              <p:nvPr/>
            </p:nvSpPr>
            <p:spPr bwMode="auto">
              <a:xfrm>
                <a:off x="2037" y="2046"/>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39" name="Freeform 1521"/>
              <p:cNvSpPr>
                <a:spLocks/>
              </p:cNvSpPr>
              <p:nvPr/>
            </p:nvSpPr>
            <p:spPr bwMode="auto">
              <a:xfrm>
                <a:off x="2258" y="2023"/>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40" name="Freeform 1522"/>
              <p:cNvSpPr>
                <a:spLocks/>
              </p:cNvSpPr>
              <p:nvPr/>
            </p:nvSpPr>
            <p:spPr bwMode="auto">
              <a:xfrm>
                <a:off x="2258" y="2023"/>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grpSp>
        <p:grpSp>
          <p:nvGrpSpPr>
            <p:cNvPr id="1151" name="Group 1724"/>
            <p:cNvGrpSpPr>
              <a:grpSpLocks/>
            </p:cNvGrpSpPr>
            <p:nvPr/>
          </p:nvGrpSpPr>
          <p:grpSpPr bwMode="auto">
            <a:xfrm>
              <a:off x="1739" y="1168"/>
              <a:ext cx="2518" cy="2343"/>
              <a:chOff x="1739" y="1168"/>
              <a:chExt cx="2518" cy="2343"/>
            </a:xfrm>
          </p:grpSpPr>
          <p:sp>
            <p:nvSpPr>
              <p:cNvPr id="1643" name="Freeform 1524"/>
              <p:cNvSpPr>
                <a:spLocks/>
              </p:cNvSpPr>
              <p:nvPr/>
            </p:nvSpPr>
            <p:spPr bwMode="auto">
              <a:xfrm>
                <a:off x="2304" y="2030"/>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4" name="Freeform 1525"/>
              <p:cNvSpPr>
                <a:spLocks/>
              </p:cNvSpPr>
              <p:nvPr/>
            </p:nvSpPr>
            <p:spPr bwMode="auto">
              <a:xfrm>
                <a:off x="2304" y="2030"/>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5" name="Freeform 1526"/>
              <p:cNvSpPr>
                <a:spLocks/>
              </p:cNvSpPr>
              <p:nvPr/>
            </p:nvSpPr>
            <p:spPr bwMode="auto">
              <a:xfrm>
                <a:off x="1915" y="229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6" name="Freeform 1527"/>
              <p:cNvSpPr>
                <a:spLocks/>
              </p:cNvSpPr>
              <p:nvPr/>
            </p:nvSpPr>
            <p:spPr bwMode="auto">
              <a:xfrm>
                <a:off x="1915" y="229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7" name="Freeform 1528"/>
              <p:cNvSpPr>
                <a:spLocks/>
              </p:cNvSpPr>
              <p:nvPr/>
            </p:nvSpPr>
            <p:spPr bwMode="auto">
              <a:xfrm>
                <a:off x="2289" y="1893"/>
                <a:ext cx="68" cy="69"/>
              </a:xfrm>
              <a:custGeom>
                <a:avLst/>
                <a:gdLst>
                  <a:gd name="T0" fmla="*/ 38 w 68"/>
                  <a:gd name="T1" fmla="*/ 0 h 69"/>
                  <a:gd name="T2" fmla="*/ 68 w 68"/>
                  <a:gd name="T3" fmla="*/ 69 h 69"/>
                  <a:gd name="T4" fmla="*/ 0 w 68"/>
                  <a:gd name="T5" fmla="*/ 69 h 69"/>
                  <a:gd name="T6" fmla="*/ 38 w 68"/>
                  <a:gd name="T7" fmla="*/ 0 h 69"/>
                </a:gdLst>
                <a:ahLst/>
                <a:cxnLst>
                  <a:cxn ang="0">
                    <a:pos x="T0" y="T1"/>
                  </a:cxn>
                  <a:cxn ang="0">
                    <a:pos x="T2" y="T3"/>
                  </a:cxn>
                  <a:cxn ang="0">
                    <a:pos x="T4" y="T5"/>
                  </a:cxn>
                  <a:cxn ang="0">
                    <a:pos x="T6" y="T7"/>
                  </a:cxn>
                </a:cxnLst>
                <a:rect l="0" t="0" r="r" b="b"/>
                <a:pathLst>
                  <a:path w="68" h="69">
                    <a:moveTo>
                      <a:pt x="38" y="0"/>
                    </a:moveTo>
                    <a:lnTo>
                      <a:pt x="68"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8" name="Freeform 1529"/>
              <p:cNvSpPr>
                <a:spLocks/>
              </p:cNvSpPr>
              <p:nvPr/>
            </p:nvSpPr>
            <p:spPr bwMode="auto">
              <a:xfrm>
                <a:off x="2289" y="1893"/>
                <a:ext cx="68"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9" name="Freeform 1530"/>
              <p:cNvSpPr>
                <a:spLocks/>
              </p:cNvSpPr>
              <p:nvPr/>
            </p:nvSpPr>
            <p:spPr bwMode="auto">
              <a:xfrm>
                <a:off x="2151" y="197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0" name="Freeform 1531"/>
              <p:cNvSpPr>
                <a:spLocks/>
              </p:cNvSpPr>
              <p:nvPr/>
            </p:nvSpPr>
            <p:spPr bwMode="auto">
              <a:xfrm>
                <a:off x="2151" y="197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1" name="Freeform 1532"/>
              <p:cNvSpPr>
                <a:spLocks/>
              </p:cNvSpPr>
              <p:nvPr/>
            </p:nvSpPr>
            <p:spPr bwMode="auto">
              <a:xfrm>
                <a:off x="1945" y="2068"/>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2" name="Freeform 1533"/>
              <p:cNvSpPr>
                <a:spLocks/>
              </p:cNvSpPr>
              <p:nvPr/>
            </p:nvSpPr>
            <p:spPr bwMode="auto">
              <a:xfrm>
                <a:off x="1945" y="206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3" name="Freeform 1534"/>
              <p:cNvSpPr>
                <a:spLocks/>
              </p:cNvSpPr>
              <p:nvPr/>
            </p:nvSpPr>
            <p:spPr bwMode="auto">
              <a:xfrm>
                <a:off x="2106" y="2122"/>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4" name="Freeform 1535"/>
              <p:cNvSpPr>
                <a:spLocks/>
              </p:cNvSpPr>
              <p:nvPr/>
            </p:nvSpPr>
            <p:spPr bwMode="auto">
              <a:xfrm>
                <a:off x="2106" y="2122"/>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5" name="Freeform 1536"/>
              <p:cNvSpPr>
                <a:spLocks/>
              </p:cNvSpPr>
              <p:nvPr/>
            </p:nvSpPr>
            <p:spPr bwMode="auto">
              <a:xfrm>
                <a:off x="2014" y="2137"/>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6" name="Freeform 1537"/>
              <p:cNvSpPr>
                <a:spLocks/>
              </p:cNvSpPr>
              <p:nvPr/>
            </p:nvSpPr>
            <p:spPr bwMode="auto">
              <a:xfrm>
                <a:off x="2014" y="2137"/>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7" name="Freeform 1538"/>
              <p:cNvSpPr>
                <a:spLocks/>
              </p:cNvSpPr>
              <p:nvPr/>
            </p:nvSpPr>
            <p:spPr bwMode="auto">
              <a:xfrm>
                <a:off x="2014" y="199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8" name="Freeform 1539"/>
              <p:cNvSpPr>
                <a:spLocks/>
              </p:cNvSpPr>
              <p:nvPr/>
            </p:nvSpPr>
            <p:spPr bwMode="auto">
              <a:xfrm>
                <a:off x="2014" y="199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9" name="Freeform 1540"/>
              <p:cNvSpPr>
                <a:spLocks/>
              </p:cNvSpPr>
              <p:nvPr/>
            </p:nvSpPr>
            <p:spPr bwMode="auto">
              <a:xfrm>
                <a:off x="1793" y="2114"/>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0" name="Freeform 1541"/>
              <p:cNvSpPr>
                <a:spLocks/>
              </p:cNvSpPr>
              <p:nvPr/>
            </p:nvSpPr>
            <p:spPr bwMode="auto">
              <a:xfrm>
                <a:off x="1793" y="2114"/>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1" name="Freeform 1542"/>
              <p:cNvSpPr>
                <a:spLocks/>
              </p:cNvSpPr>
              <p:nvPr/>
            </p:nvSpPr>
            <p:spPr bwMode="auto">
              <a:xfrm>
                <a:off x="3143" y="1946"/>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2" name="Freeform 1543"/>
              <p:cNvSpPr>
                <a:spLocks/>
              </p:cNvSpPr>
              <p:nvPr/>
            </p:nvSpPr>
            <p:spPr bwMode="auto">
              <a:xfrm>
                <a:off x="3143" y="1946"/>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3" name="Freeform 1544"/>
              <p:cNvSpPr>
                <a:spLocks/>
              </p:cNvSpPr>
              <p:nvPr/>
            </p:nvSpPr>
            <p:spPr bwMode="auto">
              <a:xfrm>
                <a:off x="1961" y="2091"/>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4" name="Freeform 1545"/>
              <p:cNvSpPr>
                <a:spLocks/>
              </p:cNvSpPr>
              <p:nvPr/>
            </p:nvSpPr>
            <p:spPr bwMode="auto">
              <a:xfrm>
                <a:off x="1961" y="2091"/>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5" name="Freeform 1546"/>
              <p:cNvSpPr>
                <a:spLocks/>
              </p:cNvSpPr>
              <p:nvPr/>
            </p:nvSpPr>
            <p:spPr bwMode="auto">
              <a:xfrm>
                <a:off x="1861" y="2122"/>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6" name="Freeform 1547"/>
              <p:cNvSpPr>
                <a:spLocks/>
              </p:cNvSpPr>
              <p:nvPr/>
            </p:nvSpPr>
            <p:spPr bwMode="auto">
              <a:xfrm>
                <a:off x="1861" y="2122"/>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7" name="Freeform 1548"/>
              <p:cNvSpPr>
                <a:spLocks/>
              </p:cNvSpPr>
              <p:nvPr/>
            </p:nvSpPr>
            <p:spPr bwMode="auto">
              <a:xfrm>
                <a:off x="1907" y="2038"/>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8" name="Freeform 1549"/>
              <p:cNvSpPr>
                <a:spLocks/>
              </p:cNvSpPr>
              <p:nvPr/>
            </p:nvSpPr>
            <p:spPr bwMode="auto">
              <a:xfrm>
                <a:off x="1907" y="2038"/>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9" name="Freeform 1550"/>
              <p:cNvSpPr>
                <a:spLocks/>
              </p:cNvSpPr>
              <p:nvPr/>
            </p:nvSpPr>
            <p:spPr bwMode="auto">
              <a:xfrm>
                <a:off x="2167" y="200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0" name="Freeform 1551"/>
              <p:cNvSpPr>
                <a:spLocks/>
              </p:cNvSpPr>
              <p:nvPr/>
            </p:nvSpPr>
            <p:spPr bwMode="auto">
              <a:xfrm>
                <a:off x="2167" y="200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1" name="Freeform 1552"/>
              <p:cNvSpPr>
                <a:spLocks/>
              </p:cNvSpPr>
              <p:nvPr/>
            </p:nvSpPr>
            <p:spPr bwMode="auto">
              <a:xfrm>
                <a:off x="2029" y="2023"/>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2" name="Freeform 1553"/>
              <p:cNvSpPr>
                <a:spLocks/>
              </p:cNvSpPr>
              <p:nvPr/>
            </p:nvSpPr>
            <p:spPr bwMode="auto">
              <a:xfrm>
                <a:off x="2029" y="202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3" name="Freeform 1554"/>
              <p:cNvSpPr>
                <a:spLocks/>
              </p:cNvSpPr>
              <p:nvPr/>
            </p:nvSpPr>
            <p:spPr bwMode="auto">
              <a:xfrm>
                <a:off x="2006" y="2038"/>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4" name="Freeform 1555"/>
              <p:cNvSpPr>
                <a:spLocks/>
              </p:cNvSpPr>
              <p:nvPr/>
            </p:nvSpPr>
            <p:spPr bwMode="auto">
              <a:xfrm>
                <a:off x="2006" y="203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5" name="Freeform 1556"/>
              <p:cNvSpPr>
                <a:spLocks/>
              </p:cNvSpPr>
              <p:nvPr/>
            </p:nvSpPr>
            <p:spPr bwMode="auto">
              <a:xfrm>
                <a:off x="3601" y="345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6" name="Freeform 1557"/>
              <p:cNvSpPr>
                <a:spLocks/>
              </p:cNvSpPr>
              <p:nvPr/>
            </p:nvSpPr>
            <p:spPr bwMode="auto">
              <a:xfrm>
                <a:off x="3601" y="345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7" name="Freeform 1558"/>
              <p:cNvSpPr>
                <a:spLocks/>
              </p:cNvSpPr>
              <p:nvPr/>
            </p:nvSpPr>
            <p:spPr bwMode="auto">
              <a:xfrm>
                <a:off x="4143" y="2129"/>
                <a:ext cx="68" cy="62"/>
              </a:xfrm>
              <a:custGeom>
                <a:avLst/>
                <a:gdLst>
                  <a:gd name="T0" fmla="*/ 30 w 68"/>
                  <a:gd name="T1" fmla="*/ 0 h 62"/>
                  <a:gd name="T2" fmla="*/ 68 w 68"/>
                  <a:gd name="T3" fmla="*/ 62 h 62"/>
                  <a:gd name="T4" fmla="*/ 0 w 68"/>
                  <a:gd name="T5" fmla="*/ 62 h 62"/>
                  <a:gd name="T6" fmla="*/ 30 w 68"/>
                  <a:gd name="T7" fmla="*/ 0 h 62"/>
                </a:gdLst>
                <a:ahLst/>
                <a:cxnLst>
                  <a:cxn ang="0">
                    <a:pos x="T0" y="T1"/>
                  </a:cxn>
                  <a:cxn ang="0">
                    <a:pos x="T2" y="T3"/>
                  </a:cxn>
                  <a:cxn ang="0">
                    <a:pos x="T4" y="T5"/>
                  </a:cxn>
                  <a:cxn ang="0">
                    <a:pos x="T6" y="T7"/>
                  </a:cxn>
                </a:cxnLst>
                <a:rect l="0" t="0" r="r" b="b"/>
                <a:pathLst>
                  <a:path w="68" h="62">
                    <a:moveTo>
                      <a:pt x="30" y="0"/>
                    </a:moveTo>
                    <a:lnTo>
                      <a:pt x="68" y="62"/>
                    </a:lnTo>
                    <a:lnTo>
                      <a:pt x="0" y="62"/>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8" name="Freeform 1559"/>
              <p:cNvSpPr>
                <a:spLocks/>
              </p:cNvSpPr>
              <p:nvPr/>
            </p:nvSpPr>
            <p:spPr bwMode="auto">
              <a:xfrm>
                <a:off x="4143" y="2129"/>
                <a:ext cx="68" cy="62"/>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9" name="Freeform 1560"/>
              <p:cNvSpPr>
                <a:spLocks/>
              </p:cNvSpPr>
              <p:nvPr/>
            </p:nvSpPr>
            <p:spPr bwMode="auto">
              <a:xfrm>
                <a:off x="3838" y="1885"/>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0" name="Freeform 1561"/>
              <p:cNvSpPr>
                <a:spLocks/>
              </p:cNvSpPr>
              <p:nvPr/>
            </p:nvSpPr>
            <p:spPr bwMode="auto">
              <a:xfrm>
                <a:off x="3838" y="1885"/>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1" name="Freeform 1564"/>
              <p:cNvSpPr>
                <a:spLocks/>
              </p:cNvSpPr>
              <p:nvPr/>
            </p:nvSpPr>
            <p:spPr bwMode="auto">
              <a:xfrm>
                <a:off x="4021" y="2267"/>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2" name="Freeform 1565"/>
              <p:cNvSpPr>
                <a:spLocks/>
              </p:cNvSpPr>
              <p:nvPr/>
            </p:nvSpPr>
            <p:spPr bwMode="auto">
              <a:xfrm>
                <a:off x="4021" y="2267"/>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3" name="Freeform 1566"/>
              <p:cNvSpPr>
                <a:spLocks/>
              </p:cNvSpPr>
              <p:nvPr/>
            </p:nvSpPr>
            <p:spPr bwMode="auto">
              <a:xfrm>
                <a:off x="4158" y="2091"/>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4" name="Freeform 1567"/>
              <p:cNvSpPr>
                <a:spLocks/>
              </p:cNvSpPr>
              <p:nvPr/>
            </p:nvSpPr>
            <p:spPr bwMode="auto">
              <a:xfrm>
                <a:off x="4158" y="2091"/>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5" name="Freeform 1568"/>
              <p:cNvSpPr>
                <a:spLocks/>
              </p:cNvSpPr>
              <p:nvPr/>
            </p:nvSpPr>
            <p:spPr bwMode="auto">
              <a:xfrm>
                <a:off x="4128" y="2023"/>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6" name="Freeform 1569"/>
              <p:cNvSpPr>
                <a:spLocks/>
              </p:cNvSpPr>
              <p:nvPr/>
            </p:nvSpPr>
            <p:spPr bwMode="auto">
              <a:xfrm>
                <a:off x="4128" y="2023"/>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7" name="Freeform 1570"/>
              <p:cNvSpPr>
                <a:spLocks/>
              </p:cNvSpPr>
              <p:nvPr/>
            </p:nvSpPr>
            <p:spPr bwMode="auto">
              <a:xfrm>
                <a:off x="4128" y="204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8" name="Freeform 1571"/>
              <p:cNvSpPr>
                <a:spLocks/>
              </p:cNvSpPr>
              <p:nvPr/>
            </p:nvSpPr>
            <p:spPr bwMode="auto">
              <a:xfrm>
                <a:off x="4128" y="204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9" name="Freeform 1572"/>
              <p:cNvSpPr>
                <a:spLocks/>
              </p:cNvSpPr>
              <p:nvPr/>
            </p:nvSpPr>
            <p:spPr bwMode="auto">
              <a:xfrm>
                <a:off x="3960" y="1931"/>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0" name="Freeform 1573"/>
              <p:cNvSpPr>
                <a:spLocks/>
              </p:cNvSpPr>
              <p:nvPr/>
            </p:nvSpPr>
            <p:spPr bwMode="auto">
              <a:xfrm>
                <a:off x="3960" y="1931"/>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1" name="Freeform 1574"/>
              <p:cNvSpPr>
                <a:spLocks/>
              </p:cNvSpPr>
              <p:nvPr/>
            </p:nvSpPr>
            <p:spPr bwMode="auto">
              <a:xfrm>
                <a:off x="4128" y="2061"/>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2" name="Freeform 1575"/>
              <p:cNvSpPr>
                <a:spLocks/>
              </p:cNvSpPr>
              <p:nvPr/>
            </p:nvSpPr>
            <p:spPr bwMode="auto">
              <a:xfrm>
                <a:off x="4128" y="2061"/>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3" name="Freeform 1576"/>
              <p:cNvSpPr>
                <a:spLocks/>
              </p:cNvSpPr>
              <p:nvPr/>
            </p:nvSpPr>
            <p:spPr bwMode="auto">
              <a:xfrm>
                <a:off x="4105" y="2114"/>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4" name="Freeform 1577"/>
              <p:cNvSpPr>
                <a:spLocks/>
              </p:cNvSpPr>
              <p:nvPr/>
            </p:nvSpPr>
            <p:spPr bwMode="auto">
              <a:xfrm>
                <a:off x="4105" y="2114"/>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5" name="Freeform 1578"/>
              <p:cNvSpPr>
                <a:spLocks/>
              </p:cNvSpPr>
              <p:nvPr/>
            </p:nvSpPr>
            <p:spPr bwMode="auto">
              <a:xfrm>
                <a:off x="4028" y="2221"/>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6" name="Freeform 1579"/>
              <p:cNvSpPr>
                <a:spLocks/>
              </p:cNvSpPr>
              <p:nvPr/>
            </p:nvSpPr>
            <p:spPr bwMode="auto">
              <a:xfrm>
                <a:off x="4028" y="2221"/>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7" name="Freeform 1580"/>
              <p:cNvSpPr>
                <a:spLocks/>
              </p:cNvSpPr>
              <p:nvPr/>
            </p:nvSpPr>
            <p:spPr bwMode="auto">
              <a:xfrm>
                <a:off x="4135" y="200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8" name="Freeform 1581"/>
              <p:cNvSpPr>
                <a:spLocks/>
              </p:cNvSpPr>
              <p:nvPr/>
            </p:nvSpPr>
            <p:spPr bwMode="auto">
              <a:xfrm>
                <a:off x="4135" y="200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9" name="Freeform 1582"/>
              <p:cNvSpPr>
                <a:spLocks/>
              </p:cNvSpPr>
              <p:nvPr/>
            </p:nvSpPr>
            <p:spPr bwMode="auto">
              <a:xfrm>
                <a:off x="4128" y="215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0" name="Freeform 1583"/>
              <p:cNvSpPr>
                <a:spLocks/>
              </p:cNvSpPr>
              <p:nvPr/>
            </p:nvSpPr>
            <p:spPr bwMode="auto">
              <a:xfrm>
                <a:off x="4128" y="215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1" name="Freeform 1584"/>
              <p:cNvSpPr>
                <a:spLocks/>
              </p:cNvSpPr>
              <p:nvPr/>
            </p:nvSpPr>
            <p:spPr bwMode="auto">
              <a:xfrm>
                <a:off x="4105" y="218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2" name="Freeform 1585"/>
              <p:cNvSpPr>
                <a:spLocks/>
              </p:cNvSpPr>
              <p:nvPr/>
            </p:nvSpPr>
            <p:spPr bwMode="auto">
              <a:xfrm>
                <a:off x="4105" y="218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3" name="Freeform 1586"/>
              <p:cNvSpPr>
                <a:spLocks/>
              </p:cNvSpPr>
              <p:nvPr/>
            </p:nvSpPr>
            <p:spPr bwMode="auto">
              <a:xfrm>
                <a:off x="4021" y="209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4" name="Freeform 1587"/>
              <p:cNvSpPr>
                <a:spLocks/>
              </p:cNvSpPr>
              <p:nvPr/>
            </p:nvSpPr>
            <p:spPr bwMode="auto">
              <a:xfrm>
                <a:off x="4021" y="209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5" name="Freeform 1588"/>
              <p:cNvSpPr>
                <a:spLocks/>
              </p:cNvSpPr>
              <p:nvPr/>
            </p:nvSpPr>
            <p:spPr bwMode="auto">
              <a:xfrm>
                <a:off x="3960" y="1984"/>
                <a:ext cx="68" cy="62"/>
              </a:xfrm>
              <a:custGeom>
                <a:avLst/>
                <a:gdLst>
                  <a:gd name="T0" fmla="*/ 38 w 68"/>
                  <a:gd name="T1" fmla="*/ 0 h 62"/>
                  <a:gd name="T2" fmla="*/ 68 w 68"/>
                  <a:gd name="T3" fmla="*/ 62 h 62"/>
                  <a:gd name="T4" fmla="*/ 0 w 68"/>
                  <a:gd name="T5" fmla="*/ 62 h 62"/>
                  <a:gd name="T6" fmla="*/ 38 w 68"/>
                  <a:gd name="T7" fmla="*/ 0 h 62"/>
                </a:gdLst>
                <a:ahLst/>
                <a:cxnLst>
                  <a:cxn ang="0">
                    <a:pos x="T0" y="T1"/>
                  </a:cxn>
                  <a:cxn ang="0">
                    <a:pos x="T2" y="T3"/>
                  </a:cxn>
                  <a:cxn ang="0">
                    <a:pos x="T4" y="T5"/>
                  </a:cxn>
                  <a:cxn ang="0">
                    <a:pos x="T6" y="T7"/>
                  </a:cxn>
                </a:cxnLst>
                <a:rect l="0" t="0" r="r" b="b"/>
                <a:pathLst>
                  <a:path w="68" h="62">
                    <a:moveTo>
                      <a:pt x="38" y="0"/>
                    </a:moveTo>
                    <a:lnTo>
                      <a:pt x="68" y="62"/>
                    </a:lnTo>
                    <a:lnTo>
                      <a:pt x="0" y="62"/>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6" name="Freeform 1589"/>
              <p:cNvSpPr>
                <a:spLocks/>
              </p:cNvSpPr>
              <p:nvPr/>
            </p:nvSpPr>
            <p:spPr bwMode="auto">
              <a:xfrm>
                <a:off x="3960" y="1984"/>
                <a:ext cx="68" cy="62"/>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7" name="Freeform 1590"/>
              <p:cNvSpPr>
                <a:spLocks/>
              </p:cNvSpPr>
              <p:nvPr/>
            </p:nvSpPr>
            <p:spPr bwMode="auto">
              <a:xfrm>
                <a:off x="3998" y="184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8" name="Freeform 1591"/>
              <p:cNvSpPr>
                <a:spLocks/>
              </p:cNvSpPr>
              <p:nvPr/>
            </p:nvSpPr>
            <p:spPr bwMode="auto">
              <a:xfrm>
                <a:off x="3998" y="184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9" name="Freeform 1592"/>
              <p:cNvSpPr>
                <a:spLocks/>
              </p:cNvSpPr>
              <p:nvPr/>
            </p:nvSpPr>
            <p:spPr bwMode="auto">
              <a:xfrm>
                <a:off x="4181" y="2084"/>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0" name="Freeform 1593"/>
              <p:cNvSpPr>
                <a:spLocks/>
              </p:cNvSpPr>
              <p:nvPr/>
            </p:nvSpPr>
            <p:spPr bwMode="auto">
              <a:xfrm>
                <a:off x="4181" y="2084"/>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1" name="Freeform 1594"/>
              <p:cNvSpPr>
                <a:spLocks/>
              </p:cNvSpPr>
              <p:nvPr/>
            </p:nvSpPr>
            <p:spPr bwMode="auto">
              <a:xfrm>
                <a:off x="4082" y="2160"/>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2" name="Freeform 1595"/>
              <p:cNvSpPr>
                <a:spLocks/>
              </p:cNvSpPr>
              <p:nvPr/>
            </p:nvSpPr>
            <p:spPr bwMode="auto">
              <a:xfrm>
                <a:off x="4082" y="2160"/>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3" name="Freeform 1596"/>
              <p:cNvSpPr>
                <a:spLocks/>
              </p:cNvSpPr>
              <p:nvPr/>
            </p:nvSpPr>
            <p:spPr bwMode="auto">
              <a:xfrm>
                <a:off x="4158" y="206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4" name="Freeform 1597"/>
              <p:cNvSpPr>
                <a:spLocks/>
              </p:cNvSpPr>
              <p:nvPr/>
            </p:nvSpPr>
            <p:spPr bwMode="auto">
              <a:xfrm>
                <a:off x="4158" y="206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5" name="Freeform 1598"/>
              <p:cNvSpPr>
                <a:spLocks/>
              </p:cNvSpPr>
              <p:nvPr/>
            </p:nvSpPr>
            <p:spPr bwMode="auto">
              <a:xfrm>
                <a:off x="3586" y="1916"/>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6" name="Freeform 1599"/>
              <p:cNvSpPr>
                <a:spLocks/>
              </p:cNvSpPr>
              <p:nvPr/>
            </p:nvSpPr>
            <p:spPr bwMode="auto">
              <a:xfrm>
                <a:off x="3586" y="1916"/>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7" name="Freeform 1600"/>
              <p:cNvSpPr>
                <a:spLocks/>
              </p:cNvSpPr>
              <p:nvPr/>
            </p:nvSpPr>
            <p:spPr bwMode="auto">
              <a:xfrm>
                <a:off x="3929" y="187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8" name="Freeform 1601"/>
              <p:cNvSpPr>
                <a:spLocks/>
              </p:cNvSpPr>
              <p:nvPr/>
            </p:nvSpPr>
            <p:spPr bwMode="auto">
              <a:xfrm>
                <a:off x="3929" y="187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9" name="Freeform 1602"/>
              <p:cNvSpPr>
                <a:spLocks/>
              </p:cNvSpPr>
              <p:nvPr/>
            </p:nvSpPr>
            <p:spPr bwMode="auto">
              <a:xfrm>
                <a:off x="4158" y="209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0" name="Freeform 1603"/>
              <p:cNvSpPr>
                <a:spLocks/>
              </p:cNvSpPr>
              <p:nvPr/>
            </p:nvSpPr>
            <p:spPr bwMode="auto">
              <a:xfrm>
                <a:off x="4158" y="209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1" name="Freeform 1604"/>
              <p:cNvSpPr>
                <a:spLocks/>
              </p:cNvSpPr>
              <p:nvPr/>
            </p:nvSpPr>
            <p:spPr bwMode="auto">
              <a:xfrm>
                <a:off x="4150" y="213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2" name="Freeform 1605"/>
              <p:cNvSpPr>
                <a:spLocks/>
              </p:cNvSpPr>
              <p:nvPr/>
            </p:nvSpPr>
            <p:spPr bwMode="auto">
              <a:xfrm>
                <a:off x="4150" y="213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3" name="Freeform 1606"/>
              <p:cNvSpPr>
                <a:spLocks/>
              </p:cNvSpPr>
              <p:nvPr/>
            </p:nvSpPr>
            <p:spPr bwMode="auto">
              <a:xfrm>
                <a:off x="3716" y="1755"/>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4" name="Freeform 1607"/>
              <p:cNvSpPr>
                <a:spLocks/>
              </p:cNvSpPr>
              <p:nvPr/>
            </p:nvSpPr>
            <p:spPr bwMode="auto">
              <a:xfrm>
                <a:off x="3716" y="1755"/>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5" name="Freeform 1608"/>
              <p:cNvSpPr>
                <a:spLocks/>
              </p:cNvSpPr>
              <p:nvPr/>
            </p:nvSpPr>
            <p:spPr bwMode="auto">
              <a:xfrm>
                <a:off x="3937" y="188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6" name="Freeform 1609"/>
              <p:cNvSpPr>
                <a:spLocks/>
              </p:cNvSpPr>
              <p:nvPr/>
            </p:nvSpPr>
            <p:spPr bwMode="auto">
              <a:xfrm>
                <a:off x="3937" y="188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7" name="Freeform 1610"/>
              <p:cNvSpPr>
                <a:spLocks/>
              </p:cNvSpPr>
              <p:nvPr/>
            </p:nvSpPr>
            <p:spPr bwMode="auto">
              <a:xfrm>
                <a:off x="3967" y="1649"/>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8" name="Freeform 1611"/>
              <p:cNvSpPr>
                <a:spLocks/>
              </p:cNvSpPr>
              <p:nvPr/>
            </p:nvSpPr>
            <p:spPr bwMode="auto">
              <a:xfrm>
                <a:off x="3967" y="1649"/>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9" name="Freeform 1612"/>
              <p:cNvSpPr>
                <a:spLocks/>
              </p:cNvSpPr>
              <p:nvPr/>
            </p:nvSpPr>
            <p:spPr bwMode="auto">
              <a:xfrm>
                <a:off x="4166" y="2091"/>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0" name="Freeform 1613"/>
              <p:cNvSpPr>
                <a:spLocks/>
              </p:cNvSpPr>
              <p:nvPr/>
            </p:nvSpPr>
            <p:spPr bwMode="auto">
              <a:xfrm>
                <a:off x="4166" y="2091"/>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1" name="Freeform 1614"/>
              <p:cNvSpPr>
                <a:spLocks/>
              </p:cNvSpPr>
              <p:nvPr/>
            </p:nvSpPr>
            <p:spPr bwMode="auto">
              <a:xfrm>
                <a:off x="4074" y="196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2" name="Freeform 1615"/>
              <p:cNvSpPr>
                <a:spLocks/>
              </p:cNvSpPr>
              <p:nvPr/>
            </p:nvSpPr>
            <p:spPr bwMode="auto">
              <a:xfrm>
                <a:off x="4074" y="196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3" name="Freeform 1616"/>
              <p:cNvSpPr>
                <a:spLocks/>
              </p:cNvSpPr>
              <p:nvPr/>
            </p:nvSpPr>
            <p:spPr bwMode="auto">
              <a:xfrm>
                <a:off x="4158" y="2084"/>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4" name="Freeform 1617"/>
              <p:cNvSpPr>
                <a:spLocks/>
              </p:cNvSpPr>
              <p:nvPr/>
            </p:nvSpPr>
            <p:spPr bwMode="auto">
              <a:xfrm>
                <a:off x="4158" y="2084"/>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5" name="Freeform 1618"/>
              <p:cNvSpPr>
                <a:spLocks/>
              </p:cNvSpPr>
              <p:nvPr/>
            </p:nvSpPr>
            <p:spPr bwMode="auto">
              <a:xfrm>
                <a:off x="4143" y="212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6" name="Freeform 1619"/>
              <p:cNvSpPr>
                <a:spLocks/>
              </p:cNvSpPr>
              <p:nvPr/>
            </p:nvSpPr>
            <p:spPr bwMode="auto">
              <a:xfrm>
                <a:off x="4143" y="212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7" name="Freeform 1620"/>
              <p:cNvSpPr>
                <a:spLocks/>
              </p:cNvSpPr>
              <p:nvPr/>
            </p:nvSpPr>
            <p:spPr bwMode="auto">
              <a:xfrm>
                <a:off x="4173" y="2076"/>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8" name="Freeform 1621"/>
              <p:cNvSpPr>
                <a:spLocks/>
              </p:cNvSpPr>
              <p:nvPr/>
            </p:nvSpPr>
            <p:spPr bwMode="auto">
              <a:xfrm>
                <a:off x="4173" y="2076"/>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9" name="Freeform 1622"/>
              <p:cNvSpPr>
                <a:spLocks/>
              </p:cNvSpPr>
              <p:nvPr/>
            </p:nvSpPr>
            <p:spPr bwMode="auto">
              <a:xfrm>
                <a:off x="3395" y="1168"/>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0" name="Freeform 1623"/>
              <p:cNvSpPr>
                <a:spLocks/>
              </p:cNvSpPr>
              <p:nvPr/>
            </p:nvSpPr>
            <p:spPr bwMode="auto">
              <a:xfrm>
                <a:off x="3395" y="1168"/>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1" name="Freeform 1624"/>
              <p:cNvSpPr>
                <a:spLocks/>
              </p:cNvSpPr>
              <p:nvPr/>
            </p:nvSpPr>
            <p:spPr bwMode="auto">
              <a:xfrm>
                <a:off x="4044" y="195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2" name="Freeform 1625"/>
              <p:cNvSpPr>
                <a:spLocks/>
              </p:cNvSpPr>
              <p:nvPr/>
            </p:nvSpPr>
            <p:spPr bwMode="auto">
              <a:xfrm>
                <a:off x="4044" y="195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3" name="Freeform 1626"/>
              <p:cNvSpPr>
                <a:spLocks/>
              </p:cNvSpPr>
              <p:nvPr/>
            </p:nvSpPr>
            <p:spPr bwMode="auto">
              <a:xfrm>
                <a:off x="4158" y="211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4" name="Freeform 1627"/>
              <p:cNvSpPr>
                <a:spLocks/>
              </p:cNvSpPr>
              <p:nvPr/>
            </p:nvSpPr>
            <p:spPr bwMode="auto">
              <a:xfrm>
                <a:off x="4158" y="211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5" name="Freeform 1628"/>
              <p:cNvSpPr>
                <a:spLocks/>
              </p:cNvSpPr>
              <p:nvPr/>
            </p:nvSpPr>
            <p:spPr bwMode="auto">
              <a:xfrm>
                <a:off x="4181" y="207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6" name="Freeform 1629"/>
              <p:cNvSpPr>
                <a:spLocks/>
              </p:cNvSpPr>
              <p:nvPr/>
            </p:nvSpPr>
            <p:spPr bwMode="auto">
              <a:xfrm>
                <a:off x="4181" y="207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7" name="Freeform 1630"/>
              <p:cNvSpPr>
                <a:spLocks/>
              </p:cNvSpPr>
              <p:nvPr/>
            </p:nvSpPr>
            <p:spPr bwMode="auto">
              <a:xfrm>
                <a:off x="3815" y="179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8" name="Freeform 1631"/>
              <p:cNvSpPr>
                <a:spLocks/>
              </p:cNvSpPr>
              <p:nvPr/>
            </p:nvSpPr>
            <p:spPr bwMode="auto">
              <a:xfrm>
                <a:off x="3815" y="179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9" name="Freeform 1632"/>
              <p:cNvSpPr>
                <a:spLocks/>
              </p:cNvSpPr>
              <p:nvPr/>
            </p:nvSpPr>
            <p:spPr bwMode="auto">
              <a:xfrm>
                <a:off x="4128" y="214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0" name="Freeform 1633"/>
              <p:cNvSpPr>
                <a:spLocks/>
              </p:cNvSpPr>
              <p:nvPr/>
            </p:nvSpPr>
            <p:spPr bwMode="auto">
              <a:xfrm>
                <a:off x="4128" y="214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1" name="Freeform 1634"/>
              <p:cNvSpPr>
                <a:spLocks/>
              </p:cNvSpPr>
              <p:nvPr/>
            </p:nvSpPr>
            <p:spPr bwMode="auto">
              <a:xfrm>
                <a:off x="4112" y="2213"/>
                <a:ext cx="77" cy="62"/>
              </a:xfrm>
              <a:custGeom>
                <a:avLst/>
                <a:gdLst>
                  <a:gd name="T0" fmla="*/ 38 w 77"/>
                  <a:gd name="T1" fmla="*/ 0 h 62"/>
                  <a:gd name="T2" fmla="*/ 77 w 77"/>
                  <a:gd name="T3" fmla="*/ 62 h 62"/>
                  <a:gd name="T4" fmla="*/ 0 w 77"/>
                  <a:gd name="T5" fmla="*/ 62 h 62"/>
                  <a:gd name="T6" fmla="*/ 38 w 77"/>
                  <a:gd name="T7" fmla="*/ 0 h 62"/>
                </a:gdLst>
                <a:ahLst/>
                <a:cxnLst>
                  <a:cxn ang="0">
                    <a:pos x="T0" y="T1"/>
                  </a:cxn>
                  <a:cxn ang="0">
                    <a:pos x="T2" y="T3"/>
                  </a:cxn>
                  <a:cxn ang="0">
                    <a:pos x="T4" y="T5"/>
                  </a:cxn>
                  <a:cxn ang="0">
                    <a:pos x="T6" y="T7"/>
                  </a:cxn>
                </a:cxnLst>
                <a:rect l="0" t="0" r="r" b="b"/>
                <a:pathLst>
                  <a:path w="77" h="62">
                    <a:moveTo>
                      <a:pt x="38" y="0"/>
                    </a:moveTo>
                    <a:lnTo>
                      <a:pt x="77" y="62"/>
                    </a:lnTo>
                    <a:lnTo>
                      <a:pt x="0" y="62"/>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2" name="Freeform 1635"/>
              <p:cNvSpPr>
                <a:spLocks/>
              </p:cNvSpPr>
              <p:nvPr/>
            </p:nvSpPr>
            <p:spPr bwMode="auto">
              <a:xfrm>
                <a:off x="4112" y="2213"/>
                <a:ext cx="77"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3" name="Freeform 1636"/>
              <p:cNvSpPr>
                <a:spLocks/>
              </p:cNvSpPr>
              <p:nvPr/>
            </p:nvSpPr>
            <p:spPr bwMode="auto">
              <a:xfrm>
                <a:off x="4105" y="20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4" name="Freeform 1637"/>
              <p:cNvSpPr>
                <a:spLocks/>
              </p:cNvSpPr>
              <p:nvPr/>
            </p:nvSpPr>
            <p:spPr bwMode="auto">
              <a:xfrm>
                <a:off x="4105" y="20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5" name="Freeform 1638"/>
              <p:cNvSpPr>
                <a:spLocks/>
              </p:cNvSpPr>
              <p:nvPr/>
            </p:nvSpPr>
            <p:spPr bwMode="auto">
              <a:xfrm>
                <a:off x="4021" y="2351"/>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6" name="Freeform 1639"/>
              <p:cNvSpPr>
                <a:spLocks/>
              </p:cNvSpPr>
              <p:nvPr/>
            </p:nvSpPr>
            <p:spPr bwMode="auto">
              <a:xfrm>
                <a:off x="4021" y="2351"/>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7" name="Freeform 1640"/>
              <p:cNvSpPr>
                <a:spLocks/>
              </p:cNvSpPr>
              <p:nvPr/>
            </p:nvSpPr>
            <p:spPr bwMode="auto">
              <a:xfrm>
                <a:off x="4181" y="2091"/>
                <a:ext cx="69" cy="69"/>
              </a:xfrm>
              <a:custGeom>
                <a:avLst/>
                <a:gdLst>
                  <a:gd name="T0" fmla="*/ 30 w 69"/>
                  <a:gd name="T1" fmla="*/ 0 h 69"/>
                  <a:gd name="T2" fmla="*/ 69 w 69"/>
                  <a:gd name="T3" fmla="*/ 69 h 69"/>
                  <a:gd name="T4" fmla="*/ 0 w 69"/>
                  <a:gd name="T5" fmla="*/ 69 h 69"/>
                  <a:gd name="T6" fmla="*/ 30 w 69"/>
                  <a:gd name="T7" fmla="*/ 0 h 69"/>
                </a:gdLst>
                <a:ahLst/>
                <a:cxnLst>
                  <a:cxn ang="0">
                    <a:pos x="T0" y="T1"/>
                  </a:cxn>
                  <a:cxn ang="0">
                    <a:pos x="T2" y="T3"/>
                  </a:cxn>
                  <a:cxn ang="0">
                    <a:pos x="T4" y="T5"/>
                  </a:cxn>
                  <a:cxn ang="0">
                    <a:pos x="T6" y="T7"/>
                  </a:cxn>
                </a:cxnLst>
                <a:rect l="0" t="0" r="r" b="b"/>
                <a:pathLst>
                  <a:path w="69" h="69">
                    <a:moveTo>
                      <a:pt x="30" y="0"/>
                    </a:moveTo>
                    <a:lnTo>
                      <a:pt x="69" y="69"/>
                    </a:lnTo>
                    <a:lnTo>
                      <a:pt x="0" y="69"/>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8" name="Freeform 1641"/>
              <p:cNvSpPr>
                <a:spLocks/>
              </p:cNvSpPr>
              <p:nvPr/>
            </p:nvSpPr>
            <p:spPr bwMode="auto">
              <a:xfrm>
                <a:off x="4181" y="2091"/>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9" name="Freeform 1642"/>
              <p:cNvSpPr>
                <a:spLocks/>
              </p:cNvSpPr>
              <p:nvPr/>
            </p:nvSpPr>
            <p:spPr bwMode="auto">
              <a:xfrm>
                <a:off x="4044" y="233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0" name="Freeform 1643"/>
              <p:cNvSpPr>
                <a:spLocks/>
              </p:cNvSpPr>
              <p:nvPr/>
            </p:nvSpPr>
            <p:spPr bwMode="auto">
              <a:xfrm>
                <a:off x="4044" y="233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1" name="Freeform 1644"/>
              <p:cNvSpPr>
                <a:spLocks/>
              </p:cNvSpPr>
              <p:nvPr/>
            </p:nvSpPr>
            <p:spPr bwMode="auto">
              <a:xfrm>
                <a:off x="3983" y="198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2" name="Freeform 1645"/>
              <p:cNvSpPr>
                <a:spLocks/>
              </p:cNvSpPr>
              <p:nvPr/>
            </p:nvSpPr>
            <p:spPr bwMode="auto">
              <a:xfrm>
                <a:off x="3983" y="198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3" name="Freeform 1646"/>
              <p:cNvSpPr>
                <a:spLocks/>
              </p:cNvSpPr>
              <p:nvPr/>
            </p:nvSpPr>
            <p:spPr bwMode="auto">
              <a:xfrm>
                <a:off x="3990" y="1397"/>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4" name="Freeform 1647"/>
              <p:cNvSpPr>
                <a:spLocks/>
              </p:cNvSpPr>
              <p:nvPr/>
            </p:nvSpPr>
            <p:spPr bwMode="auto">
              <a:xfrm>
                <a:off x="3990" y="139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5" name="Freeform 1648"/>
              <p:cNvSpPr>
                <a:spLocks/>
              </p:cNvSpPr>
              <p:nvPr/>
            </p:nvSpPr>
            <p:spPr bwMode="auto">
              <a:xfrm>
                <a:off x="4097" y="1984"/>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6" name="Freeform 1649"/>
              <p:cNvSpPr>
                <a:spLocks/>
              </p:cNvSpPr>
              <p:nvPr/>
            </p:nvSpPr>
            <p:spPr bwMode="auto">
              <a:xfrm>
                <a:off x="4097" y="1984"/>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7" name="Freeform 1650"/>
              <p:cNvSpPr>
                <a:spLocks/>
              </p:cNvSpPr>
              <p:nvPr/>
            </p:nvSpPr>
            <p:spPr bwMode="auto">
              <a:xfrm>
                <a:off x="4120" y="20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8" name="Freeform 1651"/>
              <p:cNvSpPr>
                <a:spLocks/>
              </p:cNvSpPr>
              <p:nvPr/>
            </p:nvSpPr>
            <p:spPr bwMode="auto">
              <a:xfrm>
                <a:off x="4120" y="20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9" name="Freeform 1652"/>
              <p:cNvSpPr>
                <a:spLocks/>
              </p:cNvSpPr>
              <p:nvPr/>
            </p:nvSpPr>
            <p:spPr bwMode="auto">
              <a:xfrm>
                <a:off x="2083" y="1962"/>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70" name="Freeform 1653"/>
              <p:cNvSpPr>
                <a:spLocks/>
              </p:cNvSpPr>
              <p:nvPr/>
            </p:nvSpPr>
            <p:spPr bwMode="auto">
              <a:xfrm>
                <a:off x="2083" y="1962"/>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71" name="Freeform 1654"/>
              <p:cNvSpPr>
                <a:spLocks/>
              </p:cNvSpPr>
              <p:nvPr/>
            </p:nvSpPr>
            <p:spPr bwMode="auto">
              <a:xfrm>
                <a:off x="1846" y="2091"/>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72" name="Freeform 1655"/>
              <p:cNvSpPr>
                <a:spLocks/>
              </p:cNvSpPr>
              <p:nvPr/>
            </p:nvSpPr>
            <p:spPr bwMode="auto">
              <a:xfrm>
                <a:off x="1846" y="2091"/>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73" name="Freeform 1656"/>
              <p:cNvSpPr>
                <a:spLocks/>
              </p:cNvSpPr>
              <p:nvPr/>
            </p:nvSpPr>
            <p:spPr bwMode="auto">
              <a:xfrm>
                <a:off x="2502" y="2213"/>
                <a:ext cx="77" cy="62"/>
              </a:xfrm>
              <a:custGeom>
                <a:avLst/>
                <a:gdLst>
                  <a:gd name="T0" fmla="*/ 39 w 77"/>
                  <a:gd name="T1" fmla="*/ 0 h 62"/>
                  <a:gd name="T2" fmla="*/ 77 w 77"/>
                  <a:gd name="T3" fmla="*/ 62 h 62"/>
                  <a:gd name="T4" fmla="*/ 0 w 77"/>
                  <a:gd name="T5" fmla="*/ 62 h 62"/>
                  <a:gd name="T6" fmla="*/ 39 w 77"/>
                  <a:gd name="T7" fmla="*/ 0 h 62"/>
                </a:gdLst>
                <a:ahLst/>
                <a:cxnLst>
                  <a:cxn ang="0">
                    <a:pos x="T0" y="T1"/>
                  </a:cxn>
                  <a:cxn ang="0">
                    <a:pos x="T2" y="T3"/>
                  </a:cxn>
                  <a:cxn ang="0">
                    <a:pos x="T4" y="T5"/>
                  </a:cxn>
                  <a:cxn ang="0">
                    <a:pos x="T6" y="T7"/>
                  </a:cxn>
                </a:cxnLst>
                <a:rect l="0" t="0" r="r" b="b"/>
                <a:pathLst>
                  <a:path w="77" h="62">
                    <a:moveTo>
                      <a:pt x="39" y="0"/>
                    </a:moveTo>
                    <a:lnTo>
                      <a:pt x="77" y="62"/>
                    </a:lnTo>
                    <a:lnTo>
                      <a:pt x="0" y="62"/>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74" name="Freeform 1657"/>
              <p:cNvSpPr>
                <a:spLocks/>
              </p:cNvSpPr>
              <p:nvPr/>
            </p:nvSpPr>
            <p:spPr bwMode="auto">
              <a:xfrm>
                <a:off x="2502" y="2213"/>
                <a:ext cx="77"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75" name="Freeform 1658"/>
              <p:cNvSpPr>
                <a:spLocks/>
              </p:cNvSpPr>
              <p:nvPr/>
            </p:nvSpPr>
            <p:spPr bwMode="auto">
              <a:xfrm>
                <a:off x="2006" y="1984"/>
                <a:ext cx="77" cy="62"/>
              </a:xfrm>
              <a:custGeom>
                <a:avLst/>
                <a:gdLst>
                  <a:gd name="T0" fmla="*/ 39 w 77"/>
                  <a:gd name="T1" fmla="*/ 0 h 62"/>
                  <a:gd name="T2" fmla="*/ 77 w 77"/>
                  <a:gd name="T3" fmla="*/ 62 h 62"/>
                  <a:gd name="T4" fmla="*/ 0 w 77"/>
                  <a:gd name="T5" fmla="*/ 62 h 62"/>
                  <a:gd name="T6" fmla="*/ 39 w 77"/>
                  <a:gd name="T7" fmla="*/ 0 h 62"/>
                </a:gdLst>
                <a:ahLst/>
                <a:cxnLst>
                  <a:cxn ang="0">
                    <a:pos x="T0" y="T1"/>
                  </a:cxn>
                  <a:cxn ang="0">
                    <a:pos x="T2" y="T3"/>
                  </a:cxn>
                  <a:cxn ang="0">
                    <a:pos x="T4" y="T5"/>
                  </a:cxn>
                  <a:cxn ang="0">
                    <a:pos x="T6" y="T7"/>
                  </a:cxn>
                </a:cxnLst>
                <a:rect l="0" t="0" r="r" b="b"/>
                <a:pathLst>
                  <a:path w="77" h="62">
                    <a:moveTo>
                      <a:pt x="39" y="0"/>
                    </a:moveTo>
                    <a:lnTo>
                      <a:pt x="77" y="62"/>
                    </a:lnTo>
                    <a:lnTo>
                      <a:pt x="0" y="62"/>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76" name="Freeform 1659"/>
              <p:cNvSpPr>
                <a:spLocks/>
              </p:cNvSpPr>
              <p:nvPr/>
            </p:nvSpPr>
            <p:spPr bwMode="auto">
              <a:xfrm>
                <a:off x="2006" y="1984"/>
                <a:ext cx="77"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77" name="Freeform 1660"/>
              <p:cNvSpPr>
                <a:spLocks/>
              </p:cNvSpPr>
              <p:nvPr/>
            </p:nvSpPr>
            <p:spPr bwMode="auto">
              <a:xfrm>
                <a:off x="1915" y="223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78" name="Freeform 1661"/>
              <p:cNvSpPr>
                <a:spLocks/>
              </p:cNvSpPr>
              <p:nvPr/>
            </p:nvSpPr>
            <p:spPr bwMode="auto">
              <a:xfrm>
                <a:off x="1915" y="223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79" name="Freeform 1662"/>
              <p:cNvSpPr>
                <a:spLocks/>
              </p:cNvSpPr>
              <p:nvPr/>
            </p:nvSpPr>
            <p:spPr bwMode="auto">
              <a:xfrm>
                <a:off x="1816" y="208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80" name="Freeform 1663"/>
              <p:cNvSpPr>
                <a:spLocks/>
              </p:cNvSpPr>
              <p:nvPr/>
            </p:nvSpPr>
            <p:spPr bwMode="auto">
              <a:xfrm>
                <a:off x="1816" y="208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81" name="Freeform 1664"/>
              <p:cNvSpPr>
                <a:spLocks/>
              </p:cNvSpPr>
              <p:nvPr/>
            </p:nvSpPr>
            <p:spPr bwMode="auto">
              <a:xfrm>
                <a:off x="2182" y="1984"/>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82" name="Freeform 1665"/>
              <p:cNvSpPr>
                <a:spLocks/>
              </p:cNvSpPr>
              <p:nvPr/>
            </p:nvSpPr>
            <p:spPr bwMode="auto">
              <a:xfrm>
                <a:off x="2182" y="1984"/>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83" name="Freeform 1666"/>
              <p:cNvSpPr>
                <a:spLocks/>
              </p:cNvSpPr>
              <p:nvPr/>
            </p:nvSpPr>
            <p:spPr bwMode="auto">
              <a:xfrm>
                <a:off x="2212" y="2023"/>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84" name="Freeform 1667"/>
              <p:cNvSpPr>
                <a:spLocks/>
              </p:cNvSpPr>
              <p:nvPr/>
            </p:nvSpPr>
            <p:spPr bwMode="auto">
              <a:xfrm>
                <a:off x="2212" y="2023"/>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85" name="Freeform 1668"/>
              <p:cNvSpPr>
                <a:spLocks/>
              </p:cNvSpPr>
              <p:nvPr/>
            </p:nvSpPr>
            <p:spPr bwMode="auto">
              <a:xfrm>
                <a:off x="1953" y="203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86" name="Freeform 1669"/>
              <p:cNvSpPr>
                <a:spLocks/>
              </p:cNvSpPr>
              <p:nvPr/>
            </p:nvSpPr>
            <p:spPr bwMode="auto">
              <a:xfrm>
                <a:off x="1953" y="203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87" name="Freeform 1670"/>
              <p:cNvSpPr>
                <a:spLocks/>
              </p:cNvSpPr>
              <p:nvPr/>
            </p:nvSpPr>
            <p:spPr bwMode="auto">
              <a:xfrm>
                <a:off x="2090" y="2061"/>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88" name="Freeform 1671"/>
              <p:cNvSpPr>
                <a:spLocks/>
              </p:cNvSpPr>
              <p:nvPr/>
            </p:nvSpPr>
            <p:spPr bwMode="auto">
              <a:xfrm>
                <a:off x="2090" y="2061"/>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89" name="Freeform 1672"/>
              <p:cNvSpPr>
                <a:spLocks/>
              </p:cNvSpPr>
              <p:nvPr/>
            </p:nvSpPr>
            <p:spPr bwMode="auto">
              <a:xfrm>
                <a:off x="2205" y="2107"/>
                <a:ext cx="68" cy="68"/>
              </a:xfrm>
              <a:custGeom>
                <a:avLst/>
                <a:gdLst>
                  <a:gd name="T0" fmla="*/ 38 w 68"/>
                  <a:gd name="T1" fmla="*/ 0 h 68"/>
                  <a:gd name="T2" fmla="*/ 68 w 68"/>
                  <a:gd name="T3" fmla="*/ 68 h 68"/>
                  <a:gd name="T4" fmla="*/ 0 w 68"/>
                  <a:gd name="T5" fmla="*/ 68 h 68"/>
                  <a:gd name="T6" fmla="*/ 38 w 68"/>
                  <a:gd name="T7" fmla="*/ 0 h 68"/>
                </a:gdLst>
                <a:ahLst/>
                <a:cxnLst>
                  <a:cxn ang="0">
                    <a:pos x="T0" y="T1"/>
                  </a:cxn>
                  <a:cxn ang="0">
                    <a:pos x="T2" y="T3"/>
                  </a:cxn>
                  <a:cxn ang="0">
                    <a:pos x="T4" y="T5"/>
                  </a:cxn>
                  <a:cxn ang="0">
                    <a:pos x="T6" y="T7"/>
                  </a:cxn>
                </a:cxnLst>
                <a:rect l="0" t="0" r="r" b="b"/>
                <a:pathLst>
                  <a:path w="68" h="68">
                    <a:moveTo>
                      <a:pt x="38" y="0"/>
                    </a:moveTo>
                    <a:lnTo>
                      <a:pt x="68"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90" name="Freeform 1673"/>
              <p:cNvSpPr>
                <a:spLocks/>
              </p:cNvSpPr>
              <p:nvPr/>
            </p:nvSpPr>
            <p:spPr bwMode="auto">
              <a:xfrm>
                <a:off x="2205" y="2107"/>
                <a:ext cx="68"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91" name="Freeform 1674"/>
              <p:cNvSpPr>
                <a:spLocks/>
              </p:cNvSpPr>
              <p:nvPr/>
            </p:nvSpPr>
            <p:spPr bwMode="auto">
              <a:xfrm>
                <a:off x="2159" y="1984"/>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92" name="Freeform 1675"/>
              <p:cNvSpPr>
                <a:spLocks/>
              </p:cNvSpPr>
              <p:nvPr/>
            </p:nvSpPr>
            <p:spPr bwMode="auto">
              <a:xfrm>
                <a:off x="2159" y="1984"/>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93" name="Freeform 1676"/>
              <p:cNvSpPr>
                <a:spLocks/>
              </p:cNvSpPr>
              <p:nvPr/>
            </p:nvSpPr>
            <p:spPr bwMode="auto">
              <a:xfrm>
                <a:off x="2251" y="204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94" name="Freeform 1677"/>
              <p:cNvSpPr>
                <a:spLocks/>
              </p:cNvSpPr>
              <p:nvPr/>
            </p:nvSpPr>
            <p:spPr bwMode="auto">
              <a:xfrm>
                <a:off x="2251" y="204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95" name="Freeform 1678"/>
              <p:cNvSpPr>
                <a:spLocks/>
              </p:cNvSpPr>
              <p:nvPr/>
            </p:nvSpPr>
            <p:spPr bwMode="auto">
              <a:xfrm>
                <a:off x="2190" y="196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96" name="Freeform 1679"/>
              <p:cNvSpPr>
                <a:spLocks/>
              </p:cNvSpPr>
              <p:nvPr/>
            </p:nvSpPr>
            <p:spPr bwMode="auto">
              <a:xfrm>
                <a:off x="2190" y="196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97" name="Freeform 1680"/>
              <p:cNvSpPr>
                <a:spLocks/>
              </p:cNvSpPr>
              <p:nvPr/>
            </p:nvSpPr>
            <p:spPr bwMode="auto">
              <a:xfrm>
                <a:off x="2190" y="1939"/>
                <a:ext cx="68" cy="68"/>
              </a:xfrm>
              <a:custGeom>
                <a:avLst/>
                <a:gdLst>
                  <a:gd name="T0" fmla="*/ 30 w 68"/>
                  <a:gd name="T1" fmla="*/ 0 h 68"/>
                  <a:gd name="T2" fmla="*/ 68 w 68"/>
                  <a:gd name="T3" fmla="*/ 68 h 68"/>
                  <a:gd name="T4" fmla="*/ 0 w 68"/>
                  <a:gd name="T5" fmla="*/ 68 h 68"/>
                  <a:gd name="T6" fmla="*/ 30 w 68"/>
                  <a:gd name="T7" fmla="*/ 0 h 68"/>
                </a:gdLst>
                <a:ahLst/>
                <a:cxnLst>
                  <a:cxn ang="0">
                    <a:pos x="T0" y="T1"/>
                  </a:cxn>
                  <a:cxn ang="0">
                    <a:pos x="T2" y="T3"/>
                  </a:cxn>
                  <a:cxn ang="0">
                    <a:pos x="T4" y="T5"/>
                  </a:cxn>
                  <a:cxn ang="0">
                    <a:pos x="T6" y="T7"/>
                  </a:cxn>
                </a:cxnLst>
                <a:rect l="0" t="0" r="r" b="b"/>
                <a:pathLst>
                  <a:path w="68" h="68">
                    <a:moveTo>
                      <a:pt x="30" y="0"/>
                    </a:moveTo>
                    <a:lnTo>
                      <a:pt x="68" y="68"/>
                    </a:lnTo>
                    <a:lnTo>
                      <a:pt x="0" y="68"/>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98" name="Freeform 1681"/>
              <p:cNvSpPr>
                <a:spLocks/>
              </p:cNvSpPr>
              <p:nvPr/>
            </p:nvSpPr>
            <p:spPr bwMode="auto">
              <a:xfrm>
                <a:off x="2190" y="1939"/>
                <a:ext cx="68"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99" name="Freeform 1682"/>
              <p:cNvSpPr>
                <a:spLocks/>
              </p:cNvSpPr>
              <p:nvPr/>
            </p:nvSpPr>
            <p:spPr bwMode="auto">
              <a:xfrm>
                <a:off x="1930" y="2068"/>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00" name="Freeform 1683"/>
              <p:cNvSpPr>
                <a:spLocks/>
              </p:cNvSpPr>
              <p:nvPr/>
            </p:nvSpPr>
            <p:spPr bwMode="auto">
              <a:xfrm>
                <a:off x="1930" y="2068"/>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01" name="Freeform 1684"/>
              <p:cNvSpPr>
                <a:spLocks/>
              </p:cNvSpPr>
              <p:nvPr/>
            </p:nvSpPr>
            <p:spPr bwMode="auto">
              <a:xfrm>
                <a:off x="2060" y="190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02" name="Freeform 1685"/>
              <p:cNvSpPr>
                <a:spLocks/>
              </p:cNvSpPr>
              <p:nvPr/>
            </p:nvSpPr>
            <p:spPr bwMode="auto">
              <a:xfrm>
                <a:off x="2060" y="190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03" name="Freeform 1686"/>
              <p:cNvSpPr>
                <a:spLocks/>
              </p:cNvSpPr>
              <p:nvPr/>
            </p:nvSpPr>
            <p:spPr bwMode="auto">
              <a:xfrm>
                <a:off x="2174" y="2046"/>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04" name="Freeform 1687"/>
              <p:cNvSpPr>
                <a:spLocks/>
              </p:cNvSpPr>
              <p:nvPr/>
            </p:nvSpPr>
            <p:spPr bwMode="auto">
              <a:xfrm>
                <a:off x="2174" y="2046"/>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05" name="Freeform 1688"/>
              <p:cNvSpPr>
                <a:spLocks/>
              </p:cNvSpPr>
              <p:nvPr/>
            </p:nvSpPr>
            <p:spPr bwMode="auto">
              <a:xfrm>
                <a:off x="1831" y="209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06" name="Freeform 1689"/>
              <p:cNvSpPr>
                <a:spLocks/>
              </p:cNvSpPr>
              <p:nvPr/>
            </p:nvSpPr>
            <p:spPr bwMode="auto">
              <a:xfrm>
                <a:off x="1831" y="209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07" name="Freeform 1690"/>
              <p:cNvSpPr>
                <a:spLocks/>
              </p:cNvSpPr>
              <p:nvPr/>
            </p:nvSpPr>
            <p:spPr bwMode="auto">
              <a:xfrm>
                <a:off x="1884" y="2061"/>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08" name="Freeform 1691"/>
              <p:cNvSpPr>
                <a:spLocks/>
              </p:cNvSpPr>
              <p:nvPr/>
            </p:nvSpPr>
            <p:spPr bwMode="auto">
              <a:xfrm>
                <a:off x="1884" y="2061"/>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09" name="Freeform 1692"/>
              <p:cNvSpPr>
                <a:spLocks/>
              </p:cNvSpPr>
              <p:nvPr/>
            </p:nvSpPr>
            <p:spPr bwMode="auto">
              <a:xfrm>
                <a:off x="2190" y="208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10" name="Freeform 1693"/>
              <p:cNvSpPr>
                <a:spLocks/>
              </p:cNvSpPr>
              <p:nvPr/>
            </p:nvSpPr>
            <p:spPr bwMode="auto">
              <a:xfrm>
                <a:off x="2190" y="208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11" name="Freeform 1694"/>
              <p:cNvSpPr>
                <a:spLocks/>
              </p:cNvSpPr>
              <p:nvPr/>
            </p:nvSpPr>
            <p:spPr bwMode="auto">
              <a:xfrm>
                <a:off x="2067" y="200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12" name="Freeform 1695"/>
              <p:cNvSpPr>
                <a:spLocks/>
              </p:cNvSpPr>
              <p:nvPr/>
            </p:nvSpPr>
            <p:spPr bwMode="auto">
              <a:xfrm>
                <a:off x="2067" y="200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13" name="Freeform 1696"/>
              <p:cNvSpPr>
                <a:spLocks/>
              </p:cNvSpPr>
              <p:nvPr/>
            </p:nvSpPr>
            <p:spPr bwMode="auto">
              <a:xfrm>
                <a:off x="2022" y="2030"/>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14" name="Freeform 1697"/>
              <p:cNvSpPr>
                <a:spLocks/>
              </p:cNvSpPr>
              <p:nvPr/>
            </p:nvSpPr>
            <p:spPr bwMode="auto">
              <a:xfrm>
                <a:off x="2022" y="2030"/>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15" name="Freeform 1698"/>
              <p:cNvSpPr>
                <a:spLocks/>
              </p:cNvSpPr>
              <p:nvPr/>
            </p:nvSpPr>
            <p:spPr bwMode="auto">
              <a:xfrm>
                <a:off x="1984" y="203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16" name="Freeform 1699"/>
              <p:cNvSpPr>
                <a:spLocks/>
              </p:cNvSpPr>
              <p:nvPr/>
            </p:nvSpPr>
            <p:spPr bwMode="auto">
              <a:xfrm>
                <a:off x="1984" y="203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17" name="Freeform 1700"/>
              <p:cNvSpPr>
                <a:spLocks/>
              </p:cNvSpPr>
              <p:nvPr/>
            </p:nvSpPr>
            <p:spPr bwMode="auto">
              <a:xfrm>
                <a:off x="2014" y="211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18" name="Freeform 1701"/>
              <p:cNvSpPr>
                <a:spLocks/>
              </p:cNvSpPr>
              <p:nvPr/>
            </p:nvSpPr>
            <p:spPr bwMode="auto">
              <a:xfrm>
                <a:off x="2014" y="211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19" name="Freeform 1702"/>
              <p:cNvSpPr>
                <a:spLocks/>
              </p:cNvSpPr>
              <p:nvPr/>
            </p:nvSpPr>
            <p:spPr bwMode="auto">
              <a:xfrm>
                <a:off x="1945" y="2084"/>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20" name="Freeform 1703"/>
              <p:cNvSpPr>
                <a:spLocks/>
              </p:cNvSpPr>
              <p:nvPr/>
            </p:nvSpPr>
            <p:spPr bwMode="auto">
              <a:xfrm>
                <a:off x="1945" y="208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21" name="Freeform 1704"/>
              <p:cNvSpPr>
                <a:spLocks/>
              </p:cNvSpPr>
              <p:nvPr/>
            </p:nvSpPr>
            <p:spPr bwMode="auto">
              <a:xfrm>
                <a:off x="2182" y="203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22" name="Freeform 1705"/>
              <p:cNvSpPr>
                <a:spLocks/>
              </p:cNvSpPr>
              <p:nvPr/>
            </p:nvSpPr>
            <p:spPr bwMode="auto">
              <a:xfrm>
                <a:off x="2182" y="203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23" name="Freeform 1706"/>
              <p:cNvSpPr>
                <a:spLocks/>
              </p:cNvSpPr>
              <p:nvPr/>
            </p:nvSpPr>
            <p:spPr bwMode="auto">
              <a:xfrm>
                <a:off x="2373" y="216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24" name="Freeform 1707"/>
              <p:cNvSpPr>
                <a:spLocks/>
              </p:cNvSpPr>
              <p:nvPr/>
            </p:nvSpPr>
            <p:spPr bwMode="auto">
              <a:xfrm>
                <a:off x="2373" y="216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25" name="Freeform 1708"/>
              <p:cNvSpPr>
                <a:spLocks/>
              </p:cNvSpPr>
              <p:nvPr/>
            </p:nvSpPr>
            <p:spPr bwMode="auto">
              <a:xfrm>
                <a:off x="2518" y="196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26" name="Freeform 1709"/>
              <p:cNvSpPr>
                <a:spLocks/>
              </p:cNvSpPr>
              <p:nvPr/>
            </p:nvSpPr>
            <p:spPr bwMode="auto">
              <a:xfrm>
                <a:off x="2518" y="196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27" name="Freeform 1710"/>
              <p:cNvSpPr>
                <a:spLocks/>
              </p:cNvSpPr>
              <p:nvPr/>
            </p:nvSpPr>
            <p:spPr bwMode="auto">
              <a:xfrm>
                <a:off x="2228" y="206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28" name="Freeform 1711"/>
              <p:cNvSpPr>
                <a:spLocks/>
              </p:cNvSpPr>
              <p:nvPr/>
            </p:nvSpPr>
            <p:spPr bwMode="auto">
              <a:xfrm>
                <a:off x="2228" y="206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29" name="Freeform 1712"/>
              <p:cNvSpPr>
                <a:spLocks/>
              </p:cNvSpPr>
              <p:nvPr/>
            </p:nvSpPr>
            <p:spPr bwMode="auto">
              <a:xfrm>
                <a:off x="2022" y="2007"/>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30" name="Freeform 1713"/>
              <p:cNvSpPr>
                <a:spLocks/>
              </p:cNvSpPr>
              <p:nvPr/>
            </p:nvSpPr>
            <p:spPr bwMode="auto">
              <a:xfrm>
                <a:off x="2022" y="2007"/>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31" name="Freeform 1714"/>
              <p:cNvSpPr>
                <a:spLocks/>
              </p:cNvSpPr>
              <p:nvPr/>
            </p:nvSpPr>
            <p:spPr bwMode="auto">
              <a:xfrm>
                <a:off x="1961" y="209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32" name="Freeform 1715"/>
              <p:cNvSpPr>
                <a:spLocks/>
              </p:cNvSpPr>
              <p:nvPr/>
            </p:nvSpPr>
            <p:spPr bwMode="auto">
              <a:xfrm>
                <a:off x="1961" y="209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33" name="Freeform 1716"/>
              <p:cNvSpPr>
                <a:spLocks/>
              </p:cNvSpPr>
              <p:nvPr/>
            </p:nvSpPr>
            <p:spPr bwMode="auto">
              <a:xfrm>
                <a:off x="2212" y="1992"/>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34" name="Freeform 1717"/>
              <p:cNvSpPr>
                <a:spLocks/>
              </p:cNvSpPr>
              <p:nvPr/>
            </p:nvSpPr>
            <p:spPr bwMode="auto">
              <a:xfrm>
                <a:off x="2212" y="1992"/>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35" name="Freeform 1718"/>
              <p:cNvSpPr>
                <a:spLocks/>
              </p:cNvSpPr>
              <p:nvPr/>
            </p:nvSpPr>
            <p:spPr bwMode="auto">
              <a:xfrm>
                <a:off x="2037" y="209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36" name="Freeform 1719"/>
              <p:cNvSpPr>
                <a:spLocks/>
              </p:cNvSpPr>
              <p:nvPr/>
            </p:nvSpPr>
            <p:spPr bwMode="auto">
              <a:xfrm>
                <a:off x="2037" y="209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37" name="Freeform 1720"/>
              <p:cNvSpPr>
                <a:spLocks/>
              </p:cNvSpPr>
              <p:nvPr/>
            </p:nvSpPr>
            <p:spPr bwMode="auto">
              <a:xfrm>
                <a:off x="2617" y="203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38" name="Freeform 1721"/>
              <p:cNvSpPr>
                <a:spLocks/>
              </p:cNvSpPr>
              <p:nvPr/>
            </p:nvSpPr>
            <p:spPr bwMode="auto">
              <a:xfrm>
                <a:off x="2617" y="203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39" name="Freeform 1722"/>
              <p:cNvSpPr>
                <a:spLocks/>
              </p:cNvSpPr>
              <p:nvPr/>
            </p:nvSpPr>
            <p:spPr bwMode="auto">
              <a:xfrm>
                <a:off x="1739" y="2068"/>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40" name="Freeform 1723"/>
              <p:cNvSpPr>
                <a:spLocks/>
              </p:cNvSpPr>
              <p:nvPr/>
            </p:nvSpPr>
            <p:spPr bwMode="auto">
              <a:xfrm>
                <a:off x="1739" y="206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grpSp>
        <p:grpSp>
          <p:nvGrpSpPr>
            <p:cNvPr id="1152" name="Group 1925"/>
            <p:cNvGrpSpPr>
              <a:grpSpLocks/>
            </p:cNvGrpSpPr>
            <p:nvPr/>
          </p:nvGrpSpPr>
          <p:grpSpPr bwMode="auto">
            <a:xfrm>
              <a:off x="1762" y="1763"/>
              <a:ext cx="1175" cy="847"/>
              <a:chOff x="1762" y="1763"/>
              <a:chExt cx="1175" cy="847"/>
            </a:xfrm>
          </p:grpSpPr>
          <p:sp>
            <p:nvSpPr>
              <p:cNvPr id="1443" name="Freeform 1725"/>
              <p:cNvSpPr>
                <a:spLocks/>
              </p:cNvSpPr>
              <p:nvPr/>
            </p:nvSpPr>
            <p:spPr bwMode="auto">
              <a:xfrm>
                <a:off x="2014" y="199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4" name="Freeform 1726"/>
              <p:cNvSpPr>
                <a:spLocks/>
              </p:cNvSpPr>
              <p:nvPr/>
            </p:nvSpPr>
            <p:spPr bwMode="auto">
              <a:xfrm>
                <a:off x="2014" y="199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5" name="Freeform 1727"/>
              <p:cNvSpPr>
                <a:spLocks/>
              </p:cNvSpPr>
              <p:nvPr/>
            </p:nvSpPr>
            <p:spPr bwMode="auto">
              <a:xfrm>
                <a:off x="2083" y="2007"/>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6" name="Freeform 1728"/>
              <p:cNvSpPr>
                <a:spLocks/>
              </p:cNvSpPr>
              <p:nvPr/>
            </p:nvSpPr>
            <p:spPr bwMode="auto">
              <a:xfrm>
                <a:off x="2083" y="2007"/>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7" name="Freeform 1729"/>
              <p:cNvSpPr>
                <a:spLocks/>
              </p:cNvSpPr>
              <p:nvPr/>
            </p:nvSpPr>
            <p:spPr bwMode="auto">
              <a:xfrm>
                <a:off x="1823" y="2091"/>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8" name="Freeform 1730"/>
              <p:cNvSpPr>
                <a:spLocks/>
              </p:cNvSpPr>
              <p:nvPr/>
            </p:nvSpPr>
            <p:spPr bwMode="auto">
              <a:xfrm>
                <a:off x="1823" y="2091"/>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9" name="Freeform 1731"/>
              <p:cNvSpPr>
                <a:spLocks/>
              </p:cNvSpPr>
              <p:nvPr/>
            </p:nvSpPr>
            <p:spPr bwMode="auto">
              <a:xfrm>
                <a:off x="1945" y="2046"/>
                <a:ext cx="69" cy="68"/>
              </a:xfrm>
              <a:custGeom>
                <a:avLst/>
                <a:gdLst>
                  <a:gd name="T0" fmla="*/ 39 w 69"/>
                  <a:gd name="T1" fmla="*/ 0 h 68"/>
                  <a:gd name="T2" fmla="*/ 69 w 69"/>
                  <a:gd name="T3" fmla="*/ 68 h 68"/>
                  <a:gd name="T4" fmla="*/ 0 w 69"/>
                  <a:gd name="T5" fmla="*/ 68 h 68"/>
                  <a:gd name="T6" fmla="*/ 39 w 69"/>
                  <a:gd name="T7" fmla="*/ 0 h 68"/>
                </a:gdLst>
                <a:ahLst/>
                <a:cxnLst>
                  <a:cxn ang="0">
                    <a:pos x="T0" y="T1"/>
                  </a:cxn>
                  <a:cxn ang="0">
                    <a:pos x="T2" y="T3"/>
                  </a:cxn>
                  <a:cxn ang="0">
                    <a:pos x="T4" y="T5"/>
                  </a:cxn>
                  <a:cxn ang="0">
                    <a:pos x="T6" y="T7"/>
                  </a:cxn>
                </a:cxnLst>
                <a:rect l="0" t="0" r="r" b="b"/>
                <a:pathLst>
                  <a:path w="69" h="68">
                    <a:moveTo>
                      <a:pt x="39" y="0"/>
                    </a:moveTo>
                    <a:lnTo>
                      <a:pt x="69" y="68"/>
                    </a:lnTo>
                    <a:lnTo>
                      <a:pt x="0" y="68"/>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0" name="Freeform 1732"/>
              <p:cNvSpPr>
                <a:spLocks/>
              </p:cNvSpPr>
              <p:nvPr/>
            </p:nvSpPr>
            <p:spPr bwMode="auto">
              <a:xfrm>
                <a:off x="1945" y="2046"/>
                <a:ext cx="69"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1" name="Freeform 1733"/>
              <p:cNvSpPr>
                <a:spLocks/>
              </p:cNvSpPr>
              <p:nvPr/>
            </p:nvSpPr>
            <p:spPr bwMode="auto">
              <a:xfrm>
                <a:off x="2861" y="1855"/>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2" name="Freeform 1734"/>
              <p:cNvSpPr>
                <a:spLocks/>
              </p:cNvSpPr>
              <p:nvPr/>
            </p:nvSpPr>
            <p:spPr bwMode="auto">
              <a:xfrm>
                <a:off x="2861" y="1855"/>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3" name="Freeform 1735"/>
              <p:cNvSpPr>
                <a:spLocks/>
              </p:cNvSpPr>
              <p:nvPr/>
            </p:nvSpPr>
            <p:spPr bwMode="auto">
              <a:xfrm>
                <a:off x="2441" y="1946"/>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4" name="Freeform 1736"/>
              <p:cNvSpPr>
                <a:spLocks/>
              </p:cNvSpPr>
              <p:nvPr/>
            </p:nvSpPr>
            <p:spPr bwMode="auto">
              <a:xfrm>
                <a:off x="2441" y="1946"/>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5" name="Freeform 1737"/>
              <p:cNvSpPr>
                <a:spLocks/>
              </p:cNvSpPr>
              <p:nvPr/>
            </p:nvSpPr>
            <p:spPr bwMode="auto">
              <a:xfrm>
                <a:off x="2052" y="2099"/>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6" name="Freeform 1738"/>
              <p:cNvSpPr>
                <a:spLocks/>
              </p:cNvSpPr>
              <p:nvPr/>
            </p:nvSpPr>
            <p:spPr bwMode="auto">
              <a:xfrm>
                <a:off x="2052" y="2099"/>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7" name="Freeform 1739"/>
              <p:cNvSpPr>
                <a:spLocks/>
              </p:cNvSpPr>
              <p:nvPr/>
            </p:nvSpPr>
            <p:spPr bwMode="auto">
              <a:xfrm>
                <a:off x="2533" y="187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8" name="Freeform 1740"/>
              <p:cNvSpPr>
                <a:spLocks/>
              </p:cNvSpPr>
              <p:nvPr/>
            </p:nvSpPr>
            <p:spPr bwMode="auto">
              <a:xfrm>
                <a:off x="2533" y="187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9" name="Freeform 1741"/>
              <p:cNvSpPr>
                <a:spLocks/>
              </p:cNvSpPr>
              <p:nvPr/>
            </p:nvSpPr>
            <p:spPr bwMode="auto">
              <a:xfrm>
                <a:off x="2052" y="2053"/>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0" name="Freeform 1742"/>
              <p:cNvSpPr>
                <a:spLocks/>
              </p:cNvSpPr>
              <p:nvPr/>
            </p:nvSpPr>
            <p:spPr bwMode="auto">
              <a:xfrm>
                <a:off x="2052" y="2053"/>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1" name="Freeform 1743"/>
              <p:cNvSpPr>
                <a:spLocks/>
              </p:cNvSpPr>
              <p:nvPr/>
            </p:nvSpPr>
            <p:spPr bwMode="auto">
              <a:xfrm>
                <a:off x="2190" y="199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2" name="Freeform 1744"/>
              <p:cNvSpPr>
                <a:spLocks/>
              </p:cNvSpPr>
              <p:nvPr/>
            </p:nvSpPr>
            <p:spPr bwMode="auto">
              <a:xfrm>
                <a:off x="2190" y="199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3" name="Freeform 1745"/>
              <p:cNvSpPr>
                <a:spLocks/>
              </p:cNvSpPr>
              <p:nvPr/>
            </p:nvSpPr>
            <p:spPr bwMode="auto">
              <a:xfrm>
                <a:off x="2541" y="209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4" name="Freeform 1746"/>
              <p:cNvSpPr>
                <a:spLocks/>
              </p:cNvSpPr>
              <p:nvPr/>
            </p:nvSpPr>
            <p:spPr bwMode="auto">
              <a:xfrm>
                <a:off x="2541" y="209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5" name="Freeform 1747"/>
              <p:cNvSpPr>
                <a:spLocks/>
              </p:cNvSpPr>
              <p:nvPr/>
            </p:nvSpPr>
            <p:spPr bwMode="auto">
              <a:xfrm>
                <a:off x="2327" y="20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6" name="Freeform 1748"/>
              <p:cNvSpPr>
                <a:spLocks/>
              </p:cNvSpPr>
              <p:nvPr/>
            </p:nvSpPr>
            <p:spPr bwMode="auto">
              <a:xfrm>
                <a:off x="2327" y="20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7" name="Freeform 1749"/>
              <p:cNvSpPr>
                <a:spLocks/>
              </p:cNvSpPr>
              <p:nvPr/>
            </p:nvSpPr>
            <p:spPr bwMode="auto">
              <a:xfrm>
                <a:off x="2060" y="2030"/>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8" name="Freeform 1750"/>
              <p:cNvSpPr>
                <a:spLocks/>
              </p:cNvSpPr>
              <p:nvPr/>
            </p:nvSpPr>
            <p:spPr bwMode="auto">
              <a:xfrm>
                <a:off x="2060" y="2030"/>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9" name="Freeform 1751"/>
              <p:cNvSpPr>
                <a:spLocks/>
              </p:cNvSpPr>
              <p:nvPr/>
            </p:nvSpPr>
            <p:spPr bwMode="auto">
              <a:xfrm>
                <a:off x="2342" y="208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0" name="Freeform 1752"/>
              <p:cNvSpPr>
                <a:spLocks/>
              </p:cNvSpPr>
              <p:nvPr/>
            </p:nvSpPr>
            <p:spPr bwMode="auto">
              <a:xfrm>
                <a:off x="2342" y="208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1" name="Freeform 1753"/>
              <p:cNvSpPr>
                <a:spLocks/>
              </p:cNvSpPr>
              <p:nvPr/>
            </p:nvSpPr>
            <p:spPr bwMode="auto">
              <a:xfrm>
                <a:off x="2060" y="209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2" name="Freeform 1754"/>
              <p:cNvSpPr>
                <a:spLocks/>
              </p:cNvSpPr>
              <p:nvPr/>
            </p:nvSpPr>
            <p:spPr bwMode="auto">
              <a:xfrm>
                <a:off x="2060" y="209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3" name="Freeform 1755"/>
              <p:cNvSpPr>
                <a:spLocks/>
              </p:cNvSpPr>
              <p:nvPr/>
            </p:nvSpPr>
            <p:spPr bwMode="auto">
              <a:xfrm>
                <a:off x="2167" y="203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4" name="Freeform 1756"/>
              <p:cNvSpPr>
                <a:spLocks/>
              </p:cNvSpPr>
              <p:nvPr/>
            </p:nvSpPr>
            <p:spPr bwMode="auto">
              <a:xfrm>
                <a:off x="2167" y="203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5" name="Freeform 1757"/>
              <p:cNvSpPr>
                <a:spLocks/>
              </p:cNvSpPr>
              <p:nvPr/>
            </p:nvSpPr>
            <p:spPr bwMode="auto">
              <a:xfrm>
                <a:off x="1793" y="203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6" name="Freeform 1758"/>
              <p:cNvSpPr>
                <a:spLocks/>
              </p:cNvSpPr>
              <p:nvPr/>
            </p:nvSpPr>
            <p:spPr bwMode="auto">
              <a:xfrm>
                <a:off x="1793" y="203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7" name="Freeform 1759"/>
              <p:cNvSpPr>
                <a:spLocks/>
              </p:cNvSpPr>
              <p:nvPr/>
            </p:nvSpPr>
            <p:spPr bwMode="auto">
              <a:xfrm>
                <a:off x="2129" y="2061"/>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8" name="Freeform 1760"/>
              <p:cNvSpPr>
                <a:spLocks/>
              </p:cNvSpPr>
              <p:nvPr/>
            </p:nvSpPr>
            <p:spPr bwMode="auto">
              <a:xfrm>
                <a:off x="2129" y="2061"/>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9" name="Freeform 1761"/>
              <p:cNvSpPr>
                <a:spLocks/>
              </p:cNvSpPr>
              <p:nvPr/>
            </p:nvSpPr>
            <p:spPr bwMode="auto">
              <a:xfrm>
                <a:off x="1861" y="1984"/>
                <a:ext cx="77" cy="62"/>
              </a:xfrm>
              <a:custGeom>
                <a:avLst/>
                <a:gdLst>
                  <a:gd name="T0" fmla="*/ 39 w 77"/>
                  <a:gd name="T1" fmla="*/ 0 h 62"/>
                  <a:gd name="T2" fmla="*/ 77 w 77"/>
                  <a:gd name="T3" fmla="*/ 62 h 62"/>
                  <a:gd name="T4" fmla="*/ 0 w 77"/>
                  <a:gd name="T5" fmla="*/ 62 h 62"/>
                  <a:gd name="T6" fmla="*/ 39 w 77"/>
                  <a:gd name="T7" fmla="*/ 0 h 62"/>
                </a:gdLst>
                <a:ahLst/>
                <a:cxnLst>
                  <a:cxn ang="0">
                    <a:pos x="T0" y="T1"/>
                  </a:cxn>
                  <a:cxn ang="0">
                    <a:pos x="T2" y="T3"/>
                  </a:cxn>
                  <a:cxn ang="0">
                    <a:pos x="T4" y="T5"/>
                  </a:cxn>
                  <a:cxn ang="0">
                    <a:pos x="T6" y="T7"/>
                  </a:cxn>
                </a:cxnLst>
                <a:rect l="0" t="0" r="r" b="b"/>
                <a:pathLst>
                  <a:path w="77" h="62">
                    <a:moveTo>
                      <a:pt x="39" y="0"/>
                    </a:moveTo>
                    <a:lnTo>
                      <a:pt x="77" y="62"/>
                    </a:lnTo>
                    <a:lnTo>
                      <a:pt x="0" y="62"/>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0" name="Freeform 1762"/>
              <p:cNvSpPr>
                <a:spLocks/>
              </p:cNvSpPr>
              <p:nvPr/>
            </p:nvSpPr>
            <p:spPr bwMode="auto">
              <a:xfrm>
                <a:off x="1861" y="1984"/>
                <a:ext cx="77"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1" name="Freeform 1763"/>
              <p:cNvSpPr>
                <a:spLocks/>
              </p:cNvSpPr>
              <p:nvPr/>
            </p:nvSpPr>
            <p:spPr bwMode="auto">
              <a:xfrm>
                <a:off x="2838" y="196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2" name="Freeform 1764"/>
              <p:cNvSpPr>
                <a:spLocks/>
              </p:cNvSpPr>
              <p:nvPr/>
            </p:nvSpPr>
            <p:spPr bwMode="auto">
              <a:xfrm>
                <a:off x="2838" y="196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3" name="Freeform 1765"/>
              <p:cNvSpPr>
                <a:spLocks/>
              </p:cNvSpPr>
              <p:nvPr/>
            </p:nvSpPr>
            <p:spPr bwMode="auto">
              <a:xfrm>
                <a:off x="1907" y="2160"/>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4" name="Freeform 1766"/>
              <p:cNvSpPr>
                <a:spLocks/>
              </p:cNvSpPr>
              <p:nvPr/>
            </p:nvSpPr>
            <p:spPr bwMode="auto">
              <a:xfrm>
                <a:off x="1907" y="2160"/>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5" name="Freeform 1767"/>
              <p:cNvSpPr>
                <a:spLocks/>
              </p:cNvSpPr>
              <p:nvPr/>
            </p:nvSpPr>
            <p:spPr bwMode="auto">
              <a:xfrm>
                <a:off x="2319" y="1962"/>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6" name="Freeform 1768"/>
              <p:cNvSpPr>
                <a:spLocks/>
              </p:cNvSpPr>
              <p:nvPr/>
            </p:nvSpPr>
            <p:spPr bwMode="auto">
              <a:xfrm>
                <a:off x="2319" y="1962"/>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7" name="Freeform 1769"/>
              <p:cNvSpPr>
                <a:spLocks/>
              </p:cNvSpPr>
              <p:nvPr/>
            </p:nvSpPr>
            <p:spPr bwMode="auto">
              <a:xfrm>
                <a:off x="2441" y="1946"/>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8" name="Freeform 1770"/>
              <p:cNvSpPr>
                <a:spLocks/>
              </p:cNvSpPr>
              <p:nvPr/>
            </p:nvSpPr>
            <p:spPr bwMode="auto">
              <a:xfrm>
                <a:off x="2441" y="1946"/>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9" name="Freeform 1771"/>
              <p:cNvSpPr>
                <a:spLocks/>
              </p:cNvSpPr>
              <p:nvPr/>
            </p:nvSpPr>
            <p:spPr bwMode="auto">
              <a:xfrm>
                <a:off x="2090" y="2099"/>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0" name="Freeform 1772"/>
              <p:cNvSpPr>
                <a:spLocks/>
              </p:cNvSpPr>
              <p:nvPr/>
            </p:nvSpPr>
            <p:spPr bwMode="auto">
              <a:xfrm>
                <a:off x="2090" y="2099"/>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1" name="Freeform 1773"/>
              <p:cNvSpPr>
                <a:spLocks/>
              </p:cNvSpPr>
              <p:nvPr/>
            </p:nvSpPr>
            <p:spPr bwMode="auto">
              <a:xfrm>
                <a:off x="1846" y="2061"/>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2" name="Freeform 1774"/>
              <p:cNvSpPr>
                <a:spLocks/>
              </p:cNvSpPr>
              <p:nvPr/>
            </p:nvSpPr>
            <p:spPr bwMode="auto">
              <a:xfrm>
                <a:off x="1846" y="2061"/>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3" name="Freeform 1775"/>
              <p:cNvSpPr>
                <a:spLocks/>
              </p:cNvSpPr>
              <p:nvPr/>
            </p:nvSpPr>
            <p:spPr bwMode="auto">
              <a:xfrm>
                <a:off x="2197" y="2038"/>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4" name="Freeform 1776"/>
              <p:cNvSpPr>
                <a:spLocks/>
              </p:cNvSpPr>
              <p:nvPr/>
            </p:nvSpPr>
            <p:spPr bwMode="auto">
              <a:xfrm>
                <a:off x="2197" y="2038"/>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5" name="Freeform 1777"/>
              <p:cNvSpPr>
                <a:spLocks/>
              </p:cNvSpPr>
              <p:nvPr/>
            </p:nvSpPr>
            <p:spPr bwMode="auto">
              <a:xfrm>
                <a:off x="2655" y="2046"/>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6" name="Freeform 1778"/>
              <p:cNvSpPr>
                <a:spLocks/>
              </p:cNvSpPr>
              <p:nvPr/>
            </p:nvSpPr>
            <p:spPr bwMode="auto">
              <a:xfrm>
                <a:off x="2655" y="2046"/>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7" name="Freeform 1779"/>
              <p:cNvSpPr>
                <a:spLocks/>
              </p:cNvSpPr>
              <p:nvPr/>
            </p:nvSpPr>
            <p:spPr bwMode="auto">
              <a:xfrm>
                <a:off x="2167" y="1763"/>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8" name="Freeform 1780"/>
              <p:cNvSpPr>
                <a:spLocks/>
              </p:cNvSpPr>
              <p:nvPr/>
            </p:nvSpPr>
            <p:spPr bwMode="auto">
              <a:xfrm>
                <a:off x="2167" y="1763"/>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9" name="Freeform 1781"/>
              <p:cNvSpPr>
                <a:spLocks/>
              </p:cNvSpPr>
              <p:nvPr/>
            </p:nvSpPr>
            <p:spPr bwMode="auto">
              <a:xfrm>
                <a:off x="2136" y="1984"/>
                <a:ext cx="69" cy="62"/>
              </a:xfrm>
              <a:custGeom>
                <a:avLst/>
                <a:gdLst>
                  <a:gd name="T0" fmla="*/ 31 w 69"/>
                  <a:gd name="T1" fmla="*/ 0 h 62"/>
                  <a:gd name="T2" fmla="*/ 69 w 69"/>
                  <a:gd name="T3" fmla="*/ 62 h 62"/>
                  <a:gd name="T4" fmla="*/ 0 w 69"/>
                  <a:gd name="T5" fmla="*/ 62 h 62"/>
                  <a:gd name="T6" fmla="*/ 31 w 69"/>
                  <a:gd name="T7" fmla="*/ 0 h 62"/>
                </a:gdLst>
                <a:ahLst/>
                <a:cxnLst>
                  <a:cxn ang="0">
                    <a:pos x="T0" y="T1"/>
                  </a:cxn>
                  <a:cxn ang="0">
                    <a:pos x="T2" y="T3"/>
                  </a:cxn>
                  <a:cxn ang="0">
                    <a:pos x="T4" y="T5"/>
                  </a:cxn>
                  <a:cxn ang="0">
                    <a:pos x="T6" y="T7"/>
                  </a:cxn>
                </a:cxnLst>
                <a:rect l="0" t="0" r="r" b="b"/>
                <a:pathLst>
                  <a:path w="69" h="62">
                    <a:moveTo>
                      <a:pt x="31" y="0"/>
                    </a:moveTo>
                    <a:lnTo>
                      <a:pt x="69" y="62"/>
                    </a:lnTo>
                    <a:lnTo>
                      <a:pt x="0" y="62"/>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0" name="Freeform 1782"/>
              <p:cNvSpPr>
                <a:spLocks/>
              </p:cNvSpPr>
              <p:nvPr/>
            </p:nvSpPr>
            <p:spPr bwMode="auto">
              <a:xfrm>
                <a:off x="2136" y="1984"/>
                <a:ext cx="69" cy="62"/>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1" name="Freeform 1783"/>
              <p:cNvSpPr>
                <a:spLocks/>
              </p:cNvSpPr>
              <p:nvPr/>
            </p:nvSpPr>
            <p:spPr bwMode="auto">
              <a:xfrm>
                <a:off x="1900" y="205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2" name="Freeform 1784"/>
              <p:cNvSpPr>
                <a:spLocks/>
              </p:cNvSpPr>
              <p:nvPr/>
            </p:nvSpPr>
            <p:spPr bwMode="auto">
              <a:xfrm>
                <a:off x="1900" y="205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3" name="Freeform 1785"/>
              <p:cNvSpPr>
                <a:spLocks/>
              </p:cNvSpPr>
              <p:nvPr/>
            </p:nvSpPr>
            <p:spPr bwMode="auto">
              <a:xfrm>
                <a:off x="1930" y="206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4" name="Freeform 1786"/>
              <p:cNvSpPr>
                <a:spLocks/>
              </p:cNvSpPr>
              <p:nvPr/>
            </p:nvSpPr>
            <p:spPr bwMode="auto">
              <a:xfrm>
                <a:off x="1930" y="206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5" name="Freeform 1787"/>
              <p:cNvSpPr>
                <a:spLocks/>
              </p:cNvSpPr>
              <p:nvPr/>
            </p:nvSpPr>
            <p:spPr bwMode="auto">
              <a:xfrm>
                <a:off x="1923" y="2061"/>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6" name="Freeform 1788"/>
              <p:cNvSpPr>
                <a:spLocks/>
              </p:cNvSpPr>
              <p:nvPr/>
            </p:nvSpPr>
            <p:spPr bwMode="auto">
              <a:xfrm>
                <a:off x="1923" y="2061"/>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7" name="Freeform 1789"/>
              <p:cNvSpPr>
                <a:spLocks/>
              </p:cNvSpPr>
              <p:nvPr/>
            </p:nvSpPr>
            <p:spPr bwMode="auto">
              <a:xfrm>
                <a:off x="2335" y="1954"/>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8" name="Freeform 1790"/>
              <p:cNvSpPr>
                <a:spLocks/>
              </p:cNvSpPr>
              <p:nvPr/>
            </p:nvSpPr>
            <p:spPr bwMode="auto">
              <a:xfrm>
                <a:off x="2335" y="1954"/>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9" name="Freeform 1791"/>
              <p:cNvSpPr>
                <a:spLocks/>
              </p:cNvSpPr>
              <p:nvPr/>
            </p:nvSpPr>
            <p:spPr bwMode="auto">
              <a:xfrm>
                <a:off x="2029" y="2007"/>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0" name="Freeform 1792"/>
              <p:cNvSpPr>
                <a:spLocks/>
              </p:cNvSpPr>
              <p:nvPr/>
            </p:nvSpPr>
            <p:spPr bwMode="auto">
              <a:xfrm>
                <a:off x="2029" y="2007"/>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1" name="Freeform 1793"/>
              <p:cNvSpPr>
                <a:spLocks/>
              </p:cNvSpPr>
              <p:nvPr/>
            </p:nvSpPr>
            <p:spPr bwMode="auto">
              <a:xfrm>
                <a:off x="2541" y="2076"/>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2" name="Freeform 1794"/>
              <p:cNvSpPr>
                <a:spLocks/>
              </p:cNvSpPr>
              <p:nvPr/>
            </p:nvSpPr>
            <p:spPr bwMode="auto">
              <a:xfrm>
                <a:off x="2541" y="2076"/>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3" name="Freeform 1795"/>
              <p:cNvSpPr>
                <a:spLocks/>
              </p:cNvSpPr>
              <p:nvPr/>
            </p:nvSpPr>
            <p:spPr bwMode="auto">
              <a:xfrm>
                <a:off x="2243" y="212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4" name="Freeform 1796"/>
              <p:cNvSpPr>
                <a:spLocks/>
              </p:cNvSpPr>
              <p:nvPr/>
            </p:nvSpPr>
            <p:spPr bwMode="auto">
              <a:xfrm>
                <a:off x="2243" y="212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5" name="Freeform 1797"/>
              <p:cNvSpPr>
                <a:spLocks/>
              </p:cNvSpPr>
              <p:nvPr/>
            </p:nvSpPr>
            <p:spPr bwMode="auto">
              <a:xfrm>
                <a:off x="2129" y="1946"/>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6" name="Freeform 1798"/>
              <p:cNvSpPr>
                <a:spLocks/>
              </p:cNvSpPr>
              <p:nvPr/>
            </p:nvSpPr>
            <p:spPr bwMode="auto">
              <a:xfrm>
                <a:off x="2129" y="1946"/>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7" name="Freeform 1799"/>
              <p:cNvSpPr>
                <a:spLocks/>
              </p:cNvSpPr>
              <p:nvPr/>
            </p:nvSpPr>
            <p:spPr bwMode="auto">
              <a:xfrm>
                <a:off x="2686" y="206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8" name="Freeform 1800"/>
              <p:cNvSpPr>
                <a:spLocks/>
              </p:cNvSpPr>
              <p:nvPr/>
            </p:nvSpPr>
            <p:spPr bwMode="auto">
              <a:xfrm>
                <a:off x="2686" y="206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9" name="Freeform 1801"/>
              <p:cNvSpPr>
                <a:spLocks/>
              </p:cNvSpPr>
              <p:nvPr/>
            </p:nvSpPr>
            <p:spPr bwMode="auto">
              <a:xfrm>
                <a:off x="2167" y="214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0" name="Freeform 1802"/>
              <p:cNvSpPr>
                <a:spLocks/>
              </p:cNvSpPr>
              <p:nvPr/>
            </p:nvSpPr>
            <p:spPr bwMode="auto">
              <a:xfrm>
                <a:off x="2167" y="214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1" name="Freeform 1803"/>
              <p:cNvSpPr>
                <a:spLocks/>
              </p:cNvSpPr>
              <p:nvPr/>
            </p:nvSpPr>
            <p:spPr bwMode="auto">
              <a:xfrm>
                <a:off x="2563" y="1893"/>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2" name="Freeform 1804"/>
              <p:cNvSpPr>
                <a:spLocks/>
              </p:cNvSpPr>
              <p:nvPr/>
            </p:nvSpPr>
            <p:spPr bwMode="auto">
              <a:xfrm>
                <a:off x="2563" y="1893"/>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3" name="Freeform 1805"/>
              <p:cNvSpPr>
                <a:spLocks/>
              </p:cNvSpPr>
              <p:nvPr/>
            </p:nvSpPr>
            <p:spPr bwMode="auto">
              <a:xfrm>
                <a:off x="2129" y="195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4" name="Freeform 1806"/>
              <p:cNvSpPr>
                <a:spLocks/>
              </p:cNvSpPr>
              <p:nvPr/>
            </p:nvSpPr>
            <p:spPr bwMode="auto">
              <a:xfrm>
                <a:off x="2129" y="195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5" name="Freeform 1807"/>
              <p:cNvSpPr>
                <a:spLocks/>
              </p:cNvSpPr>
              <p:nvPr/>
            </p:nvSpPr>
            <p:spPr bwMode="auto">
              <a:xfrm>
                <a:off x="2243" y="200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6" name="Freeform 1808"/>
              <p:cNvSpPr>
                <a:spLocks/>
              </p:cNvSpPr>
              <p:nvPr/>
            </p:nvSpPr>
            <p:spPr bwMode="auto">
              <a:xfrm>
                <a:off x="2243" y="200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7" name="Freeform 1809"/>
              <p:cNvSpPr>
                <a:spLocks/>
              </p:cNvSpPr>
              <p:nvPr/>
            </p:nvSpPr>
            <p:spPr bwMode="auto">
              <a:xfrm>
                <a:off x="2121" y="196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8" name="Freeform 1810"/>
              <p:cNvSpPr>
                <a:spLocks/>
              </p:cNvSpPr>
              <p:nvPr/>
            </p:nvSpPr>
            <p:spPr bwMode="auto">
              <a:xfrm>
                <a:off x="2121" y="196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9" name="Freeform 1811"/>
              <p:cNvSpPr>
                <a:spLocks/>
              </p:cNvSpPr>
              <p:nvPr/>
            </p:nvSpPr>
            <p:spPr bwMode="auto">
              <a:xfrm>
                <a:off x="1907" y="2023"/>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0" name="Freeform 1812"/>
              <p:cNvSpPr>
                <a:spLocks/>
              </p:cNvSpPr>
              <p:nvPr/>
            </p:nvSpPr>
            <p:spPr bwMode="auto">
              <a:xfrm>
                <a:off x="1907" y="202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1" name="Freeform 1813"/>
              <p:cNvSpPr>
                <a:spLocks/>
              </p:cNvSpPr>
              <p:nvPr/>
            </p:nvSpPr>
            <p:spPr bwMode="auto">
              <a:xfrm>
                <a:off x="2212" y="1916"/>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2" name="Freeform 1814"/>
              <p:cNvSpPr>
                <a:spLocks/>
              </p:cNvSpPr>
              <p:nvPr/>
            </p:nvSpPr>
            <p:spPr bwMode="auto">
              <a:xfrm>
                <a:off x="2212" y="1916"/>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3" name="Freeform 1815"/>
              <p:cNvSpPr>
                <a:spLocks/>
              </p:cNvSpPr>
              <p:nvPr/>
            </p:nvSpPr>
            <p:spPr bwMode="auto">
              <a:xfrm>
                <a:off x="2037" y="204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4" name="Freeform 1816"/>
              <p:cNvSpPr>
                <a:spLocks/>
              </p:cNvSpPr>
              <p:nvPr/>
            </p:nvSpPr>
            <p:spPr bwMode="auto">
              <a:xfrm>
                <a:off x="2037" y="204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5" name="Freeform 1817"/>
              <p:cNvSpPr>
                <a:spLocks/>
              </p:cNvSpPr>
              <p:nvPr/>
            </p:nvSpPr>
            <p:spPr bwMode="auto">
              <a:xfrm>
                <a:off x="2006" y="2046"/>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6" name="Freeform 1818"/>
              <p:cNvSpPr>
                <a:spLocks/>
              </p:cNvSpPr>
              <p:nvPr/>
            </p:nvSpPr>
            <p:spPr bwMode="auto">
              <a:xfrm>
                <a:off x="2006" y="2046"/>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7" name="Freeform 1819"/>
              <p:cNvSpPr>
                <a:spLocks/>
              </p:cNvSpPr>
              <p:nvPr/>
            </p:nvSpPr>
            <p:spPr bwMode="auto">
              <a:xfrm>
                <a:off x="2060" y="2145"/>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8" name="Freeform 1820"/>
              <p:cNvSpPr>
                <a:spLocks/>
              </p:cNvSpPr>
              <p:nvPr/>
            </p:nvSpPr>
            <p:spPr bwMode="auto">
              <a:xfrm>
                <a:off x="2060" y="2145"/>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9" name="Freeform 1821"/>
              <p:cNvSpPr>
                <a:spLocks/>
              </p:cNvSpPr>
              <p:nvPr/>
            </p:nvSpPr>
            <p:spPr bwMode="auto">
              <a:xfrm>
                <a:off x="2098" y="2007"/>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0" name="Freeform 1822"/>
              <p:cNvSpPr>
                <a:spLocks/>
              </p:cNvSpPr>
              <p:nvPr/>
            </p:nvSpPr>
            <p:spPr bwMode="auto">
              <a:xfrm>
                <a:off x="2098" y="2007"/>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1" name="Freeform 1823"/>
              <p:cNvSpPr>
                <a:spLocks/>
              </p:cNvSpPr>
              <p:nvPr/>
            </p:nvSpPr>
            <p:spPr bwMode="auto">
              <a:xfrm>
                <a:off x="2609" y="2038"/>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2" name="Freeform 1824"/>
              <p:cNvSpPr>
                <a:spLocks/>
              </p:cNvSpPr>
              <p:nvPr/>
            </p:nvSpPr>
            <p:spPr bwMode="auto">
              <a:xfrm>
                <a:off x="2609" y="2038"/>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3" name="Freeform 1825"/>
              <p:cNvSpPr>
                <a:spLocks/>
              </p:cNvSpPr>
              <p:nvPr/>
            </p:nvSpPr>
            <p:spPr bwMode="auto">
              <a:xfrm>
                <a:off x="1823" y="2030"/>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4" name="Freeform 1826"/>
              <p:cNvSpPr>
                <a:spLocks/>
              </p:cNvSpPr>
              <p:nvPr/>
            </p:nvSpPr>
            <p:spPr bwMode="auto">
              <a:xfrm>
                <a:off x="1823" y="2030"/>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5" name="Freeform 1827"/>
              <p:cNvSpPr>
                <a:spLocks/>
              </p:cNvSpPr>
              <p:nvPr/>
            </p:nvSpPr>
            <p:spPr bwMode="auto">
              <a:xfrm>
                <a:off x="1900" y="208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6" name="Freeform 1828"/>
              <p:cNvSpPr>
                <a:spLocks/>
              </p:cNvSpPr>
              <p:nvPr/>
            </p:nvSpPr>
            <p:spPr bwMode="auto">
              <a:xfrm>
                <a:off x="1900" y="208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7" name="Freeform 1829"/>
              <p:cNvSpPr>
                <a:spLocks/>
              </p:cNvSpPr>
              <p:nvPr/>
            </p:nvSpPr>
            <p:spPr bwMode="auto">
              <a:xfrm>
                <a:off x="2533" y="1984"/>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8" name="Freeform 1830"/>
              <p:cNvSpPr>
                <a:spLocks/>
              </p:cNvSpPr>
              <p:nvPr/>
            </p:nvSpPr>
            <p:spPr bwMode="auto">
              <a:xfrm>
                <a:off x="2533" y="1984"/>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9" name="Freeform 1831"/>
              <p:cNvSpPr>
                <a:spLocks/>
              </p:cNvSpPr>
              <p:nvPr/>
            </p:nvSpPr>
            <p:spPr bwMode="auto">
              <a:xfrm>
                <a:off x="1984" y="2107"/>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0" name="Freeform 1832"/>
              <p:cNvSpPr>
                <a:spLocks/>
              </p:cNvSpPr>
              <p:nvPr/>
            </p:nvSpPr>
            <p:spPr bwMode="auto">
              <a:xfrm>
                <a:off x="1984" y="2107"/>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1" name="Freeform 1833"/>
              <p:cNvSpPr>
                <a:spLocks/>
              </p:cNvSpPr>
              <p:nvPr/>
            </p:nvSpPr>
            <p:spPr bwMode="auto">
              <a:xfrm>
                <a:off x="2228" y="1878"/>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2" name="Freeform 1834"/>
              <p:cNvSpPr>
                <a:spLocks/>
              </p:cNvSpPr>
              <p:nvPr/>
            </p:nvSpPr>
            <p:spPr bwMode="auto">
              <a:xfrm>
                <a:off x="2228" y="1878"/>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3" name="Freeform 1835"/>
              <p:cNvSpPr>
                <a:spLocks/>
              </p:cNvSpPr>
              <p:nvPr/>
            </p:nvSpPr>
            <p:spPr bwMode="auto">
              <a:xfrm>
                <a:off x="1884" y="1992"/>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4" name="Freeform 1836"/>
              <p:cNvSpPr>
                <a:spLocks/>
              </p:cNvSpPr>
              <p:nvPr/>
            </p:nvSpPr>
            <p:spPr bwMode="auto">
              <a:xfrm>
                <a:off x="1884" y="1992"/>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5" name="Freeform 1837"/>
              <p:cNvSpPr>
                <a:spLocks/>
              </p:cNvSpPr>
              <p:nvPr/>
            </p:nvSpPr>
            <p:spPr bwMode="auto">
              <a:xfrm>
                <a:off x="1816" y="2091"/>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6" name="Freeform 1838"/>
              <p:cNvSpPr>
                <a:spLocks/>
              </p:cNvSpPr>
              <p:nvPr/>
            </p:nvSpPr>
            <p:spPr bwMode="auto">
              <a:xfrm>
                <a:off x="1816" y="2091"/>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7" name="Freeform 1839"/>
              <p:cNvSpPr>
                <a:spLocks/>
              </p:cNvSpPr>
              <p:nvPr/>
            </p:nvSpPr>
            <p:spPr bwMode="auto">
              <a:xfrm>
                <a:off x="2006" y="210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8" name="Freeform 1840"/>
              <p:cNvSpPr>
                <a:spLocks/>
              </p:cNvSpPr>
              <p:nvPr/>
            </p:nvSpPr>
            <p:spPr bwMode="auto">
              <a:xfrm>
                <a:off x="2006" y="210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9" name="Freeform 1841"/>
              <p:cNvSpPr>
                <a:spLocks/>
              </p:cNvSpPr>
              <p:nvPr/>
            </p:nvSpPr>
            <p:spPr bwMode="auto">
              <a:xfrm>
                <a:off x="1854" y="203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0" name="Freeform 1842"/>
              <p:cNvSpPr>
                <a:spLocks/>
              </p:cNvSpPr>
              <p:nvPr/>
            </p:nvSpPr>
            <p:spPr bwMode="auto">
              <a:xfrm>
                <a:off x="1854" y="203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1" name="Freeform 1843"/>
              <p:cNvSpPr>
                <a:spLocks/>
              </p:cNvSpPr>
              <p:nvPr/>
            </p:nvSpPr>
            <p:spPr bwMode="auto">
              <a:xfrm>
                <a:off x="1778" y="204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2" name="Freeform 1844"/>
              <p:cNvSpPr>
                <a:spLocks/>
              </p:cNvSpPr>
              <p:nvPr/>
            </p:nvSpPr>
            <p:spPr bwMode="auto">
              <a:xfrm>
                <a:off x="1778" y="204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3" name="Freeform 1845"/>
              <p:cNvSpPr>
                <a:spLocks/>
              </p:cNvSpPr>
              <p:nvPr/>
            </p:nvSpPr>
            <p:spPr bwMode="auto">
              <a:xfrm>
                <a:off x="1785" y="2145"/>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4" name="Freeform 1846"/>
              <p:cNvSpPr>
                <a:spLocks/>
              </p:cNvSpPr>
              <p:nvPr/>
            </p:nvSpPr>
            <p:spPr bwMode="auto">
              <a:xfrm>
                <a:off x="1785" y="2145"/>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5" name="Freeform 1847"/>
              <p:cNvSpPr>
                <a:spLocks/>
              </p:cNvSpPr>
              <p:nvPr/>
            </p:nvSpPr>
            <p:spPr bwMode="auto">
              <a:xfrm>
                <a:off x="2006" y="1923"/>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6" name="Freeform 1848"/>
              <p:cNvSpPr>
                <a:spLocks/>
              </p:cNvSpPr>
              <p:nvPr/>
            </p:nvSpPr>
            <p:spPr bwMode="auto">
              <a:xfrm>
                <a:off x="2006" y="192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7" name="Freeform 1849"/>
              <p:cNvSpPr>
                <a:spLocks/>
              </p:cNvSpPr>
              <p:nvPr/>
            </p:nvSpPr>
            <p:spPr bwMode="auto">
              <a:xfrm>
                <a:off x="2396" y="20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8" name="Freeform 1850"/>
              <p:cNvSpPr>
                <a:spLocks/>
              </p:cNvSpPr>
              <p:nvPr/>
            </p:nvSpPr>
            <p:spPr bwMode="auto">
              <a:xfrm>
                <a:off x="2396" y="20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9" name="Freeform 1851"/>
              <p:cNvSpPr>
                <a:spLocks/>
              </p:cNvSpPr>
              <p:nvPr/>
            </p:nvSpPr>
            <p:spPr bwMode="auto">
              <a:xfrm>
                <a:off x="2243" y="199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0" name="Freeform 1852"/>
              <p:cNvSpPr>
                <a:spLocks/>
              </p:cNvSpPr>
              <p:nvPr/>
            </p:nvSpPr>
            <p:spPr bwMode="auto">
              <a:xfrm>
                <a:off x="2243" y="199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1" name="Freeform 1853"/>
              <p:cNvSpPr>
                <a:spLocks/>
              </p:cNvSpPr>
              <p:nvPr/>
            </p:nvSpPr>
            <p:spPr bwMode="auto">
              <a:xfrm>
                <a:off x="2006" y="2076"/>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2" name="Freeform 1854"/>
              <p:cNvSpPr>
                <a:spLocks/>
              </p:cNvSpPr>
              <p:nvPr/>
            </p:nvSpPr>
            <p:spPr bwMode="auto">
              <a:xfrm>
                <a:off x="2006" y="207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3" name="Freeform 1855"/>
              <p:cNvSpPr>
                <a:spLocks/>
              </p:cNvSpPr>
              <p:nvPr/>
            </p:nvSpPr>
            <p:spPr bwMode="auto">
              <a:xfrm>
                <a:off x="2243" y="200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4" name="Freeform 1856"/>
              <p:cNvSpPr>
                <a:spLocks/>
              </p:cNvSpPr>
              <p:nvPr/>
            </p:nvSpPr>
            <p:spPr bwMode="auto">
              <a:xfrm>
                <a:off x="2243" y="200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5" name="Freeform 1857"/>
              <p:cNvSpPr>
                <a:spLocks/>
              </p:cNvSpPr>
              <p:nvPr/>
            </p:nvSpPr>
            <p:spPr bwMode="auto">
              <a:xfrm>
                <a:off x="2327" y="2023"/>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6" name="Freeform 1858"/>
              <p:cNvSpPr>
                <a:spLocks/>
              </p:cNvSpPr>
              <p:nvPr/>
            </p:nvSpPr>
            <p:spPr bwMode="auto">
              <a:xfrm>
                <a:off x="2327" y="2023"/>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7" name="Freeform 1859"/>
              <p:cNvSpPr>
                <a:spLocks/>
              </p:cNvSpPr>
              <p:nvPr/>
            </p:nvSpPr>
            <p:spPr bwMode="auto">
              <a:xfrm>
                <a:off x="2342" y="204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8" name="Freeform 1860"/>
              <p:cNvSpPr>
                <a:spLocks/>
              </p:cNvSpPr>
              <p:nvPr/>
            </p:nvSpPr>
            <p:spPr bwMode="auto">
              <a:xfrm>
                <a:off x="2342" y="204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9" name="Freeform 1861"/>
              <p:cNvSpPr>
                <a:spLocks/>
              </p:cNvSpPr>
              <p:nvPr/>
            </p:nvSpPr>
            <p:spPr bwMode="auto">
              <a:xfrm>
                <a:off x="1938" y="254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0" name="Freeform 1862"/>
              <p:cNvSpPr>
                <a:spLocks/>
              </p:cNvSpPr>
              <p:nvPr/>
            </p:nvSpPr>
            <p:spPr bwMode="auto">
              <a:xfrm>
                <a:off x="1938" y="254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1" name="Freeform 1863"/>
              <p:cNvSpPr>
                <a:spLocks/>
              </p:cNvSpPr>
              <p:nvPr/>
            </p:nvSpPr>
            <p:spPr bwMode="auto">
              <a:xfrm>
                <a:off x="1762" y="2091"/>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2" name="Freeform 1864"/>
              <p:cNvSpPr>
                <a:spLocks/>
              </p:cNvSpPr>
              <p:nvPr/>
            </p:nvSpPr>
            <p:spPr bwMode="auto">
              <a:xfrm>
                <a:off x="1762" y="2091"/>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3" name="Freeform 1865"/>
              <p:cNvSpPr>
                <a:spLocks/>
              </p:cNvSpPr>
              <p:nvPr/>
            </p:nvSpPr>
            <p:spPr bwMode="auto">
              <a:xfrm>
                <a:off x="2060" y="211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4" name="Freeform 1866"/>
              <p:cNvSpPr>
                <a:spLocks/>
              </p:cNvSpPr>
              <p:nvPr/>
            </p:nvSpPr>
            <p:spPr bwMode="auto">
              <a:xfrm>
                <a:off x="2060" y="211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5" name="Freeform 1867"/>
              <p:cNvSpPr>
                <a:spLocks/>
              </p:cNvSpPr>
              <p:nvPr/>
            </p:nvSpPr>
            <p:spPr bwMode="auto">
              <a:xfrm>
                <a:off x="1938" y="1977"/>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6" name="Freeform 1868"/>
              <p:cNvSpPr>
                <a:spLocks/>
              </p:cNvSpPr>
              <p:nvPr/>
            </p:nvSpPr>
            <p:spPr bwMode="auto">
              <a:xfrm>
                <a:off x="1938" y="1977"/>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7" name="Freeform 1869"/>
              <p:cNvSpPr>
                <a:spLocks/>
              </p:cNvSpPr>
              <p:nvPr/>
            </p:nvSpPr>
            <p:spPr bwMode="auto">
              <a:xfrm>
                <a:off x="2014" y="2000"/>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8" name="Freeform 1870"/>
              <p:cNvSpPr>
                <a:spLocks/>
              </p:cNvSpPr>
              <p:nvPr/>
            </p:nvSpPr>
            <p:spPr bwMode="auto">
              <a:xfrm>
                <a:off x="2014" y="2000"/>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9" name="Freeform 1871"/>
              <p:cNvSpPr>
                <a:spLocks/>
              </p:cNvSpPr>
              <p:nvPr/>
            </p:nvSpPr>
            <p:spPr bwMode="auto">
              <a:xfrm>
                <a:off x="2060" y="20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0" name="Freeform 1872"/>
              <p:cNvSpPr>
                <a:spLocks/>
              </p:cNvSpPr>
              <p:nvPr/>
            </p:nvSpPr>
            <p:spPr bwMode="auto">
              <a:xfrm>
                <a:off x="2060" y="20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1" name="Freeform 1873"/>
              <p:cNvSpPr>
                <a:spLocks/>
              </p:cNvSpPr>
              <p:nvPr/>
            </p:nvSpPr>
            <p:spPr bwMode="auto">
              <a:xfrm>
                <a:off x="2006" y="2015"/>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2" name="Freeform 1874"/>
              <p:cNvSpPr>
                <a:spLocks/>
              </p:cNvSpPr>
              <p:nvPr/>
            </p:nvSpPr>
            <p:spPr bwMode="auto">
              <a:xfrm>
                <a:off x="2006" y="2015"/>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3" name="Freeform 1875"/>
              <p:cNvSpPr>
                <a:spLocks/>
              </p:cNvSpPr>
              <p:nvPr/>
            </p:nvSpPr>
            <p:spPr bwMode="auto">
              <a:xfrm>
                <a:off x="2273" y="2030"/>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4" name="Freeform 1876"/>
              <p:cNvSpPr>
                <a:spLocks/>
              </p:cNvSpPr>
              <p:nvPr/>
            </p:nvSpPr>
            <p:spPr bwMode="auto">
              <a:xfrm>
                <a:off x="2273" y="2030"/>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5" name="Freeform 1877"/>
              <p:cNvSpPr>
                <a:spLocks/>
              </p:cNvSpPr>
              <p:nvPr/>
            </p:nvSpPr>
            <p:spPr bwMode="auto">
              <a:xfrm>
                <a:off x="2006" y="2046"/>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6" name="Freeform 1878"/>
              <p:cNvSpPr>
                <a:spLocks/>
              </p:cNvSpPr>
              <p:nvPr/>
            </p:nvSpPr>
            <p:spPr bwMode="auto">
              <a:xfrm>
                <a:off x="2006" y="204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7" name="Freeform 1879"/>
              <p:cNvSpPr>
                <a:spLocks/>
              </p:cNvSpPr>
              <p:nvPr/>
            </p:nvSpPr>
            <p:spPr bwMode="auto">
              <a:xfrm>
                <a:off x="2159" y="2000"/>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8" name="Freeform 1880"/>
              <p:cNvSpPr>
                <a:spLocks/>
              </p:cNvSpPr>
              <p:nvPr/>
            </p:nvSpPr>
            <p:spPr bwMode="auto">
              <a:xfrm>
                <a:off x="2159" y="2000"/>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9" name="Freeform 1881"/>
              <p:cNvSpPr>
                <a:spLocks/>
              </p:cNvSpPr>
              <p:nvPr/>
            </p:nvSpPr>
            <p:spPr bwMode="auto">
              <a:xfrm>
                <a:off x="2289" y="2000"/>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0" name="Freeform 1882"/>
              <p:cNvSpPr>
                <a:spLocks/>
              </p:cNvSpPr>
              <p:nvPr/>
            </p:nvSpPr>
            <p:spPr bwMode="auto">
              <a:xfrm>
                <a:off x="2289" y="2000"/>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1" name="Freeform 1883"/>
              <p:cNvSpPr>
                <a:spLocks/>
              </p:cNvSpPr>
              <p:nvPr/>
            </p:nvSpPr>
            <p:spPr bwMode="auto">
              <a:xfrm>
                <a:off x="1884" y="2137"/>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2" name="Freeform 1884"/>
              <p:cNvSpPr>
                <a:spLocks/>
              </p:cNvSpPr>
              <p:nvPr/>
            </p:nvSpPr>
            <p:spPr bwMode="auto">
              <a:xfrm>
                <a:off x="1884" y="2137"/>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3" name="Freeform 1885"/>
              <p:cNvSpPr>
                <a:spLocks/>
              </p:cNvSpPr>
              <p:nvPr/>
            </p:nvSpPr>
            <p:spPr bwMode="auto">
              <a:xfrm>
                <a:off x="2014" y="203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4" name="Freeform 1886"/>
              <p:cNvSpPr>
                <a:spLocks/>
              </p:cNvSpPr>
              <p:nvPr/>
            </p:nvSpPr>
            <p:spPr bwMode="auto">
              <a:xfrm>
                <a:off x="2014" y="203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5" name="Freeform 1887"/>
              <p:cNvSpPr>
                <a:spLocks/>
              </p:cNvSpPr>
              <p:nvPr/>
            </p:nvSpPr>
            <p:spPr bwMode="auto">
              <a:xfrm>
                <a:off x="1869" y="205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6" name="Freeform 1888"/>
              <p:cNvSpPr>
                <a:spLocks/>
              </p:cNvSpPr>
              <p:nvPr/>
            </p:nvSpPr>
            <p:spPr bwMode="auto">
              <a:xfrm>
                <a:off x="1869" y="205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7" name="Freeform 1889"/>
              <p:cNvSpPr>
                <a:spLocks/>
              </p:cNvSpPr>
              <p:nvPr/>
            </p:nvSpPr>
            <p:spPr bwMode="auto">
              <a:xfrm>
                <a:off x="2151" y="2023"/>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8" name="Freeform 1890"/>
              <p:cNvSpPr>
                <a:spLocks/>
              </p:cNvSpPr>
              <p:nvPr/>
            </p:nvSpPr>
            <p:spPr bwMode="auto">
              <a:xfrm>
                <a:off x="2151" y="202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9" name="Freeform 1891"/>
              <p:cNvSpPr>
                <a:spLocks/>
              </p:cNvSpPr>
              <p:nvPr/>
            </p:nvSpPr>
            <p:spPr bwMode="auto">
              <a:xfrm>
                <a:off x="1945" y="2038"/>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0" name="Freeform 1892"/>
              <p:cNvSpPr>
                <a:spLocks/>
              </p:cNvSpPr>
              <p:nvPr/>
            </p:nvSpPr>
            <p:spPr bwMode="auto">
              <a:xfrm>
                <a:off x="1945" y="2038"/>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1" name="Freeform 1893"/>
              <p:cNvSpPr>
                <a:spLocks/>
              </p:cNvSpPr>
              <p:nvPr/>
            </p:nvSpPr>
            <p:spPr bwMode="auto">
              <a:xfrm>
                <a:off x="1961" y="2122"/>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2" name="Freeform 1894"/>
              <p:cNvSpPr>
                <a:spLocks/>
              </p:cNvSpPr>
              <p:nvPr/>
            </p:nvSpPr>
            <p:spPr bwMode="auto">
              <a:xfrm>
                <a:off x="1961" y="2122"/>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3" name="Freeform 1895"/>
              <p:cNvSpPr>
                <a:spLocks/>
              </p:cNvSpPr>
              <p:nvPr/>
            </p:nvSpPr>
            <p:spPr bwMode="auto">
              <a:xfrm>
                <a:off x="1915" y="1992"/>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4" name="Freeform 1896"/>
              <p:cNvSpPr>
                <a:spLocks/>
              </p:cNvSpPr>
              <p:nvPr/>
            </p:nvSpPr>
            <p:spPr bwMode="auto">
              <a:xfrm>
                <a:off x="1915" y="1992"/>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5" name="Freeform 1897"/>
              <p:cNvSpPr>
                <a:spLocks/>
              </p:cNvSpPr>
              <p:nvPr/>
            </p:nvSpPr>
            <p:spPr bwMode="auto">
              <a:xfrm>
                <a:off x="2037" y="2023"/>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6" name="Freeform 1898"/>
              <p:cNvSpPr>
                <a:spLocks/>
              </p:cNvSpPr>
              <p:nvPr/>
            </p:nvSpPr>
            <p:spPr bwMode="auto">
              <a:xfrm>
                <a:off x="2037" y="2023"/>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7" name="Freeform 1899"/>
              <p:cNvSpPr>
                <a:spLocks/>
              </p:cNvSpPr>
              <p:nvPr/>
            </p:nvSpPr>
            <p:spPr bwMode="auto">
              <a:xfrm>
                <a:off x="2273" y="1832"/>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8" name="Freeform 1900"/>
              <p:cNvSpPr>
                <a:spLocks/>
              </p:cNvSpPr>
              <p:nvPr/>
            </p:nvSpPr>
            <p:spPr bwMode="auto">
              <a:xfrm>
                <a:off x="2273" y="1832"/>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9" name="Freeform 1901"/>
              <p:cNvSpPr>
                <a:spLocks/>
              </p:cNvSpPr>
              <p:nvPr/>
            </p:nvSpPr>
            <p:spPr bwMode="auto">
              <a:xfrm>
                <a:off x="2342" y="196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0" name="Freeform 1902"/>
              <p:cNvSpPr>
                <a:spLocks/>
              </p:cNvSpPr>
              <p:nvPr/>
            </p:nvSpPr>
            <p:spPr bwMode="auto">
              <a:xfrm>
                <a:off x="2342" y="196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1" name="Freeform 1903"/>
              <p:cNvSpPr>
                <a:spLocks/>
              </p:cNvSpPr>
              <p:nvPr/>
            </p:nvSpPr>
            <p:spPr bwMode="auto">
              <a:xfrm>
                <a:off x="2373" y="1977"/>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2" name="Freeform 1904"/>
              <p:cNvSpPr>
                <a:spLocks/>
              </p:cNvSpPr>
              <p:nvPr/>
            </p:nvSpPr>
            <p:spPr bwMode="auto">
              <a:xfrm>
                <a:off x="2373" y="1977"/>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3" name="Freeform 1905"/>
              <p:cNvSpPr>
                <a:spLocks/>
              </p:cNvSpPr>
              <p:nvPr/>
            </p:nvSpPr>
            <p:spPr bwMode="auto">
              <a:xfrm>
                <a:off x="2174" y="2061"/>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4" name="Freeform 1906"/>
              <p:cNvSpPr>
                <a:spLocks/>
              </p:cNvSpPr>
              <p:nvPr/>
            </p:nvSpPr>
            <p:spPr bwMode="auto">
              <a:xfrm>
                <a:off x="2174" y="2061"/>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5" name="Freeform 1907"/>
              <p:cNvSpPr>
                <a:spLocks/>
              </p:cNvSpPr>
              <p:nvPr/>
            </p:nvSpPr>
            <p:spPr bwMode="auto">
              <a:xfrm>
                <a:off x="2037" y="201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6" name="Freeform 1908"/>
              <p:cNvSpPr>
                <a:spLocks/>
              </p:cNvSpPr>
              <p:nvPr/>
            </p:nvSpPr>
            <p:spPr bwMode="auto">
              <a:xfrm>
                <a:off x="2037" y="201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7" name="Freeform 1909"/>
              <p:cNvSpPr>
                <a:spLocks/>
              </p:cNvSpPr>
              <p:nvPr/>
            </p:nvSpPr>
            <p:spPr bwMode="auto">
              <a:xfrm>
                <a:off x="1999" y="203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8" name="Freeform 1910"/>
              <p:cNvSpPr>
                <a:spLocks/>
              </p:cNvSpPr>
              <p:nvPr/>
            </p:nvSpPr>
            <p:spPr bwMode="auto">
              <a:xfrm>
                <a:off x="1999" y="203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9" name="Freeform 1911"/>
              <p:cNvSpPr>
                <a:spLocks/>
              </p:cNvSpPr>
              <p:nvPr/>
            </p:nvSpPr>
            <p:spPr bwMode="auto">
              <a:xfrm>
                <a:off x="2388" y="2046"/>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0" name="Freeform 1912"/>
              <p:cNvSpPr>
                <a:spLocks/>
              </p:cNvSpPr>
              <p:nvPr/>
            </p:nvSpPr>
            <p:spPr bwMode="auto">
              <a:xfrm>
                <a:off x="2388" y="2046"/>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1" name="Freeform 1913"/>
              <p:cNvSpPr>
                <a:spLocks/>
              </p:cNvSpPr>
              <p:nvPr/>
            </p:nvSpPr>
            <p:spPr bwMode="auto">
              <a:xfrm>
                <a:off x="2052" y="2053"/>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2" name="Freeform 1914"/>
              <p:cNvSpPr>
                <a:spLocks/>
              </p:cNvSpPr>
              <p:nvPr/>
            </p:nvSpPr>
            <p:spPr bwMode="auto">
              <a:xfrm>
                <a:off x="2052" y="205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3" name="Freeform 1915"/>
              <p:cNvSpPr>
                <a:spLocks/>
              </p:cNvSpPr>
              <p:nvPr/>
            </p:nvSpPr>
            <p:spPr bwMode="auto">
              <a:xfrm>
                <a:off x="1793" y="205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4" name="Freeform 1916"/>
              <p:cNvSpPr>
                <a:spLocks/>
              </p:cNvSpPr>
              <p:nvPr/>
            </p:nvSpPr>
            <p:spPr bwMode="auto">
              <a:xfrm>
                <a:off x="1793" y="205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5" name="Freeform 1917"/>
              <p:cNvSpPr>
                <a:spLocks/>
              </p:cNvSpPr>
              <p:nvPr/>
            </p:nvSpPr>
            <p:spPr bwMode="auto">
              <a:xfrm>
                <a:off x="2075" y="215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6" name="Freeform 1918"/>
              <p:cNvSpPr>
                <a:spLocks/>
              </p:cNvSpPr>
              <p:nvPr/>
            </p:nvSpPr>
            <p:spPr bwMode="auto">
              <a:xfrm>
                <a:off x="2075" y="215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7" name="Freeform 1919"/>
              <p:cNvSpPr>
                <a:spLocks/>
              </p:cNvSpPr>
              <p:nvPr/>
            </p:nvSpPr>
            <p:spPr bwMode="auto">
              <a:xfrm>
                <a:off x="2258" y="2046"/>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8" name="Freeform 1920"/>
              <p:cNvSpPr>
                <a:spLocks/>
              </p:cNvSpPr>
              <p:nvPr/>
            </p:nvSpPr>
            <p:spPr bwMode="auto">
              <a:xfrm>
                <a:off x="2258" y="2046"/>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9" name="Freeform 1921"/>
              <p:cNvSpPr>
                <a:spLocks/>
              </p:cNvSpPr>
              <p:nvPr/>
            </p:nvSpPr>
            <p:spPr bwMode="auto">
              <a:xfrm>
                <a:off x="2113" y="2061"/>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0" name="Freeform 1922"/>
              <p:cNvSpPr>
                <a:spLocks/>
              </p:cNvSpPr>
              <p:nvPr/>
            </p:nvSpPr>
            <p:spPr bwMode="auto">
              <a:xfrm>
                <a:off x="2113" y="2061"/>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1" name="Freeform 1923"/>
              <p:cNvSpPr>
                <a:spLocks/>
              </p:cNvSpPr>
              <p:nvPr/>
            </p:nvSpPr>
            <p:spPr bwMode="auto">
              <a:xfrm>
                <a:off x="1770" y="207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2" name="Freeform 1924"/>
              <p:cNvSpPr>
                <a:spLocks/>
              </p:cNvSpPr>
              <p:nvPr/>
            </p:nvSpPr>
            <p:spPr bwMode="auto">
              <a:xfrm>
                <a:off x="1770" y="207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grpSp>
        <p:grpSp>
          <p:nvGrpSpPr>
            <p:cNvPr id="1153" name="Group 2126"/>
            <p:cNvGrpSpPr>
              <a:grpSpLocks/>
            </p:cNvGrpSpPr>
            <p:nvPr/>
          </p:nvGrpSpPr>
          <p:grpSpPr bwMode="auto">
            <a:xfrm>
              <a:off x="1778" y="1549"/>
              <a:ext cx="2472" cy="886"/>
              <a:chOff x="1778" y="1549"/>
              <a:chExt cx="2472" cy="886"/>
            </a:xfrm>
          </p:grpSpPr>
          <p:sp>
            <p:nvSpPr>
              <p:cNvPr id="1243" name="Freeform 1926"/>
              <p:cNvSpPr>
                <a:spLocks/>
              </p:cNvSpPr>
              <p:nvPr/>
            </p:nvSpPr>
            <p:spPr bwMode="auto">
              <a:xfrm>
                <a:off x="1900" y="21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4" name="Freeform 1927"/>
              <p:cNvSpPr>
                <a:spLocks/>
              </p:cNvSpPr>
              <p:nvPr/>
            </p:nvSpPr>
            <p:spPr bwMode="auto">
              <a:xfrm>
                <a:off x="1900" y="21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5" name="Freeform 1928"/>
              <p:cNvSpPr>
                <a:spLocks/>
              </p:cNvSpPr>
              <p:nvPr/>
            </p:nvSpPr>
            <p:spPr bwMode="auto">
              <a:xfrm>
                <a:off x="2151" y="1962"/>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6" name="Freeform 1929"/>
              <p:cNvSpPr>
                <a:spLocks/>
              </p:cNvSpPr>
              <p:nvPr/>
            </p:nvSpPr>
            <p:spPr bwMode="auto">
              <a:xfrm>
                <a:off x="2151" y="1962"/>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7" name="Freeform 1930"/>
              <p:cNvSpPr>
                <a:spLocks/>
              </p:cNvSpPr>
              <p:nvPr/>
            </p:nvSpPr>
            <p:spPr bwMode="auto">
              <a:xfrm>
                <a:off x="2067" y="2053"/>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8" name="Freeform 1931"/>
              <p:cNvSpPr>
                <a:spLocks/>
              </p:cNvSpPr>
              <p:nvPr/>
            </p:nvSpPr>
            <p:spPr bwMode="auto">
              <a:xfrm>
                <a:off x="2067" y="2053"/>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9" name="Freeform 1932"/>
              <p:cNvSpPr>
                <a:spLocks/>
              </p:cNvSpPr>
              <p:nvPr/>
            </p:nvSpPr>
            <p:spPr bwMode="auto">
              <a:xfrm>
                <a:off x="2113" y="1977"/>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0" name="Freeform 1933"/>
              <p:cNvSpPr>
                <a:spLocks/>
              </p:cNvSpPr>
              <p:nvPr/>
            </p:nvSpPr>
            <p:spPr bwMode="auto">
              <a:xfrm>
                <a:off x="2113" y="1977"/>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1" name="Freeform 1934"/>
              <p:cNvSpPr>
                <a:spLocks/>
              </p:cNvSpPr>
              <p:nvPr/>
            </p:nvSpPr>
            <p:spPr bwMode="auto">
              <a:xfrm>
                <a:off x="2067" y="2000"/>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2" name="Freeform 1935"/>
              <p:cNvSpPr>
                <a:spLocks/>
              </p:cNvSpPr>
              <p:nvPr/>
            </p:nvSpPr>
            <p:spPr bwMode="auto">
              <a:xfrm>
                <a:off x="2067" y="2000"/>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3" name="Freeform 1936"/>
              <p:cNvSpPr>
                <a:spLocks/>
              </p:cNvSpPr>
              <p:nvPr/>
            </p:nvSpPr>
            <p:spPr bwMode="auto">
              <a:xfrm>
                <a:off x="2113" y="2198"/>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4" name="Freeform 1937"/>
              <p:cNvSpPr>
                <a:spLocks/>
              </p:cNvSpPr>
              <p:nvPr/>
            </p:nvSpPr>
            <p:spPr bwMode="auto">
              <a:xfrm>
                <a:off x="2113" y="2198"/>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5" name="Freeform 1938"/>
              <p:cNvSpPr>
                <a:spLocks/>
              </p:cNvSpPr>
              <p:nvPr/>
            </p:nvSpPr>
            <p:spPr bwMode="auto">
              <a:xfrm>
                <a:off x="2006" y="2030"/>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6" name="Freeform 1939"/>
              <p:cNvSpPr>
                <a:spLocks/>
              </p:cNvSpPr>
              <p:nvPr/>
            </p:nvSpPr>
            <p:spPr bwMode="auto">
              <a:xfrm>
                <a:off x="2006" y="2030"/>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7" name="Freeform 1940"/>
              <p:cNvSpPr>
                <a:spLocks/>
              </p:cNvSpPr>
              <p:nvPr/>
            </p:nvSpPr>
            <p:spPr bwMode="auto">
              <a:xfrm>
                <a:off x="2006" y="2068"/>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8" name="Freeform 1941"/>
              <p:cNvSpPr>
                <a:spLocks/>
              </p:cNvSpPr>
              <p:nvPr/>
            </p:nvSpPr>
            <p:spPr bwMode="auto">
              <a:xfrm>
                <a:off x="2006" y="2068"/>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9" name="Freeform 1942"/>
              <p:cNvSpPr>
                <a:spLocks/>
              </p:cNvSpPr>
              <p:nvPr/>
            </p:nvSpPr>
            <p:spPr bwMode="auto">
              <a:xfrm>
                <a:off x="2098" y="211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0" name="Freeform 1943"/>
              <p:cNvSpPr>
                <a:spLocks/>
              </p:cNvSpPr>
              <p:nvPr/>
            </p:nvSpPr>
            <p:spPr bwMode="auto">
              <a:xfrm>
                <a:off x="2098" y="211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1" name="Freeform 1944"/>
              <p:cNvSpPr>
                <a:spLocks/>
              </p:cNvSpPr>
              <p:nvPr/>
            </p:nvSpPr>
            <p:spPr bwMode="auto">
              <a:xfrm>
                <a:off x="2495" y="2068"/>
                <a:ext cx="68" cy="69"/>
              </a:xfrm>
              <a:custGeom>
                <a:avLst/>
                <a:gdLst>
                  <a:gd name="T0" fmla="*/ 38 w 68"/>
                  <a:gd name="T1" fmla="*/ 0 h 69"/>
                  <a:gd name="T2" fmla="*/ 68 w 68"/>
                  <a:gd name="T3" fmla="*/ 69 h 69"/>
                  <a:gd name="T4" fmla="*/ 0 w 68"/>
                  <a:gd name="T5" fmla="*/ 69 h 69"/>
                  <a:gd name="T6" fmla="*/ 38 w 68"/>
                  <a:gd name="T7" fmla="*/ 0 h 69"/>
                </a:gdLst>
                <a:ahLst/>
                <a:cxnLst>
                  <a:cxn ang="0">
                    <a:pos x="T0" y="T1"/>
                  </a:cxn>
                  <a:cxn ang="0">
                    <a:pos x="T2" y="T3"/>
                  </a:cxn>
                  <a:cxn ang="0">
                    <a:pos x="T4" y="T5"/>
                  </a:cxn>
                  <a:cxn ang="0">
                    <a:pos x="T6" y="T7"/>
                  </a:cxn>
                </a:cxnLst>
                <a:rect l="0" t="0" r="r" b="b"/>
                <a:pathLst>
                  <a:path w="68" h="69">
                    <a:moveTo>
                      <a:pt x="38" y="0"/>
                    </a:moveTo>
                    <a:lnTo>
                      <a:pt x="68"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2" name="Freeform 1945"/>
              <p:cNvSpPr>
                <a:spLocks/>
              </p:cNvSpPr>
              <p:nvPr/>
            </p:nvSpPr>
            <p:spPr bwMode="auto">
              <a:xfrm>
                <a:off x="2495" y="2068"/>
                <a:ext cx="68"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3" name="Freeform 1946"/>
              <p:cNvSpPr>
                <a:spLocks/>
              </p:cNvSpPr>
              <p:nvPr/>
            </p:nvSpPr>
            <p:spPr bwMode="auto">
              <a:xfrm>
                <a:off x="1877" y="2023"/>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4" name="Freeform 1947"/>
              <p:cNvSpPr>
                <a:spLocks/>
              </p:cNvSpPr>
              <p:nvPr/>
            </p:nvSpPr>
            <p:spPr bwMode="auto">
              <a:xfrm>
                <a:off x="1877" y="2023"/>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5" name="Freeform 1948"/>
              <p:cNvSpPr>
                <a:spLocks/>
              </p:cNvSpPr>
              <p:nvPr/>
            </p:nvSpPr>
            <p:spPr bwMode="auto">
              <a:xfrm>
                <a:off x="2075" y="2053"/>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6" name="Freeform 1949"/>
              <p:cNvSpPr>
                <a:spLocks/>
              </p:cNvSpPr>
              <p:nvPr/>
            </p:nvSpPr>
            <p:spPr bwMode="auto">
              <a:xfrm>
                <a:off x="2075" y="2053"/>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7" name="Freeform 1950"/>
              <p:cNvSpPr>
                <a:spLocks/>
              </p:cNvSpPr>
              <p:nvPr/>
            </p:nvSpPr>
            <p:spPr bwMode="auto">
              <a:xfrm>
                <a:off x="1892" y="2061"/>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8" name="Freeform 1951"/>
              <p:cNvSpPr>
                <a:spLocks/>
              </p:cNvSpPr>
              <p:nvPr/>
            </p:nvSpPr>
            <p:spPr bwMode="auto">
              <a:xfrm>
                <a:off x="1892" y="2061"/>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9" name="Freeform 1952"/>
              <p:cNvSpPr>
                <a:spLocks/>
              </p:cNvSpPr>
              <p:nvPr/>
            </p:nvSpPr>
            <p:spPr bwMode="auto">
              <a:xfrm>
                <a:off x="1892" y="207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0" name="Freeform 1953"/>
              <p:cNvSpPr>
                <a:spLocks/>
              </p:cNvSpPr>
              <p:nvPr/>
            </p:nvSpPr>
            <p:spPr bwMode="auto">
              <a:xfrm>
                <a:off x="1892" y="207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1" name="Freeform 1954"/>
              <p:cNvSpPr>
                <a:spLocks/>
              </p:cNvSpPr>
              <p:nvPr/>
            </p:nvSpPr>
            <p:spPr bwMode="auto">
              <a:xfrm>
                <a:off x="1999" y="206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2" name="Freeform 1955"/>
              <p:cNvSpPr>
                <a:spLocks/>
              </p:cNvSpPr>
              <p:nvPr/>
            </p:nvSpPr>
            <p:spPr bwMode="auto">
              <a:xfrm>
                <a:off x="1999" y="206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3" name="Freeform 1956"/>
              <p:cNvSpPr>
                <a:spLocks/>
              </p:cNvSpPr>
              <p:nvPr/>
            </p:nvSpPr>
            <p:spPr bwMode="auto">
              <a:xfrm>
                <a:off x="2022" y="20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4" name="Freeform 1957"/>
              <p:cNvSpPr>
                <a:spLocks/>
              </p:cNvSpPr>
              <p:nvPr/>
            </p:nvSpPr>
            <p:spPr bwMode="auto">
              <a:xfrm>
                <a:off x="2022" y="20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5" name="Freeform 1958"/>
              <p:cNvSpPr>
                <a:spLocks/>
              </p:cNvSpPr>
              <p:nvPr/>
            </p:nvSpPr>
            <p:spPr bwMode="auto">
              <a:xfrm>
                <a:off x="2472" y="1610"/>
                <a:ext cx="69" cy="69"/>
              </a:xfrm>
              <a:custGeom>
                <a:avLst/>
                <a:gdLst>
                  <a:gd name="T0" fmla="*/ 30 w 69"/>
                  <a:gd name="T1" fmla="*/ 0 h 69"/>
                  <a:gd name="T2" fmla="*/ 69 w 69"/>
                  <a:gd name="T3" fmla="*/ 69 h 69"/>
                  <a:gd name="T4" fmla="*/ 0 w 69"/>
                  <a:gd name="T5" fmla="*/ 69 h 69"/>
                  <a:gd name="T6" fmla="*/ 30 w 69"/>
                  <a:gd name="T7" fmla="*/ 0 h 69"/>
                </a:gdLst>
                <a:ahLst/>
                <a:cxnLst>
                  <a:cxn ang="0">
                    <a:pos x="T0" y="T1"/>
                  </a:cxn>
                  <a:cxn ang="0">
                    <a:pos x="T2" y="T3"/>
                  </a:cxn>
                  <a:cxn ang="0">
                    <a:pos x="T4" y="T5"/>
                  </a:cxn>
                  <a:cxn ang="0">
                    <a:pos x="T6" y="T7"/>
                  </a:cxn>
                </a:cxnLst>
                <a:rect l="0" t="0" r="r" b="b"/>
                <a:pathLst>
                  <a:path w="69" h="69">
                    <a:moveTo>
                      <a:pt x="30" y="0"/>
                    </a:moveTo>
                    <a:lnTo>
                      <a:pt x="69"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6" name="Freeform 1959"/>
              <p:cNvSpPr>
                <a:spLocks/>
              </p:cNvSpPr>
              <p:nvPr/>
            </p:nvSpPr>
            <p:spPr bwMode="auto">
              <a:xfrm>
                <a:off x="2472" y="1610"/>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7" name="Freeform 1960"/>
              <p:cNvSpPr>
                <a:spLocks/>
              </p:cNvSpPr>
              <p:nvPr/>
            </p:nvSpPr>
            <p:spPr bwMode="auto">
              <a:xfrm>
                <a:off x="2174" y="1870"/>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8" name="Freeform 1961"/>
              <p:cNvSpPr>
                <a:spLocks/>
              </p:cNvSpPr>
              <p:nvPr/>
            </p:nvSpPr>
            <p:spPr bwMode="auto">
              <a:xfrm>
                <a:off x="2174" y="1870"/>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9" name="Freeform 1962"/>
              <p:cNvSpPr>
                <a:spLocks/>
              </p:cNvSpPr>
              <p:nvPr/>
            </p:nvSpPr>
            <p:spPr bwMode="auto">
              <a:xfrm>
                <a:off x="2067" y="2068"/>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0" name="Freeform 1963"/>
              <p:cNvSpPr>
                <a:spLocks/>
              </p:cNvSpPr>
              <p:nvPr/>
            </p:nvSpPr>
            <p:spPr bwMode="auto">
              <a:xfrm>
                <a:off x="2067" y="2068"/>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1" name="Freeform 1964"/>
              <p:cNvSpPr>
                <a:spLocks/>
              </p:cNvSpPr>
              <p:nvPr/>
            </p:nvSpPr>
            <p:spPr bwMode="auto">
              <a:xfrm>
                <a:off x="2075" y="2007"/>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2" name="Freeform 1965"/>
              <p:cNvSpPr>
                <a:spLocks/>
              </p:cNvSpPr>
              <p:nvPr/>
            </p:nvSpPr>
            <p:spPr bwMode="auto">
              <a:xfrm>
                <a:off x="2075" y="2007"/>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3" name="Freeform 1966"/>
              <p:cNvSpPr>
                <a:spLocks/>
              </p:cNvSpPr>
              <p:nvPr/>
            </p:nvSpPr>
            <p:spPr bwMode="auto">
              <a:xfrm>
                <a:off x="1907" y="2122"/>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4" name="Freeform 1967"/>
              <p:cNvSpPr>
                <a:spLocks/>
              </p:cNvSpPr>
              <p:nvPr/>
            </p:nvSpPr>
            <p:spPr bwMode="auto">
              <a:xfrm>
                <a:off x="1907" y="2122"/>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5" name="Freeform 1968"/>
              <p:cNvSpPr>
                <a:spLocks/>
              </p:cNvSpPr>
              <p:nvPr/>
            </p:nvSpPr>
            <p:spPr bwMode="auto">
              <a:xfrm>
                <a:off x="1839" y="203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6" name="Freeform 1969"/>
              <p:cNvSpPr>
                <a:spLocks/>
              </p:cNvSpPr>
              <p:nvPr/>
            </p:nvSpPr>
            <p:spPr bwMode="auto">
              <a:xfrm>
                <a:off x="1839" y="203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7" name="Freeform 1970"/>
              <p:cNvSpPr>
                <a:spLocks/>
              </p:cNvSpPr>
              <p:nvPr/>
            </p:nvSpPr>
            <p:spPr bwMode="auto">
              <a:xfrm>
                <a:off x="1961" y="216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8" name="Freeform 1971"/>
              <p:cNvSpPr>
                <a:spLocks/>
              </p:cNvSpPr>
              <p:nvPr/>
            </p:nvSpPr>
            <p:spPr bwMode="auto">
              <a:xfrm>
                <a:off x="1961" y="216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9" name="Freeform 1972"/>
              <p:cNvSpPr>
                <a:spLocks/>
              </p:cNvSpPr>
              <p:nvPr/>
            </p:nvSpPr>
            <p:spPr bwMode="auto">
              <a:xfrm>
                <a:off x="2113" y="2122"/>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0" name="Freeform 1973"/>
              <p:cNvSpPr>
                <a:spLocks/>
              </p:cNvSpPr>
              <p:nvPr/>
            </p:nvSpPr>
            <p:spPr bwMode="auto">
              <a:xfrm>
                <a:off x="2113" y="2122"/>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1" name="Freeform 1974"/>
              <p:cNvSpPr>
                <a:spLocks/>
              </p:cNvSpPr>
              <p:nvPr/>
            </p:nvSpPr>
            <p:spPr bwMode="auto">
              <a:xfrm>
                <a:off x="2090" y="1939"/>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2" name="Freeform 1975"/>
              <p:cNvSpPr>
                <a:spLocks/>
              </p:cNvSpPr>
              <p:nvPr/>
            </p:nvSpPr>
            <p:spPr bwMode="auto">
              <a:xfrm>
                <a:off x="2090" y="1939"/>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3" name="Freeform 1976"/>
              <p:cNvSpPr>
                <a:spLocks/>
              </p:cNvSpPr>
              <p:nvPr/>
            </p:nvSpPr>
            <p:spPr bwMode="auto">
              <a:xfrm>
                <a:off x="2006" y="2061"/>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4" name="Freeform 1977"/>
              <p:cNvSpPr>
                <a:spLocks/>
              </p:cNvSpPr>
              <p:nvPr/>
            </p:nvSpPr>
            <p:spPr bwMode="auto">
              <a:xfrm>
                <a:off x="2006" y="2061"/>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5" name="Freeform 1978"/>
              <p:cNvSpPr>
                <a:spLocks/>
              </p:cNvSpPr>
              <p:nvPr/>
            </p:nvSpPr>
            <p:spPr bwMode="auto">
              <a:xfrm>
                <a:off x="1999" y="209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6" name="Freeform 1979"/>
              <p:cNvSpPr>
                <a:spLocks/>
              </p:cNvSpPr>
              <p:nvPr/>
            </p:nvSpPr>
            <p:spPr bwMode="auto">
              <a:xfrm>
                <a:off x="1999" y="209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7" name="Freeform 1980"/>
              <p:cNvSpPr>
                <a:spLocks/>
              </p:cNvSpPr>
              <p:nvPr/>
            </p:nvSpPr>
            <p:spPr bwMode="auto">
              <a:xfrm>
                <a:off x="2319" y="2122"/>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8" name="Freeform 1981"/>
              <p:cNvSpPr>
                <a:spLocks/>
              </p:cNvSpPr>
              <p:nvPr/>
            </p:nvSpPr>
            <p:spPr bwMode="auto">
              <a:xfrm>
                <a:off x="2319" y="2122"/>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9" name="Freeform 1982"/>
              <p:cNvSpPr>
                <a:spLocks/>
              </p:cNvSpPr>
              <p:nvPr/>
            </p:nvSpPr>
            <p:spPr bwMode="auto">
              <a:xfrm>
                <a:off x="1778" y="209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0" name="Freeform 1983"/>
              <p:cNvSpPr>
                <a:spLocks/>
              </p:cNvSpPr>
              <p:nvPr/>
            </p:nvSpPr>
            <p:spPr bwMode="auto">
              <a:xfrm>
                <a:off x="1778" y="209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1" name="Freeform 1984"/>
              <p:cNvSpPr>
                <a:spLocks/>
              </p:cNvSpPr>
              <p:nvPr/>
            </p:nvSpPr>
            <p:spPr bwMode="auto">
              <a:xfrm>
                <a:off x="2190" y="2038"/>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2" name="Freeform 1985"/>
              <p:cNvSpPr>
                <a:spLocks/>
              </p:cNvSpPr>
              <p:nvPr/>
            </p:nvSpPr>
            <p:spPr bwMode="auto">
              <a:xfrm>
                <a:off x="2190" y="2038"/>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3" name="Freeform 1986"/>
              <p:cNvSpPr>
                <a:spLocks/>
              </p:cNvSpPr>
              <p:nvPr/>
            </p:nvSpPr>
            <p:spPr bwMode="auto">
              <a:xfrm>
                <a:off x="2159" y="1855"/>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4" name="Freeform 1987"/>
              <p:cNvSpPr>
                <a:spLocks/>
              </p:cNvSpPr>
              <p:nvPr/>
            </p:nvSpPr>
            <p:spPr bwMode="auto">
              <a:xfrm>
                <a:off x="2159" y="1855"/>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5" name="Freeform 1988"/>
              <p:cNvSpPr>
                <a:spLocks/>
              </p:cNvSpPr>
              <p:nvPr/>
            </p:nvSpPr>
            <p:spPr bwMode="auto">
              <a:xfrm>
                <a:off x="2075" y="207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6" name="Freeform 1989"/>
              <p:cNvSpPr>
                <a:spLocks/>
              </p:cNvSpPr>
              <p:nvPr/>
            </p:nvSpPr>
            <p:spPr bwMode="auto">
              <a:xfrm>
                <a:off x="2075" y="207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7" name="Freeform 1990"/>
              <p:cNvSpPr>
                <a:spLocks/>
              </p:cNvSpPr>
              <p:nvPr/>
            </p:nvSpPr>
            <p:spPr bwMode="auto">
              <a:xfrm>
                <a:off x="2350" y="1908"/>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8" name="Freeform 1991"/>
              <p:cNvSpPr>
                <a:spLocks/>
              </p:cNvSpPr>
              <p:nvPr/>
            </p:nvSpPr>
            <p:spPr bwMode="auto">
              <a:xfrm>
                <a:off x="2350" y="1908"/>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9" name="Freeform 1992"/>
              <p:cNvSpPr>
                <a:spLocks/>
              </p:cNvSpPr>
              <p:nvPr/>
            </p:nvSpPr>
            <p:spPr bwMode="auto">
              <a:xfrm>
                <a:off x="2121" y="195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0" name="Freeform 1993"/>
              <p:cNvSpPr>
                <a:spLocks/>
              </p:cNvSpPr>
              <p:nvPr/>
            </p:nvSpPr>
            <p:spPr bwMode="auto">
              <a:xfrm>
                <a:off x="2121" y="195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1" name="Freeform 1994"/>
              <p:cNvSpPr>
                <a:spLocks/>
              </p:cNvSpPr>
              <p:nvPr/>
            </p:nvSpPr>
            <p:spPr bwMode="auto">
              <a:xfrm>
                <a:off x="2014" y="206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2" name="Freeform 1995"/>
              <p:cNvSpPr>
                <a:spLocks/>
              </p:cNvSpPr>
              <p:nvPr/>
            </p:nvSpPr>
            <p:spPr bwMode="auto">
              <a:xfrm>
                <a:off x="2014" y="206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3" name="Freeform 1996"/>
              <p:cNvSpPr>
                <a:spLocks/>
              </p:cNvSpPr>
              <p:nvPr/>
            </p:nvSpPr>
            <p:spPr bwMode="auto">
              <a:xfrm>
                <a:off x="1968" y="2137"/>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4" name="Freeform 1997"/>
              <p:cNvSpPr>
                <a:spLocks/>
              </p:cNvSpPr>
              <p:nvPr/>
            </p:nvSpPr>
            <p:spPr bwMode="auto">
              <a:xfrm>
                <a:off x="1968" y="213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5" name="Freeform 1998"/>
              <p:cNvSpPr>
                <a:spLocks/>
              </p:cNvSpPr>
              <p:nvPr/>
            </p:nvSpPr>
            <p:spPr bwMode="auto">
              <a:xfrm>
                <a:off x="2228" y="1977"/>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6" name="Freeform 1999"/>
              <p:cNvSpPr>
                <a:spLocks/>
              </p:cNvSpPr>
              <p:nvPr/>
            </p:nvSpPr>
            <p:spPr bwMode="auto">
              <a:xfrm>
                <a:off x="2228" y="1977"/>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7" name="Freeform 2000"/>
              <p:cNvSpPr>
                <a:spLocks/>
              </p:cNvSpPr>
              <p:nvPr/>
            </p:nvSpPr>
            <p:spPr bwMode="auto">
              <a:xfrm>
                <a:off x="2190" y="237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8" name="Freeform 2001"/>
              <p:cNvSpPr>
                <a:spLocks/>
              </p:cNvSpPr>
              <p:nvPr/>
            </p:nvSpPr>
            <p:spPr bwMode="auto">
              <a:xfrm>
                <a:off x="2190" y="237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9" name="Freeform 2002"/>
              <p:cNvSpPr>
                <a:spLocks/>
              </p:cNvSpPr>
              <p:nvPr/>
            </p:nvSpPr>
            <p:spPr bwMode="auto">
              <a:xfrm>
                <a:off x="2083" y="201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0" name="Freeform 2003"/>
              <p:cNvSpPr>
                <a:spLocks/>
              </p:cNvSpPr>
              <p:nvPr/>
            </p:nvSpPr>
            <p:spPr bwMode="auto">
              <a:xfrm>
                <a:off x="2083" y="201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1" name="Freeform 2004"/>
              <p:cNvSpPr>
                <a:spLocks/>
              </p:cNvSpPr>
              <p:nvPr/>
            </p:nvSpPr>
            <p:spPr bwMode="auto">
              <a:xfrm>
                <a:off x="2426" y="2091"/>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2" name="Freeform 2005"/>
              <p:cNvSpPr>
                <a:spLocks/>
              </p:cNvSpPr>
              <p:nvPr/>
            </p:nvSpPr>
            <p:spPr bwMode="auto">
              <a:xfrm>
                <a:off x="2426" y="2091"/>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3" name="Freeform 2006"/>
              <p:cNvSpPr>
                <a:spLocks/>
              </p:cNvSpPr>
              <p:nvPr/>
            </p:nvSpPr>
            <p:spPr bwMode="auto">
              <a:xfrm>
                <a:off x="2113" y="2068"/>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4" name="Freeform 2007"/>
              <p:cNvSpPr>
                <a:spLocks/>
              </p:cNvSpPr>
              <p:nvPr/>
            </p:nvSpPr>
            <p:spPr bwMode="auto">
              <a:xfrm>
                <a:off x="2113" y="2068"/>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5" name="Freeform 2008"/>
              <p:cNvSpPr>
                <a:spLocks/>
              </p:cNvSpPr>
              <p:nvPr/>
            </p:nvSpPr>
            <p:spPr bwMode="auto">
              <a:xfrm>
                <a:off x="1938" y="2046"/>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6" name="Freeform 2009"/>
              <p:cNvSpPr>
                <a:spLocks/>
              </p:cNvSpPr>
              <p:nvPr/>
            </p:nvSpPr>
            <p:spPr bwMode="auto">
              <a:xfrm>
                <a:off x="1938" y="2046"/>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7" name="Freeform 2010"/>
              <p:cNvSpPr>
                <a:spLocks/>
              </p:cNvSpPr>
              <p:nvPr/>
            </p:nvSpPr>
            <p:spPr bwMode="auto">
              <a:xfrm>
                <a:off x="1800" y="2145"/>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8" name="Freeform 2011"/>
              <p:cNvSpPr>
                <a:spLocks/>
              </p:cNvSpPr>
              <p:nvPr/>
            </p:nvSpPr>
            <p:spPr bwMode="auto">
              <a:xfrm>
                <a:off x="1800" y="2145"/>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9" name="Freeform 2012"/>
              <p:cNvSpPr>
                <a:spLocks/>
              </p:cNvSpPr>
              <p:nvPr/>
            </p:nvSpPr>
            <p:spPr bwMode="auto">
              <a:xfrm>
                <a:off x="2159" y="2129"/>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0" name="Freeform 2013"/>
              <p:cNvSpPr>
                <a:spLocks/>
              </p:cNvSpPr>
              <p:nvPr/>
            </p:nvSpPr>
            <p:spPr bwMode="auto">
              <a:xfrm>
                <a:off x="2159" y="2129"/>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1" name="Freeform 2014"/>
              <p:cNvSpPr>
                <a:spLocks/>
              </p:cNvSpPr>
              <p:nvPr/>
            </p:nvSpPr>
            <p:spPr bwMode="auto">
              <a:xfrm>
                <a:off x="2258" y="2015"/>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2" name="Freeform 2015"/>
              <p:cNvSpPr>
                <a:spLocks/>
              </p:cNvSpPr>
              <p:nvPr/>
            </p:nvSpPr>
            <p:spPr bwMode="auto">
              <a:xfrm>
                <a:off x="2258" y="2015"/>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3" name="Freeform 2016"/>
              <p:cNvSpPr>
                <a:spLocks/>
              </p:cNvSpPr>
              <p:nvPr/>
            </p:nvSpPr>
            <p:spPr bwMode="auto">
              <a:xfrm>
                <a:off x="2151" y="1984"/>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4" name="Freeform 2017"/>
              <p:cNvSpPr>
                <a:spLocks/>
              </p:cNvSpPr>
              <p:nvPr/>
            </p:nvSpPr>
            <p:spPr bwMode="auto">
              <a:xfrm>
                <a:off x="2151" y="1984"/>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5" name="Freeform 2018"/>
              <p:cNvSpPr>
                <a:spLocks/>
              </p:cNvSpPr>
              <p:nvPr/>
            </p:nvSpPr>
            <p:spPr bwMode="auto">
              <a:xfrm>
                <a:off x="1900" y="2061"/>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6" name="Freeform 2019"/>
              <p:cNvSpPr>
                <a:spLocks/>
              </p:cNvSpPr>
              <p:nvPr/>
            </p:nvSpPr>
            <p:spPr bwMode="auto">
              <a:xfrm>
                <a:off x="1900" y="2061"/>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7" name="Freeform 2020"/>
              <p:cNvSpPr>
                <a:spLocks/>
              </p:cNvSpPr>
              <p:nvPr/>
            </p:nvSpPr>
            <p:spPr bwMode="auto">
              <a:xfrm>
                <a:off x="1961" y="209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8" name="Freeform 2021"/>
              <p:cNvSpPr>
                <a:spLocks/>
              </p:cNvSpPr>
              <p:nvPr/>
            </p:nvSpPr>
            <p:spPr bwMode="auto">
              <a:xfrm>
                <a:off x="1961" y="209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9" name="Freeform 2022"/>
              <p:cNvSpPr>
                <a:spLocks/>
              </p:cNvSpPr>
              <p:nvPr/>
            </p:nvSpPr>
            <p:spPr bwMode="auto">
              <a:xfrm>
                <a:off x="2190" y="205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0" name="Freeform 2023"/>
              <p:cNvSpPr>
                <a:spLocks/>
              </p:cNvSpPr>
              <p:nvPr/>
            </p:nvSpPr>
            <p:spPr bwMode="auto">
              <a:xfrm>
                <a:off x="2190" y="205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1" name="Freeform 2024"/>
              <p:cNvSpPr>
                <a:spLocks/>
              </p:cNvSpPr>
              <p:nvPr/>
            </p:nvSpPr>
            <p:spPr bwMode="auto">
              <a:xfrm>
                <a:off x="1839" y="212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2" name="Freeform 2025"/>
              <p:cNvSpPr>
                <a:spLocks/>
              </p:cNvSpPr>
              <p:nvPr/>
            </p:nvSpPr>
            <p:spPr bwMode="auto">
              <a:xfrm>
                <a:off x="1839" y="212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3" name="Freeform 2026"/>
              <p:cNvSpPr>
                <a:spLocks/>
              </p:cNvSpPr>
              <p:nvPr/>
            </p:nvSpPr>
            <p:spPr bwMode="auto">
              <a:xfrm>
                <a:off x="2029" y="2114"/>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4" name="Freeform 2027"/>
              <p:cNvSpPr>
                <a:spLocks/>
              </p:cNvSpPr>
              <p:nvPr/>
            </p:nvSpPr>
            <p:spPr bwMode="auto">
              <a:xfrm>
                <a:off x="2029" y="2114"/>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5" name="Freeform 2028"/>
              <p:cNvSpPr>
                <a:spLocks/>
              </p:cNvSpPr>
              <p:nvPr/>
            </p:nvSpPr>
            <p:spPr bwMode="auto">
              <a:xfrm>
                <a:off x="1938" y="21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6" name="Freeform 2029"/>
              <p:cNvSpPr>
                <a:spLocks/>
              </p:cNvSpPr>
              <p:nvPr/>
            </p:nvSpPr>
            <p:spPr bwMode="auto">
              <a:xfrm>
                <a:off x="1938" y="21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7" name="Freeform 2030"/>
              <p:cNvSpPr>
                <a:spLocks/>
              </p:cNvSpPr>
              <p:nvPr/>
            </p:nvSpPr>
            <p:spPr bwMode="auto">
              <a:xfrm>
                <a:off x="1930" y="205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8" name="Freeform 2031"/>
              <p:cNvSpPr>
                <a:spLocks/>
              </p:cNvSpPr>
              <p:nvPr/>
            </p:nvSpPr>
            <p:spPr bwMode="auto">
              <a:xfrm>
                <a:off x="1930" y="205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9" name="Freeform 2032"/>
              <p:cNvSpPr>
                <a:spLocks/>
              </p:cNvSpPr>
              <p:nvPr/>
            </p:nvSpPr>
            <p:spPr bwMode="auto">
              <a:xfrm>
                <a:off x="2052" y="2000"/>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0" name="Freeform 2033"/>
              <p:cNvSpPr>
                <a:spLocks/>
              </p:cNvSpPr>
              <p:nvPr/>
            </p:nvSpPr>
            <p:spPr bwMode="auto">
              <a:xfrm>
                <a:off x="2052" y="2000"/>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1" name="Freeform 2034"/>
              <p:cNvSpPr>
                <a:spLocks/>
              </p:cNvSpPr>
              <p:nvPr/>
            </p:nvSpPr>
            <p:spPr bwMode="auto">
              <a:xfrm>
                <a:off x="2228" y="203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2" name="Freeform 2035"/>
              <p:cNvSpPr>
                <a:spLocks/>
              </p:cNvSpPr>
              <p:nvPr/>
            </p:nvSpPr>
            <p:spPr bwMode="auto">
              <a:xfrm>
                <a:off x="2228" y="203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3" name="Freeform 2036"/>
              <p:cNvSpPr>
                <a:spLocks/>
              </p:cNvSpPr>
              <p:nvPr/>
            </p:nvSpPr>
            <p:spPr bwMode="auto">
              <a:xfrm>
                <a:off x="2380" y="1992"/>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4" name="Freeform 2037"/>
              <p:cNvSpPr>
                <a:spLocks/>
              </p:cNvSpPr>
              <p:nvPr/>
            </p:nvSpPr>
            <p:spPr bwMode="auto">
              <a:xfrm>
                <a:off x="2380" y="1992"/>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5" name="Freeform 2038"/>
              <p:cNvSpPr>
                <a:spLocks/>
              </p:cNvSpPr>
              <p:nvPr/>
            </p:nvSpPr>
            <p:spPr bwMode="auto">
              <a:xfrm>
                <a:off x="1968" y="2030"/>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6" name="Freeform 2039"/>
              <p:cNvSpPr>
                <a:spLocks/>
              </p:cNvSpPr>
              <p:nvPr/>
            </p:nvSpPr>
            <p:spPr bwMode="auto">
              <a:xfrm>
                <a:off x="1968" y="2030"/>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7" name="Freeform 2040"/>
              <p:cNvSpPr>
                <a:spLocks/>
              </p:cNvSpPr>
              <p:nvPr/>
            </p:nvSpPr>
            <p:spPr bwMode="auto">
              <a:xfrm>
                <a:off x="1945" y="1984"/>
                <a:ext cx="69" cy="62"/>
              </a:xfrm>
              <a:custGeom>
                <a:avLst/>
                <a:gdLst>
                  <a:gd name="T0" fmla="*/ 39 w 69"/>
                  <a:gd name="T1" fmla="*/ 0 h 62"/>
                  <a:gd name="T2" fmla="*/ 69 w 69"/>
                  <a:gd name="T3" fmla="*/ 62 h 62"/>
                  <a:gd name="T4" fmla="*/ 0 w 69"/>
                  <a:gd name="T5" fmla="*/ 62 h 62"/>
                  <a:gd name="T6" fmla="*/ 39 w 69"/>
                  <a:gd name="T7" fmla="*/ 0 h 62"/>
                </a:gdLst>
                <a:ahLst/>
                <a:cxnLst>
                  <a:cxn ang="0">
                    <a:pos x="T0" y="T1"/>
                  </a:cxn>
                  <a:cxn ang="0">
                    <a:pos x="T2" y="T3"/>
                  </a:cxn>
                  <a:cxn ang="0">
                    <a:pos x="T4" y="T5"/>
                  </a:cxn>
                  <a:cxn ang="0">
                    <a:pos x="T6" y="T7"/>
                  </a:cxn>
                </a:cxnLst>
                <a:rect l="0" t="0" r="r" b="b"/>
                <a:pathLst>
                  <a:path w="69" h="62">
                    <a:moveTo>
                      <a:pt x="39" y="0"/>
                    </a:moveTo>
                    <a:lnTo>
                      <a:pt x="69" y="62"/>
                    </a:lnTo>
                    <a:lnTo>
                      <a:pt x="0" y="62"/>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8" name="Freeform 2041"/>
              <p:cNvSpPr>
                <a:spLocks/>
              </p:cNvSpPr>
              <p:nvPr/>
            </p:nvSpPr>
            <p:spPr bwMode="auto">
              <a:xfrm>
                <a:off x="1945" y="1984"/>
                <a:ext cx="69" cy="62"/>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9" name="Freeform 2042"/>
              <p:cNvSpPr>
                <a:spLocks/>
              </p:cNvSpPr>
              <p:nvPr/>
            </p:nvSpPr>
            <p:spPr bwMode="auto">
              <a:xfrm>
                <a:off x="2190" y="2000"/>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0" name="Freeform 2043"/>
              <p:cNvSpPr>
                <a:spLocks/>
              </p:cNvSpPr>
              <p:nvPr/>
            </p:nvSpPr>
            <p:spPr bwMode="auto">
              <a:xfrm>
                <a:off x="2190" y="2000"/>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1" name="Freeform 2044"/>
              <p:cNvSpPr>
                <a:spLocks/>
              </p:cNvSpPr>
              <p:nvPr/>
            </p:nvSpPr>
            <p:spPr bwMode="auto">
              <a:xfrm>
                <a:off x="2197" y="212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2" name="Freeform 2045"/>
              <p:cNvSpPr>
                <a:spLocks/>
              </p:cNvSpPr>
              <p:nvPr/>
            </p:nvSpPr>
            <p:spPr bwMode="auto">
              <a:xfrm>
                <a:off x="2197" y="212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3" name="Freeform 2046"/>
              <p:cNvSpPr>
                <a:spLocks/>
              </p:cNvSpPr>
              <p:nvPr/>
            </p:nvSpPr>
            <p:spPr bwMode="auto">
              <a:xfrm>
                <a:off x="1976" y="2061"/>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4" name="Freeform 2047"/>
              <p:cNvSpPr>
                <a:spLocks/>
              </p:cNvSpPr>
              <p:nvPr/>
            </p:nvSpPr>
            <p:spPr bwMode="auto">
              <a:xfrm>
                <a:off x="1976" y="2061"/>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5" name="Freeform 2048"/>
              <p:cNvSpPr>
                <a:spLocks/>
              </p:cNvSpPr>
              <p:nvPr/>
            </p:nvSpPr>
            <p:spPr bwMode="auto">
              <a:xfrm>
                <a:off x="1816" y="2137"/>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6" name="Freeform 2049"/>
              <p:cNvSpPr>
                <a:spLocks/>
              </p:cNvSpPr>
              <p:nvPr/>
            </p:nvSpPr>
            <p:spPr bwMode="auto">
              <a:xfrm>
                <a:off x="1816" y="2137"/>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7" name="Freeform 2050"/>
              <p:cNvSpPr>
                <a:spLocks/>
              </p:cNvSpPr>
              <p:nvPr/>
            </p:nvSpPr>
            <p:spPr bwMode="auto">
              <a:xfrm>
                <a:off x="2235" y="1839"/>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8" name="Freeform 2051"/>
              <p:cNvSpPr>
                <a:spLocks/>
              </p:cNvSpPr>
              <p:nvPr/>
            </p:nvSpPr>
            <p:spPr bwMode="auto">
              <a:xfrm>
                <a:off x="2235" y="1839"/>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9" name="Freeform 2052"/>
              <p:cNvSpPr>
                <a:spLocks/>
              </p:cNvSpPr>
              <p:nvPr/>
            </p:nvSpPr>
            <p:spPr bwMode="auto">
              <a:xfrm>
                <a:off x="2022" y="190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0" name="Freeform 2053"/>
              <p:cNvSpPr>
                <a:spLocks/>
              </p:cNvSpPr>
              <p:nvPr/>
            </p:nvSpPr>
            <p:spPr bwMode="auto">
              <a:xfrm>
                <a:off x="2022" y="190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1" name="Freeform 2054"/>
              <p:cNvSpPr>
                <a:spLocks/>
              </p:cNvSpPr>
              <p:nvPr/>
            </p:nvSpPr>
            <p:spPr bwMode="auto">
              <a:xfrm>
                <a:off x="1884" y="210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2" name="Freeform 2055"/>
              <p:cNvSpPr>
                <a:spLocks/>
              </p:cNvSpPr>
              <p:nvPr/>
            </p:nvSpPr>
            <p:spPr bwMode="auto">
              <a:xfrm>
                <a:off x="1884" y="210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3" name="Freeform 2056"/>
              <p:cNvSpPr>
                <a:spLocks/>
              </p:cNvSpPr>
              <p:nvPr/>
            </p:nvSpPr>
            <p:spPr bwMode="auto">
              <a:xfrm>
                <a:off x="2258" y="2023"/>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4" name="Freeform 2057"/>
              <p:cNvSpPr>
                <a:spLocks/>
              </p:cNvSpPr>
              <p:nvPr/>
            </p:nvSpPr>
            <p:spPr bwMode="auto">
              <a:xfrm>
                <a:off x="2258" y="2023"/>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5" name="Freeform 2058"/>
              <p:cNvSpPr>
                <a:spLocks/>
              </p:cNvSpPr>
              <p:nvPr/>
            </p:nvSpPr>
            <p:spPr bwMode="auto">
              <a:xfrm>
                <a:off x="1915" y="1939"/>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6" name="Freeform 2059"/>
              <p:cNvSpPr>
                <a:spLocks/>
              </p:cNvSpPr>
              <p:nvPr/>
            </p:nvSpPr>
            <p:spPr bwMode="auto">
              <a:xfrm>
                <a:off x="1915" y="1939"/>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7" name="Freeform 2060"/>
              <p:cNvSpPr>
                <a:spLocks/>
              </p:cNvSpPr>
              <p:nvPr/>
            </p:nvSpPr>
            <p:spPr bwMode="auto">
              <a:xfrm>
                <a:off x="2190" y="237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8" name="Freeform 2061"/>
              <p:cNvSpPr>
                <a:spLocks/>
              </p:cNvSpPr>
              <p:nvPr/>
            </p:nvSpPr>
            <p:spPr bwMode="auto">
              <a:xfrm>
                <a:off x="2190" y="237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9" name="Freeform 2062"/>
              <p:cNvSpPr>
                <a:spLocks/>
              </p:cNvSpPr>
              <p:nvPr/>
            </p:nvSpPr>
            <p:spPr bwMode="auto">
              <a:xfrm>
                <a:off x="1968" y="2030"/>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0" name="Freeform 2063"/>
              <p:cNvSpPr>
                <a:spLocks/>
              </p:cNvSpPr>
              <p:nvPr/>
            </p:nvSpPr>
            <p:spPr bwMode="auto">
              <a:xfrm>
                <a:off x="1968" y="2030"/>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1" name="Freeform 2064"/>
              <p:cNvSpPr>
                <a:spLocks/>
              </p:cNvSpPr>
              <p:nvPr/>
            </p:nvSpPr>
            <p:spPr bwMode="auto">
              <a:xfrm>
                <a:off x="1808" y="195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2" name="Freeform 2065"/>
              <p:cNvSpPr>
                <a:spLocks/>
              </p:cNvSpPr>
              <p:nvPr/>
            </p:nvSpPr>
            <p:spPr bwMode="auto">
              <a:xfrm>
                <a:off x="1808" y="195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3" name="Freeform 2066"/>
              <p:cNvSpPr>
                <a:spLocks/>
              </p:cNvSpPr>
              <p:nvPr/>
            </p:nvSpPr>
            <p:spPr bwMode="auto">
              <a:xfrm>
                <a:off x="1861" y="2030"/>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4" name="Freeform 2067"/>
              <p:cNvSpPr>
                <a:spLocks/>
              </p:cNvSpPr>
              <p:nvPr/>
            </p:nvSpPr>
            <p:spPr bwMode="auto">
              <a:xfrm>
                <a:off x="1861" y="2030"/>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5" name="Freeform 2068"/>
              <p:cNvSpPr>
                <a:spLocks/>
              </p:cNvSpPr>
              <p:nvPr/>
            </p:nvSpPr>
            <p:spPr bwMode="auto">
              <a:xfrm>
                <a:off x="1999" y="209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6" name="Freeform 2069"/>
              <p:cNvSpPr>
                <a:spLocks/>
              </p:cNvSpPr>
              <p:nvPr/>
            </p:nvSpPr>
            <p:spPr bwMode="auto">
              <a:xfrm>
                <a:off x="1999" y="209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7" name="Freeform 2070"/>
              <p:cNvSpPr>
                <a:spLocks/>
              </p:cNvSpPr>
              <p:nvPr/>
            </p:nvSpPr>
            <p:spPr bwMode="auto">
              <a:xfrm>
                <a:off x="1915" y="2000"/>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8" name="Freeform 2071"/>
              <p:cNvSpPr>
                <a:spLocks/>
              </p:cNvSpPr>
              <p:nvPr/>
            </p:nvSpPr>
            <p:spPr bwMode="auto">
              <a:xfrm>
                <a:off x="1915" y="2000"/>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9" name="Freeform 2072"/>
              <p:cNvSpPr>
                <a:spLocks/>
              </p:cNvSpPr>
              <p:nvPr/>
            </p:nvSpPr>
            <p:spPr bwMode="auto">
              <a:xfrm>
                <a:off x="2151" y="1984"/>
                <a:ext cx="77" cy="62"/>
              </a:xfrm>
              <a:custGeom>
                <a:avLst/>
                <a:gdLst>
                  <a:gd name="T0" fmla="*/ 39 w 77"/>
                  <a:gd name="T1" fmla="*/ 0 h 62"/>
                  <a:gd name="T2" fmla="*/ 77 w 77"/>
                  <a:gd name="T3" fmla="*/ 62 h 62"/>
                  <a:gd name="T4" fmla="*/ 0 w 77"/>
                  <a:gd name="T5" fmla="*/ 62 h 62"/>
                  <a:gd name="T6" fmla="*/ 39 w 77"/>
                  <a:gd name="T7" fmla="*/ 0 h 62"/>
                </a:gdLst>
                <a:ahLst/>
                <a:cxnLst>
                  <a:cxn ang="0">
                    <a:pos x="T0" y="T1"/>
                  </a:cxn>
                  <a:cxn ang="0">
                    <a:pos x="T2" y="T3"/>
                  </a:cxn>
                  <a:cxn ang="0">
                    <a:pos x="T4" y="T5"/>
                  </a:cxn>
                  <a:cxn ang="0">
                    <a:pos x="T6" y="T7"/>
                  </a:cxn>
                </a:cxnLst>
                <a:rect l="0" t="0" r="r" b="b"/>
                <a:pathLst>
                  <a:path w="77" h="62">
                    <a:moveTo>
                      <a:pt x="39" y="0"/>
                    </a:moveTo>
                    <a:lnTo>
                      <a:pt x="77" y="62"/>
                    </a:lnTo>
                    <a:lnTo>
                      <a:pt x="0" y="62"/>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0" name="Freeform 2073"/>
              <p:cNvSpPr>
                <a:spLocks/>
              </p:cNvSpPr>
              <p:nvPr/>
            </p:nvSpPr>
            <p:spPr bwMode="auto">
              <a:xfrm>
                <a:off x="2151" y="1984"/>
                <a:ext cx="77"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1" name="Freeform 2074"/>
              <p:cNvSpPr>
                <a:spLocks/>
              </p:cNvSpPr>
              <p:nvPr/>
            </p:nvSpPr>
            <p:spPr bwMode="auto">
              <a:xfrm>
                <a:off x="2090" y="1962"/>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2" name="Freeform 2075"/>
              <p:cNvSpPr>
                <a:spLocks/>
              </p:cNvSpPr>
              <p:nvPr/>
            </p:nvSpPr>
            <p:spPr bwMode="auto">
              <a:xfrm>
                <a:off x="2090" y="1962"/>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3" name="Freeform 2076"/>
              <p:cNvSpPr>
                <a:spLocks/>
              </p:cNvSpPr>
              <p:nvPr/>
            </p:nvSpPr>
            <p:spPr bwMode="auto">
              <a:xfrm>
                <a:off x="2090" y="2000"/>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4" name="Freeform 2077"/>
              <p:cNvSpPr>
                <a:spLocks/>
              </p:cNvSpPr>
              <p:nvPr/>
            </p:nvSpPr>
            <p:spPr bwMode="auto">
              <a:xfrm>
                <a:off x="2090" y="2000"/>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5" name="Freeform 2078"/>
              <p:cNvSpPr>
                <a:spLocks/>
              </p:cNvSpPr>
              <p:nvPr/>
            </p:nvSpPr>
            <p:spPr bwMode="auto">
              <a:xfrm>
                <a:off x="2067" y="1992"/>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6" name="Freeform 2079"/>
              <p:cNvSpPr>
                <a:spLocks/>
              </p:cNvSpPr>
              <p:nvPr/>
            </p:nvSpPr>
            <p:spPr bwMode="auto">
              <a:xfrm>
                <a:off x="2067" y="1992"/>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7" name="Freeform 2080"/>
              <p:cNvSpPr>
                <a:spLocks/>
              </p:cNvSpPr>
              <p:nvPr/>
            </p:nvSpPr>
            <p:spPr bwMode="auto">
              <a:xfrm>
                <a:off x="2006" y="200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8" name="Freeform 2081"/>
              <p:cNvSpPr>
                <a:spLocks/>
              </p:cNvSpPr>
              <p:nvPr/>
            </p:nvSpPr>
            <p:spPr bwMode="auto">
              <a:xfrm>
                <a:off x="2006" y="200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9" name="Freeform 2082"/>
              <p:cNvSpPr>
                <a:spLocks/>
              </p:cNvSpPr>
              <p:nvPr/>
            </p:nvSpPr>
            <p:spPr bwMode="auto">
              <a:xfrm>
                <a:off x="1907" y="2206"/>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0" name="Freeform 2083"/>
              <p:cNvSpPr>
                <a:spLocks/>
              </p:cNvSpPr>
              <p:nvPr/>
            </p:nvSpPr>
            <p:spPr bwMode="auto">
              <a:xfrm>
                <a:off x="1907" y="2206"/>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1" name="Freeform 2084"/>
              <p:cNvSpPr>
                <a:spLocks/>
              </p:cNvSpPr>
              <p:nvPr/>
            </p:nvSpPr>
            <p:spPr bwMode="auto">
              <a:xfrm>
                <a:off x="1999" y="194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2" name="Freeform 2085"/>
              <p:cNvSpPr>
                <a:spLocks/>
              </p:cNvSpPr>
              <p:nvPr/>
            </p:nvSpPr>
            <p:spPr bwMode="auto">
              <a:xfrm>
                <a:off x="1999" y="194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3" name="Freeform 2086"/>
              <p:cNvSpPr>
                <a:spLocks/>
              </p:cNvSpPr>
              <p:nvPr/>
            </p:nvSpPr>
            <p:spPr bwMode="auto">
              <a:xfrm>
                <a:off x="2159" y="1954"/>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4" name="Freeform 2087"/>
              <p:cNvSpPr>
                <a:spLocks/>
              </p:cNvSpPr>
              <p:nvPr/>
            </p:nvSpPr>
            <p:spPr bwMode="auto">
              <a:xfrm>
                <a:off x="2159" y="1954"/>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5" name="Freeform 2088"/>
              <p:cNvSpPr>
                <a:spLocks/>
              </p:cNvSpPr>
              <p:nvPr/>
            </p:nvSpPr>
            <p:spPr bwMode="auto">
              <a:xfrm>
                <a:off x="4135" y="214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6" name="Freeform 2089"/>
              <p:cNvSpPr>
                <a:spLocks/>
              </p:cNvSpPr>
              <p:nvPr/>
            </p:nvSpPr>
            <p:spPr bwMode="auto">
              <a:xfrm>
                <a:off x="4135" y="214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7" name="Freeform 2090"/>
              <p:cNvSpPr>
                <a:spLocks/>
              </p:cNvSpPr>
              <p:nvPr/>
            </p:nvSpPr>
            <p:spPr bwMode="auto">
              <a:xfrm>
                <a:off x="3998" y="222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8" name="Freeform 2091"/>
              <p:cNvSpPr>
                <a:spLocks/>
              </p:cNvSpPr>
              <p:nvPr/>
            </p:nvSpPr>
            <p:spPr bwMode="auto">
              <a:xfrm>
                <a:off x="3998" y="222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9" name="Freeform 2092"/>
              <p:cNvSpPr>
                <a:spLocks/>
              </p:cNvSpPr>
              <p:nvPr/>
            </p:nvSpPr>
            <p:spPr bwMode="auto">
              <a:xfrm>
                <a:off x="4158" y="209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0" name="Freeform 2093"/>
              <p:cNvSpPr>
                <a:spLocks/>
              </p:cNvSpPr>
              <p:nvPr/>
            </p:nvSpPr>
            <p:spPr bwMode="auto">
              <a:xfrm>
                <a:off x="4158" y="209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1" name="Freeform 2094"/>
              <p:cNvSpPr>
                <a:spLocks/>
              </p:cNvSpPr>
              <p:nvPr/>
            </p:nvSpPr>
            <p:spPr bwMode="auto">
              <a:xfrm>
                <a:off x="4166" y="2084"/>
                <a:ext cx="68" cy="68"/>
              </a:xfrm>
              <a:custGeom>
                <a:avLst/>
                <a:gdLst>
                  <a:gd name="T0" fmla="*/ 38 w 68"/>
                  <a:gd name="T1" fmla="*/ 0 h 68"/>
                  <a:gd name="T2" fmla="*/ 68 w 68"/>
                  <a:gd name="T3" fmla="*/ 68 h 68"/>
                  <a:gd name="T4" fmla="*/ 0 w 68"/>
                  <a:gd name="T5" fmla="*/ 68 h 68"/>
                  <a:gd name="T6" fmla="*/ 38 w 68"/>
                  <a:gd name="T7" fmla="*/ 0 h 68"/>
                </a:gdLst>
                <a:ahLst/>
                <a:cxnLst>
                  <a:cxn ang="0">
                    <a:pos x="T0" y="T1"/>
                  </a:cxn>
                  <a:cxn ang="0">
                    <a:pos x="T2" y="T3"/>
                  </a:cxn>
                  <a:cxn ang="0">
                    <a:pos x="T4" y="T5"/>
                  </a:cxn>
                  <a:cxn ang="0">
                    <a:pos x="T6" y="T7"/>
                  </a:cxn>
                </a:cxnLst>
                <a:rect l="0" t="0" r="r" b="b"/>
                <a:pathLst>
                  <a:path w="68" h="68">
                    <a:moveTo>
                      <a:pt x="38" y="0"/>
                    </a:moveTo>
                    <a:lnTo>
                      <a:pt x="68"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2" name="Freeform 2095"/>
              <p:cNvSpPr>
                <a:spLocks/>
              </p:cNvSpPr>
              <p:nvPr/>
            </p:nvSpPr>
            <p:spPr bwMode="auto">
              <a:xfrm>
                <a:off x="4166" y="2084"/>
                <a:ext cx="68"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3" name="Freeform 2096"/>
              <p:cNvSpPr>
                <a:spLocks/>
              </p:cNvSpPr>
              <p:nvPr/>
            </p:nvSpPr>
            <p:spPr bwMode="auto">
              <a:xfrm>
                <a:off x="3960" y="231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4" name="Freeform 2097"/>
              <p:cNvSpPr>
                <a:spLocks/>
              </p:cNvSpPr>
              <p:nvPr/>
            </p:nvSpPr>
            <p:spPr bwMode="auto">
              <a:xfrm>
                <a:off x="3960" y="231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5" name="Freeform 2098"/>
              <p:cNvSpPr>
                <a:spLocks/>
              </p:cNvSpPr>
              <p:nvPr/>
            </p:nvSpPr>
            <p:spPr bwMode="auto">
              <a:xfrm>
                <a:off x="3914" y="19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6" name="Freeform 2099"/>
              <p:cNvSpPr>
                <a:spLocks/>
              </p:cNvSpPr>
              <p:nvPr/>
            </p:nvSpPr>
            <p:spPr bwMode="auto">
              <a:xfrm>
                <a:off x="3914" y="19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7" name="Freeform 2100"/>
              <p:cNvSpPr>
                <a:spLocks/>
              </p:cNvSpPr>
              <p:nvPr/>
            </p:nvSpPr>
            <p:spPr bwMode="auto">
              <a:xfrm>
                <a:off x="4166" y="2091"/>
                <a:ext cx="68" cy="69"/>
              </a:xfrm>
              <a:custGeom>
                <a:avLst/>
                <a:gdLst>
                  <a:gd name="T0" fmla="*/ 38 w 68"/>
                  <a:gd name="T1" fmla="*/ 0 h 69"/>
                  <a:gd name="T2" fmla="*/ 68 w 68"/>
                  <a:gd name="T3" fmla="*/ 69 h 69"/>
                  <a:gd name="T4" fmla="*/ 0 w 68"/>
                  <a:gd name="T5" fmla="*/ 69 h 69"/>
                  <a:gd name="T6" fmla="*/ 38 w 68"/>
                  <a:gd name="T7" fmla="*/ 0 h 69"/>
                </a:gdLst>
                <a:ahLst/>
                <a:cxnLst>
                  <a:cxn ang="0">
                    <a:pos x="T0" y="T1"/>
                  </a:cxn>
                  <a:cxn ang="0">
                    <a:pos x="T2" y="T3"/>
                  </a:cxn>
                  <a:cxn ang="0">
                    <a:pos x="T4" y="T5"/>
                  </a:cxn>
                  <a:cxn ang="0">
                    <a:pos x="T6" y="T7"/>
                  </a:cxn>
                </a:cxnLst>
                <a:rect l="0" t="0" r="r" b="b"/>
                <a:pathLst>
                  <a:path w="68" h="69">
                    <a:moveTo>
                      <a:pt x="38" y="0"/>
                    </a:moveTo>
                    <a:lnTo>
                      <a:pt x="68"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8" name="Freeform 2101"/>
              <p:cNvSpPr>
                <a:spLocks/>
              </p:cNvSpPr>
              <p:nvPr/>
            </p:nvSpPr>
            <p:spPr bwMode="auto">
              <a:xfrm>
                <a:off x="4166" y="2091"/>
                <a:ext cx="68"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9" name="Freeform 2102"/>
              <p:cNvSpPr>
                <a:spLocks/>
              </p:cNvSpPr>
              <p:nvPr/>
            </p:nvSpPr>
            <p:spPr bwMode="auto">
              <a:xfrm>
                <a:off x="4143" y="209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0" name="Freeform 2103"/>
              <p:cNvSpPr>
                <a:spLocks/>
              </p:cNvSpPr>
              <p:nvPr/>
            </p:nvSpPr>
            <p:spPr bwMode="auto">
              <a:xfrm>
                <a:off x="4143" y="209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1" name="Freeform 2104"/>
              <p:cNvSpPr>
                <a:spLocks/>
              </p:cNvSpPr>
              <p:nvPr/>
            </p:nvSpPr>
            <p:spPr bwMode="auto">
              <a:xfrm>
                <a:off x="3853" y="171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2" name="Freeform 2105"/>
              <p:cNvSpPr>
                <a:spLocks/>
              </p:cNvSpPr>
              <p:nvPr/>
            </p:nvSpPr>
            <p:spPr bwMode="auto">
              <a:xfrm>
                <a:off x="3853" y="171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3" name="Freeform 2106"/>
              <p:cNvSpPr>
                <a:spLocks/>
              </p:cNvSpPr>
              <p:nvPr/>
            </p:nvSpPr>
            <p:spPr bwMode="auto">
              <a:xfrm>
                <a:off x="4059" y="2015"/>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4" name="Freeform 2107"/>
              <p:cNvSpPr>
                <a:spLocks/>
              </p:cNvSpPr>
              <p:nvPr/>
            </p:nvSpPr>
            <p:spPr bwMode="auto">
              <a:xfrm>
                <a:off x="4059" y="2015"/>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5" name="Freeform 2108"/>
              <p:cNvSpPr>
                <a:spLocks/>
              </p:cNvSpPr>
              <p:nvPr/>
            </p:nvSpPr>
            <p:spPr bwMode="auto">
              <a:xfrm>
                <a:off x="3769" y="154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6" name="Freeform 2109"/>
              <p:cNvSpPr>
                <a:spLocks/>
              </p:cNvSpPr>
              <p:nvPr/>
            </p:nvSpPr>
            <p:spPr bwMode="auto">
              <a:xfrm>
                <a:off x="3769" y="154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7" name="Freeform 2110"/>
              <p:cNvSpPr>
                <a:spLocks/>
              </p:cNvSpPr>
              <p:nvPr/>
            </p:nvSpPr>
            <p:spPr bwMode="auto">
              <a:xfrm>
                <a:off x="4135" y="2114"/>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8" name="Freeform 2111"/>
              <p:cNvSpPr>
                <a:spLocks/>
              </p:cNvSpPr>
              <p:nvPr/>
            </p:nvSpPr>
            <p:spPr bwMode="auto">
              <a:xfrm>
                <a:off x="4135" y="2114"/>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9" name="Freeform 2112"/>
              <p:cNvSpPr>
                <a:spLocks/>
              </p:cNvSpPr>
              <p:nvPr/>
            </p:nvSpPr>
            <p:spPr bwMode="auto">
              <a:xfrm>
                <a:off x="4158" y="212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0" name="Freeform 2113"/>
              <p:cNvSpPr>
                <a:spLocks/>
              </p:cNvSpPr>
              <p:nvPr/>
            </p:nvSpPr>
            <p:spPr bwMode="auto">
              <a:xfrm>
                <a:off x="4158" y="212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1" name="Freeform 2114"/>
              <p:cNvSpPr>
                <a:spLocks/>
              </p:cNvSpPr>
              <p:nvPr/>
            </p:nvSpPr>
            <p:spPr bwMode="auto">
              <a:xfrm>
                <a:off x="4158" y="2084"/>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2" name="Freeform 2115"/>
              <p:cNvSpPr>
                <a:spLocks/>
              </p:cNvSpPr>
              <p:nvPr/>
            </p:nvSpPr>
            <p:spPr bwMode="auto">
              <a:xfrm>
                <a:off x="4158" y="2084"/>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3" name="Freeform 2116"/>
              <p:cNvSpPr>
                <a:spLocks/>
              </p:cNvSpPr>
              <p:nvPr/>
            </p:nvSpPr>
            <p:spPr bwMode="auto">
              <a:xfrm>
                <a:off x="4181" y="2091"/>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4" name="Freeform 2117"/>
              <p:cNvSpPr>
                <a:spLocks/>
              </p:cNvSpPr>
              <p:nvPr/>
            </p:nvSpPr>
            <p:spPr bwMode="auto">
              <a:xfrm>
                <a:off x="4181" y="2091"/>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5" name="Freeform 2118"/>
              <p:cNvSpPr>
                <a:spLocks/>
              </p:cNvSpPr>
              <p:nvPr/>
            </p:nvSpPr>
            <p:spPr bwMode="auto">
              <a:xfrm>
                <a:off x="3967" y="2061"/>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6" name="Freeform 2119"/>
              <p:cNvSpPr>
                <a:spLocks/>
              </p:cNvSpPr>
              <p:nvPr/>
            </p:nvSpPr>
            <p:spPr bwMode="auto">
              <a:xfrm>
                <a:off x="3967" y="2061"/>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7" name="Freeform 2120"/>
              <p:cNvSpPr>
                <a:spLocks/>
              </p:cNvSpPr>
              <p:nvPr/>
            </p:nvSpPr>
            <p:spPr bwMode="auto">
              <a:xfrm>
                <a:off x="4067" y="1984"/>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8" name="Freeform 2121"/>
              <p:cNvSpPr>
                <a:spLocks/>
              </p:cNvSpPr>
              <p:nvPr/>
            </p:nvSpPr>
            <p:spPr bwMode="auto">
              <a:xfrm>
                <a:off x="4067" y="1984"/>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9" name="Freeform 2122"/>
              <p:cNvSpPr>
                <a:spLocks/>
              </p:cNvSpPr>
              <p:nvPr/>
            </p:nvSpPr>
            <p:spPr bwMode="auto">
              <a:xfrm>
                <a:off x="4044" y="223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0" name="Freeform 2123"/>
              <p:cNvSpPr>
                <a:spLocks/>
              </p:cNvSpPr>
              <p:nvPr/>
            </p:nvSpPr>
            <p:spPr bwMode="auto">
              <a:xfrm>
                <a:off x="4044" y="223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1" name="Freeform 2124"/>
              <p:cNvSpPr>
                <a:spLocks/>
              </p:cNvSpPr>
              <p:nvPr/>
            </p:nvSpPr>
            <p:spPr bwMode="auto">
              <a:xfrm>
                <a:off x="4051" y="1946"/>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2" name="Freeform 2125"/>
              <p:cNvSpPr>
                <a:spLocks/>
              </p:cNvSpPr>
              <p:nvPr/>
            </p:nvSpPr>
            <p:spPr bwMode="auto">
              <a:xfrm>
                <a:off x="4051" y="1946"/>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grpSp>
        <p:sp>
          <p:nvSpPr>
            <p:cNvPr id="1154" name="Freeform 2127"/>
            <p:cNvSpPr>
              <a:spLocks/>
            </p:cNvSpPr>
            <p:nvPr/>
          </p:nvSpPr>
          <p:spPr bwMode="auto">
            <a:xfrm>
              <a:off x="4181" y="208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55" name="Freeform 2128"/>
            <p:cNvSpPr>
              <a:spLocks/>
            </p:cNvSpPr>
            <p:nvPr/>
          </p:nvSpPr>
          <p:spPr bwMode="auto">
            <a:xfrm>
              <a:off x="4181" y="208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56" name="Freeform 2129"/>
            <p:cNvSpPr>
              <a:spLocks/>
            </p:cNvSpPr>
            <p:nvPr/>
          </p:nvSpPr>
          <p:spPr bwMode="auto">
            <a:xfrm>
              <a:off x="3983" y="245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57" name="Freeform 2130"/>
            <p:cNvSpPr>
              <a:spLocks/>
            </p:cNvSpPr>
            <p:nvPr/>
          </p:nvSpPr>
          <p:spPr bwMode="auto">
            <a:xfrm>
              <a:off x="3983" y="245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58" name="Freeform 2131"/>
            <p:cNvSpPr>
              <a:spLocks/>
            </p:cNvSpPr>
            <p:nvPr/>
          </p:nvSpPr>
          <p:spPr bwMode="auto">
            <a:xfrm>
              <a:off x="4135" y="2038"/>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59" name="Freeform 2132"/>
            <p:cNvSpPr>
              <a:spLocks/>
            </p:cNvSpPr>
            <p:nvPr/>
          </p:nvSpPr>
          <p:spPr bwMode="auto">
            <a:xfrm>
              <a:off x="4135" y="2038"/>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60" name="Freeform 2133"/>
            <p:cNvSpPr>
              <a:spLocks/>
            </p:cNvSpPr>
            <p:nvPr/>
          </p:nvSpPr>
          <p:spPr bwMode="auto">
            <a:xfrm>
              <a:off x="4021" y="1809"/>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61" name="Freeform 2134"/>
            <p:cNvSpPr>
              <a:spLocks/>
            </p:cNvSpPr>
            <p:nvPr/>
          </p:nvSpPr>
          <p:spPr bwMode="auto">
            <a:xfrm>
              <a:off x="4021" y="1809"/>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62" name="Freeform 2135"/>
            <p:cNvSpPr>
              <a:spLocks/>
            </p:cNvSpPr>
            <p:nvPr/>
          </p:nvSpPr>
          <p:spPr bwMode="auto">
            <a:xfrm>
              <a:off x="3883" y="1626"/>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63" name="Freeform 2136"/>
            <p:cNvSpPr>
              <a:spLocks/>
            </p:cNvSpPr>
            <p:nvPr/>
          </p:nvSpPr>
          <p:spPr bwMode="auto">
            <a:xfrm>
              <a:off x="3883" y="1626"/>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64" name="Freeform 2137"/>
            <p:cNvSpPr>
              <a:spLocks/>
            </p:cNvSpPr>
            <p:nvPr/>
          </p:nvSpPr>
          <p:spPr bwMode="auto">
            <a:xfrm>
              <a:off x="4135" y="206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65" name="Freeform 2138"/>
            <p:cNvSpPr>
              <a:spLocks/>
            </p:cNvSpPr>
            <p:nvPr/>
          </p:nvSpPr>
          <p:spPr bwMode="auto">
            <a:xfrm>
              <a:off x="4135" y="206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66" name="Freeform 2139"/>
            <p:cNvSpPr>
              <a:spLocks/>
            </p:cNvSpPr>
            <p:nvPr/>
          </p:nvSpPr>
          <p:spPr bwMode="auto">
            <a:xfrm>
              <a:off x="4143" y="2068"/>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67" name="Freeform 2140"/>
            <p:cNvSpPr>
              <a:spLocks/>
            </p:cNvSpPr>
            <p:nvPr/>
          </p:nvSpPr>
          <p:spPr bwMode="auto">
            <a:xfrm>
              <a:off x="4143" y="2068"/>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68" name="Freeform 2141"/>
            <p:cNvSpPr>
              <a:spLocks/>
            </p:cNvSpPr>
            <p:nvPr/>
          </p:nvSpPr>
          <p:spPr bwMode="auto">
            <a:xfrm>
              <a:off x="4150" y="2122"/>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69" name="Freeform 2142"/>
            <p:cNvSpPr>
              <a:spLocks/>
            </p:cNvSpPr>
            <p:nvPr/>
          </p:nvSpPr>
          <p:spPr bwMode="auto">
            <a:xfrm>
              <a:off x="4150" y="2122"/>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70" name="Freeform 2143"/>
            <p:cNvSpPr>
              <a:spLocks/>
            </p:cNvSpPr>
            <p:nvPr/>
          </p:nvSpPr>
          <p:spPr bwMode="auto">
            <a:xfrm>
              <a:off x="4028" y="2114"/>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71" name="Freeform 2144"/>
            <p:cNvSpPr>
              <a:spLocks/>
            </p:cNvSpPr>
            <p:nvPr/>
          </p:nvSpPr>
          <p:spPr bwMode="auto">
            <a:xfrm>
              <a:off x="4028" y="211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72" name="Freeform 2145"/>
            <p:cNvSpPr>
              <a:spLocks/>
            </p:cNvSpPr>
            <p:nvPr/>
          </p:nvSpPr>
          <p:spPr bwMode="auto">
            <a:xfrm>
              <a:off x="4150" y="2084"/>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73" name="Freeform 2146"/>
            <p:cNvSpPr>
              <a:spLocks/>
            </p:cNvSpPr>
            <p:nvPr/>
          </p:nvSpPr>
          <p:spPr bwMode="auto">
            <a:xfrm>
              <a:off x="4150" y="2084"/>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74" name="Freeform 2147"/>
            <p:cNvSpPr>
              <a:spLocks/>
            </p:cNvSpPr>
            <p:nvPr/>
          </p:nvSpPr>
          <p:spPr bwMode="auto">
            <a:xfrm>
              <a:off x="4105" y="2084"/>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75" name="Freeform 2148"/>
            <p:cNvSpPr>
              <a:spLocks/>
            </p:cNvSpPr>
            <p:nvPr/>
          </p:nvSpPr>
          <p:spPr bwMode="auto">
            <a:xfrm>
              <a:off x="4105" y="2084"/>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76" name="Freeform 2149"/>
            <p:cNvSpPr>
              <a:spLocks/>
            </p:cNvSpPr>
            <p:nvPr/>
          </p:nvSpPr>
          <p:spPr bwMode="auto">
            <a:xfrm>
              <a:off x="4082" y="2191"/>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77" name="Freeform 2150"/>
            <p:cNvSpPr>
              <a:spLocks/>
            </p:cNvSpPr>
            <p:nvPr/>
          </p:nvSpPr>
          <p:spPr bwMode="auto">
            <a:xfrm>
              <a:off x="4082" y="2191"/>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78" name="Freeform 2151"/>
            <p:cNvSpPr>
              <a:spLocks/>
            </p:cNvSpPr>
            <p:nvPr/>
          </p:nvSpPr>
          <p:spPr bwMode="auto">
            <a:xfrm>
              <a:off x="4150" y="2053"/>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79" name="Freeform 2152"/>
            <p:cNvSpPr>
              <a:spLocks/>
            </p:cNvSpPr>
            <p:nvPr/>
          </p:nvSpPr>
          <p:spPr bwMode="auto">
            <a:xfrm>
              <a:off x="4150" y="205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80" name="Freeform 2153"/>
            <p:cNvSpPr>
              <a:spLocks/>
            </p:cNvSpPr>
            <p:nvPr/>
          </p:nvSpPr>
          <p:spPr bwMode="auto">
            <a:xfrm>
              <a:off x="4036" y="2458"/>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81" name="Freeform 2154"/>
            <p:cNvSpPr>
              <a:spLocks/>
            </p:cNvSpPr>
            <p:nvPr/>
          </p:nvSpPr>
          <p:spPr bwMode="auto">
            <a:xfrm>
              <a:off x="4036" y="2458"/>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82" name="Freeform 2155"/>
            <p:cNvSpPr>
              <a:spLocks/>
            </p:cNvSpPr>
            <p:nvPr/>
          </p:nvSpPr>
          <p:spPr bwMode="auto">
            <a:xfrm>
              <a:off x="4173" y="2099"/>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83" name="Freeform 2156"/>
            <p:cNvSpPr>
              <a:spLocks/>
            </p:cNvSpPr>
            <p:nvPr/>
          </p:nvSpPr>
          <p:spPr bwMode="auto">
            <a:xfrm>
              <a:off x="4173" y="2099"/>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84" name="Freeform 2157"/>
            <p:cNvSpPr>
              <a:spLocks/>
            </p:cNvSpPr>
            <p:nvPr/>
          </p:nvSpPr>
          <p:spPr bwMode="auto">
            <a:xfrm>
              <a:off x="4112" y="2076"/>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85" name="Freeform 2158"/>
            <p:cNvSpPr>
              <a:spLocks/>
            </p:cNvSpPr>
            <p:nvPr/>
          </p:nvSpPr>
          <p:spPr bwMode="auto">
            <a:xfrm>
              <a:off x="4112" y="2076"/>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86" name="Freeform 2159"/>
            <p:cNvSpPr>
              <a:spLocks/>
            </p:cNvSpPr>
            <p:nvPr/>
          </p:nvSpPr>
          <p:spPr bwMode="auto">
            <a:xfrm>
              <a:off x="3716" y="169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87" name="Freeform 2160"/>
            <p:cNvSpPr>
              <a:spLocks/>
            </p:cNvSpPr>
            <p:nvPr/>
          </p:nvSpPr>
          <p:spPr bwMode="auto">
            <a:xfrm>
              <a:off x="3716" y="169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88" name="Freeform 2161"/>
            <p:cNvSpPr>
              <a:spLocks/>
            </p:cNvSpPr>
            <p:nvPr/>
          </p:nvSpPr>
          <p:spPr bwMode="auto">
            <a:xfrm>
              <a:off x="4150" y="2091"/>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89" name="Freeform 2162"/>
            <p:cNvSpPr>
              <a:spLocks/>
            </p:cNvSpPr>
            <p:nvPr/>
          </p:nvSpPr>
          <p:spPr bwMode="auto">
            <a:xfrm>
              <a:off x="4150" y="2091"/>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90" name="Freeform 2163"/>
            <p:cNvSpPr>
              <a:spLocks/>
            </p:cNvSpPr>
            <p:nvPr/>
          </p:nvSpPr>
          <p:spPr bwMode="auto">
            <a:xfrm>
              <a:off x="4158" y="209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91" name="Freeform 2164"/>
            <p:cNvSpPr>
              <a:spLocks/>
            </p:cNvSpPr>
            <p:nvPr/>
          </p:nvSpPr>
          <p:spPr bwMode="auto">
            <a:xfrm>
              <a:off x="4158" y="209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92" name="Freeform 2165"/>
            <p:cNvSpPr>
              <a:spLocks/>
            </p:cNvSpPr>
            <p:nvPr/>
          </p:nvSpPr>
          <p:spPr bwMode="auto">
            <a:xfrm>
              <a:off x="3899" y="1916"/>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93" name="Freeform 2166"/>
            <p:cNvSpPr>
              <a:spLocks/>
            </p:cNvSpPr>
            <p:nvPr/>
          </p:nvSpPr>
          <p:spPr bwMode="auto">
            <a:xfrm>
              <a:off x="3899" y="1916"/>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94" name="Freeform 2167"/>
            <p:cNvSpPr>
              <a:spLocks/>
            </p:cNvSpPr>
            <p:nvPr/>
          </p:nvSpPr>
          <p:spPr bwMode="auto">
            <a:xfrm>
              <a:off x="4173" y="2099"/>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95" name="Freeform 2168"/>
            <p:cNvSpPr>
              <a:spLocks/>
            </p:cNvSpPr>
            <p:nvPr/>
          </p:nvSpPr>
          <p:spPr bwMode="auto">
            <a:xfrm>
              <a:off x="4173" y="2099"/>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96" name="Freeform 2169"/>
            <p:cNvSpPr>
              <a:spLocks/>
            </p:cNvSpPr>
            <p:nvPr/>
          </p:nvSpPr>
          <p:spPr bwMode="auto">
            <a:xfrm>
              <a:off x="3479" y="2275"/>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97" name="Freeform 2170"/>
            <p:cNvSpPr>
              <a:spLocks/>
            </p:cNvSpPr>
            <p:nvPr/>
          </p:nvSpPr>
          <p:spPr bwMode="auto">
            <a:xfrm>
              <a:off x="3479" y="2275"/>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98" name="Freeform 2171"/>
            <p:cNvSpPr>
              <a:spLocks/>
            </p:cNvSpPr>
            <p:nvPr/>
          </p:nvSpPr>
          <p:spPr bwMode="auto">
            <a:xfrm>
              <a:off x="4097" y="2191"/>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99" name="Freeform 2172"/>
            <p:cNvSpPr>
              <a:spLocks/>
            </p:cNvSpPr>
            <p:nvPr/>
          </p:nvSpPr>
          <p:spPr bwMode="auto">
            <a:xfrm>
              <a:off x="4097" y="2191"/>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00" name="Freeform 2173"/>
            <p:cNvSpPr>
              <a:spLocks/>
            </p:cNvSpPr>
            <p:nvPr/>
          </p:nvSpPr>
          <p:spPr bwMode="auto">
            <a:xfrm>
              <a:off x="4135" y="2061"/>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01" name="Freeform 2174"/>
            <p:cNvSpPr>
              <a:spLocks/>
            </p:cNvSpPr>
            <p:nvPr/>
          </p:nvSpPr>
          <p:spPr bwMode="auto">
            <a:xfrm>
              <a:off x="4135" y="2061"/>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02" name="Freeform 2175"/>
            <p:cNvSpPr>
              <a:spLocks/>
            </p:cNvSpPr>
            <p:nvPr/>
          </p:nvSpPr>
          <p:spPr bwMode="auto">
            <a:xfrm>
              <a:off x="4120" y="222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03" name="Freeform 2176"/>
            <p:cNvSpPr>
              <a:spLocks/>
            </p:cNvSpPr>
            <p:nvPr/>
          </p:nvSpPr>
          <p:spPr bwMode="auto">
            <a:xfrm>
              <a:off x="4120" y="222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04" name="Freeform 2177"/>
            <p:cNvSpPr>
              <a:spLocks/>
            </p:cNvSpPr>
            <p:nvPr/>
          </p:nvSpPr>
          <p:spPr bwMode="auto">
            <a:xfrm>
              <a:off x="4036" y="213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05" name="Freeform 2178"/>
            <p:cNvSpPr>
              <a:spLocks/>
            </p:cNvSpPr>
            <p:nvPr/>
          </p:nvSpPr>
          <p:spPr bwMode="auto">
            <a:xfrm>
              <a:off x="4036" y="213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06" name="Freeform 2179"/>
            <p:cNvSpPr>
              <a:spLocks/>
            </p:cNvSpPr>
            <p:nvPr/>
          </p:nvSpPr>
          <p:spPr bwMode="auto">
            <a:xfrm>
              <a:off x="3883" y="2404"/>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07" name="Freeform 2180"/>
            <p:cNvSpPr>
              <a:spLocks/>
            </p:cNvSpPr>
            <p:nvPr/>
          </p:nvSpPr>
          <p:spPr bwMode="auto">
            <a:xfrm>
              <a:off x="3883" y="240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08" name="Freeform 2181"/>
            <p:cNvSpPr>
              <a:spLocks/>
            </p:cNvSpPr>
            <p:nvPr/>
          </p:nvSpPr>
          <p:spPr bwMode="auto">
            <a:xfrm>
              <a:off x="4120" y="2129"/>
              <a:ext cx="69" cy="62"/>
            </a:xfrm>
            <a:custGeom>
              <a:avLst/>
              <a:gdLst>
                <a:gd name="T0" fmla="*/ 30 w 69"/>
                <a:gd name="T1" fmla="*/ 0 h 62"/>
                <a:gd name="T2" fmla="*/ 69 w 69"/>
                <a:gd name="T3" fmla="*/ 62 h 62"/>
                <a:gd name="T4" fmla="*/ 0 w 69"/>
                <a:gd name="T5" fmla="*/ 62 h 62"/>
                <a:gd name="T6" fmla="*/ 30 w 69"/>
                <a:gd name="T7" fmla="*/ 0 h 62"/>
              </a:gdLst>
              <a:ahLst/>
              <a:cxnLst>
                <a:cxn ang="0">
                  <a:pos x="T0" y="T1"/>
                </a:cxn>
                <a:cxn ang="0">
                  <a:pos x="T2" y="T3"/>
                </a:cxn>
                <a:cxn ang="0">
                  <a:pos x="T4" y="T5"/>
                </a:cxn>
                <a:cxn ang="0">
                  <a:pos x="T6" y="T7"/>
                </a:cxn>
              </a:cxnLst>
              <a:rect l="0" t="0" r="r" b="b"/>
              <a:pathLst>
                <a:path w="69" h="62">
                  <a:moveTo>
                    <a:pt x="30" y="0"/>
                  </a:moveTo>
                  <a:lnTo>
                    <a:pt x="69" y="62"/>
                  </a:lnTo>
                  <a:lnTo>
                    <a:pt x="0" y="62"/>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09" name="Freeform 2182"/>
            <p:cNvSpPr>
              <a:spLocks/>
            </p:cNvSpPr>
            <p:nvPr/>
          </p:nvSpPr>
          <p:spPr bwMode="auto">
            <a:xfrm>
              <a:off x="4120" y="2129"/>
              <a:ext cx="69" cy="62"/>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0" name="Freeform 2183"/>
            <p:cNvSpPr>
              <a:spLocks/>
            </p:cNvSpPr>
            <p:nvPr/>
          </p:nvSpPr>
          <p:spPr bwMode="auto">
            <a:xfrm>
              <a:off x="4143" y="212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1" name="Freeform 2184"/>
            <p:cNvSpPr>
              <a:spLocks/>
            </p:cNvSpPr>
            <p:nvPr/>
          </p:nvSpPr>
          <p:spPr bwMode="auto">
            <a:xfrm>
              <a:off x="4143" y="212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2" name="Freeform 2185"/>
            <p:cNvSpPr>
              <a:spLocks/>
            </p:cNvSpPr>
            <p:nvPr/>
          </p:nvSpPr>
          <p:spPr bwMode="auto">
            <a:xfrm>
              <a:off x="4028" y="1778"/>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3" name="Freeform 2186"/>
            <p:cNvSpPr>
              <a:spLocks/>
            </p:cNvSpPr>
            <p:nvPr/>
          </p:nvSpPr>
          <p:spPr bwMode="auto">
            <a:xfrm>
              <a:off x="4028" y="1778"/>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4" name="Line 2187"/>
            <p:cNvSpPr>
              <a:spLocks noChangeShapeType="1"/>
            </p:cNvSpPr>
            <p:nvPr/>
          </p:nvSpPr>
          <p:spPr bwMode="auto">
            <a:xfrm>
              <a:off x="1442" y="3580"/>
              <a:ext cx="3174"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5" name="Line 2188"/>
            <p:cNvSpPr>
              <a:spLocks noChangeShapeType="1"/>
            </p:cNvSpPr>
            <p:nvPr/>
          </p:nvSpPr>
          <p:spPr bwMode="auto">
            <a:xfrm>
              <a:off x="1442"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6" name="Line 2189"/>
            <p:cNvSpPr>
              <a:spLocks noChangeShapeType="1"/>
            </p:cNvSpPr>
            <p:nvPr/>
          </p:nvSpPr>
          <p:spPr bwMode="auto">
            <a:xfrm>
              <a:off x="2495"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7" name="Line 2190"/>
            <p:cNvSpPr>
              <a:spLocks noChangeShapeType="1"/>
            </p:cNvSpPr>
            <p:nvPr/>
          </p:nvSpPr>
          <p:spPr bwMode="auto">
            <a:xfrm>
              <a:off x="3555"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8" name="Line 2191"/>
            <p:cNvSpPr>
              <a:spLocks noChangeShapeType="1"/>
            </p:cNvSpPr>
            <p:nvPr/>
          </p:nvSpPr>
          <p:spPr bwMode="auto">
            <a:xfrm>
              <a:off x="4616"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9" name="Rectangle 2192"/>
            <p:cNvSpPr>
              <a:spLocks noChangeArrowheads="1"/>
            </p:cNvSpPr>
            <p:nvPr/>
          </p:nvSpPr>
          <p:spPr bwMode="auto">
            <a:xfrm>
              <a:off x="1355" y="3755"/>
              <a:ext cx="8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-5</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20" name="Rectangle 2193"/>
            <p:cNvSpPr>
              <a:spLocks noChangeArrowheads="1"/>
            </p:cNvSpPr>
            <p:nvPr/>
          </p:nvSpPr>
          <p:spPr bwMode="auto">
            <a:xfrm>
              <a:off x="2430" y="3755"/>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21" name="Rectangle 2194"/>
            <p:cNvSpPr>
              <a:spLocks noChangeArrowheads="1"/>
            </p:cNvSpPr>
            <p:nvPr/>
          </p:nvSpPr>
          <p:spPr bwMode="auto">
            <a:xfrm>
              <a:off x="3490" y="3755"/>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5</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22" name="Rectangle 2195"/>
            <p:cNvSpPr>
              <a:spLocks noChangeArrowheads="1"/>
            </p:cNvSpPr>
            <p:nvPr/>
          </p:nvSpPr>
          <p:spPr bwMode="auto">
            <a:xfrm>
              <a:off x="4513" y="3755"/>
              <a:ext cx="97"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23" name="Line 2196"/>
            <p:cNvSpPr>
              <a:spLocks noChangeShapeType="1"/>
            </p:cNvSpPr>
            <p:nvPr/>
          </p:nvSpPr>
          <p:spPr bwMode="auto">
            <a:xfrm flipV="1">
              <a:off x="1312" y="710"/>
              <a:ext cx="0" cy="2755"/>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4" name="Line 2197"/>
            <p:cNvSpPr>
              <a:spLocks noChangeShapeType="1"/>
            </p:cNvSpPr>
            <p:nvPr/>
          </p:nvSpPr>
          <p:spPr bwMode="auto">
            <a:xfrm flipH="1">
              <a:off x="1243" y="3465"/>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5" name="Line 2198"/>
            <p:cNvSpPr>
              <a:spLocks noChangeShapeType="1"/>
            </p:cNvSpPr>
            <p:nvPr/>
          </p:nvSpPr>
          <p:spPr bwMode="auto">
            <a:xfrm flipH="1">
              <a:off x="1243" y="3007"/>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6" name="Line 2199"/>
            <p:cNvSpPr>
              <a:spLocks noChangeShapeType="1"/>
            </p:cNvSpPr>
            <p:nvPr/>
          </p:nvSpPr>
          <p:spPr bwMode="auto">
            <a:xfrm flipH="1">
              <a:off x="1243" y="2549"/>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7" name="Line 2200"/>
            <p:cNvSpPr>
              <a:spLocks noChangeShapeType="1"/>
            </p:cNvSpPr>
            <p:nvPr/>
          </p:nvSpPr>
          <p:spPr bwMode="auto">
            <a:xfrm flipH="1">
              <a:off x="1243" y="2084"/>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8" name="Line 2201"/>
            <p:cNvSpPr>
              <a:spLocks noChangeShapeType="1"/>
            </p:cNvSpPr>
            <p:nvPr/>
          </p:nvSpPr>
          <p:spPr bwMode="auto">
            <a:xfrm flipH="1">
              <a:off x="1243" y="1626"/>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9" name="Line 2202"/>
            <p:cNvSpPr>
              <a:spLocks noChangeShapeType="1"/>
            </p:cNvSpPr>
            <p:nvPr/>
          </p:nvSpPr>
          <p:spPr bwMode="auto">
            <a:xfrm flipH="1">
              <a:off x="1243" y="1168"/>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0" name="Line 2203"/>
            <p:cNvSpPr>
              <a:spLocks noChangeShapeType="1"/>
            </p:cNvSpPr>
            <p:nvPr/>
          </p:nvSpPr>
          <p:spPr bwMode="auto">
            <a:xfrm flipH="1">
              <a:off x="1243" y="710"/>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1" name="Rectangle 2204"/>
            <p:cNvSpPr>
              <a:spLocks noChangeArrowheads="1"/>
            </p:cNvSpPr>
            <p:nvPr/>
          </p:nvSpPr>
          <p:spPr bwMode="auto">
            <a:xfrm rot="16200000">
              <a:off x="1057" y="3444"/>
              <a:ext cx="8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-3</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32" name="Rectangle 2205"/>
            <p:cNvSpPr>
              <a:spLocks noChangeArrowheads="1"/>
            </p:cNvSpPr>
            <p:nvPr/>
          </p:nvSpPr>
          <p:spPr bwMode="auto">
            <a:xfrm rot="16200000">
              <a:off x="1057" y="2985"/>
              <a:ext cx="8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33" name="Rectangle 2206"/>
            <p:cNvSpPr>
              <a:spLocks noChangeArrowheads="1"/>
            </p:cNvSpPr>
            <p:nvPr/>
          </p:nvSpPr>
          <p:spPr bwMode="auto">
            <a:xfrm rot="16200000">
              <a:off x="1057" y="2528"/>
              <a:ext cx="8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34" name="Rectangle 2207"/>
            <p:cNvSpPr>
              <a:spLocks noChangeArrowheads="1"/>
            </p:cNvSpPr>
            <p:nvPr/>
          </p:nvSpPr>
          <p:spPr bwMode="auto">
            <a:xfrm rot="16200000">
              <a:off x="1073" y="2063"/>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35" name="Rectangle 2208"/>
            <p:cNvSpPr>
              <a:spLocks noChangeArrowheads="1"/>
            </p:cNvSpPr>
            <p:nvPr/>
          </p:nvSpPr>
          <p:spPr bwMode="auto">
            <a:xfrm rot="16200000">
              <a:off x="1074" y="1604"/>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36" name="Rectangle 2209"/>
            <p:cNvSpPr>
              <a:spLocks noChangeArrowheads="1"/>
            </p:cNvSpPr>
            <p:nvPr/>
          </p:nvSpPr>
          <p:spPr bwMode="auto">
            <a:xfrm rot="16200000">
              <a:off x="1074" y="1146"/>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37" name="Rectangle 2210"/>
            <p:cNvSpPr>
              <a:spLocks noChangeArrowheads="1"/>
            </p:cNvSpPr>
            <p:nvPr/>
          </p:nvSpPr>
          <p:spPr bwMode="auto">
            <a:xfrm rot="16200000">
              <a:off x="1074" y="689"/>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3</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38" name="Rectangle 2214"/>
            <p:cNvSpPr>
              <a:spLocks noChangeArrowheads="1"/>
            </p:cNvSpPr>
            <p:nvPr/>
          </p:nvSpPr>
          <p:spPr bwMode="auto">
            <a:xfrm>
              <a:off x="1312" y="595"/>
              <a:ext cx="3426" cy="2985"/>
            </a:xfrm>
            <a:prstGeom prst="rect">
              <a:avLst/>
            </a:prstGeom>
            <a:noFill/>
            <a:ln w="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9" name="Freeform 2215"/>
            <p:cNvSpPr>
              <a:spLocks/>
            </p:cNvSpPr>
            <p:nvPr/>
          </p:nvSpPr>
          <p:spPr bwMode="auto">
            <a:xfrm>
              <a:off x="2461" y="712"/>
              <a:ext cx="94" cy="98"/>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0" name="Freeform 2216"/>
            <p:cNvSpPr>
              <a:spLocks/>
            </p:cNvSpPr>
            <p:nvPr/>
          </p:nvSpPr>
          <p:spPr bwMode="auto">
            <a:xfrm>
              <a:off x="2461" y="911"/>
              <a:ext cx="94" cy="98"/>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1" name="Rectangle 2217"/>
            <p:cNvSpPr>
              <a:spLocks noChangeArrowheads="1"/>
            </p:cNvSpPr>
            <p:nvPr/>
          </p:nvSpPr>
          <p:spPr bwMode="auto">
            <a:xfrm>
              <a:off x="2613" y="678"/>
              <a:ext cx="1304"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LGG IDH</a:t>
              </a:r>
              <a:r>
                <a:rPr kumimoji="0" lang="en-US" sz="1000" b="1" i="0" u="none" strike="noStrike" cap="none" normalizeH="0" dirty="0" smtClean="0">
                  <a:ln>
                    <a:noFill/>
                  </a:ln>
                  <a:solidFill>
                    <a:srgbClr val="000000"/>
                  </a:solidFill>
                  <a:effectLst/>
                  <a:latin typeface="Times New Roman" pitchFamily="18" charset="0"/>
                  <a:cs typeface="Times New Roman" pitchFamily="18" charset="0"/>
                </a:rPr>
                <a:t> </a:t>
              </a: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Mutant</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42" name="Rectangle 2218"/>
            <p:cNvSpPr>
              <a:spLocks noChangeArrowheads="1"/>
            </p:cNvSpPr>
            <p:nvPr/>
          </p:nvSpPr>
          <p:spPr bwMode="auto">
            <a:xfrm>
              <a:off x="2613" y="877"/>
              <a:ext cx="1043"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LGG IDH WT</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
        <p:nvSpPr>
          <p:cNvPr id="2241" name="Rectangle 560"/>
          <p:cNvSpPr>
            <a:spLocks noChangeArrowheads="1"/>
          </p:cNvSpPr>
          <p:nvPr/>
        </p:nvSpPr>
        <p:spPr bwMode="auto">
          <a:xfrm rot="16200000">
            <a:off x="-179250" y="5056050"/>
            <a:ext cx="127438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Principal</a:t>
            </a:r>
            <a:r>
              <a:rPr kumimoji="0" lang="en-US" sz="1000" b="1" i="0" u="none" strike="noStrike" cap="none" normalizeH="0" dirty="0" smtClean="0">
                <a:ln>
                  <a:noFill/>
                </a:ln>
                <a:solidFill>
                  <a:srgbClr val="000000"/>
                </a:solidFill>
                <a:effectLst/>
                <a:latin typeface="Times New Roman" pitchFamily="18" charset="0"/>
                <a:cs typeface="Times New Roman" pitchFamily="18" charset="0"/>
              </a:rPr>
              <a:t> Component </a:t>
            </a: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2</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42" name="Rectangle 560"/>
          <p:cNvSpPr>
            <a:spLocks noChangeArrowheads="1"/>
          </p:cNvSpPr>
          <p:nvPr/>
        </p:nvSpPr>
        <p:spPr bwMode="auto">
          <a:xfrm>
            <a:off x="1337240" y="6548326"/>
            <a:ext cx="127438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Principal</a:t>
            </a:r>
            <a:r>
              <a:rPr kumimoji="0" lang="en-US" sz="1000" b="1" i="0" u="none" strike="noStrike" cap="none" normalizeH="0" dirty="0" smtClean="0">
                <a:ln>
                  <a:noFill/>
                </a:ln>
                <a:solidFill>
                  <a:srgbClr val="000000"/>
                </a:solidFill>
                <a:effectLst/>
                <a:latin typeface="Times New Roman" pitchFamily="18" charset="0"/>
                <a:cs typeface="Times New Roman" pitchFamily="18" charset="0"/>
              </a:rPr>
              <a:t> Component </a:t>
            </a: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1</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43" name="Rectangle 1343"/>
          <p:cNvSpPr>
            <a:spLocks noChangeArrowheads="1"/>
          </p:cNvSpPr>
          <p:nvPr/>
        </p:nvSpPr>
        <p:spPr bwMode="auto">
          <a:xfrm>
            <a:off x="3571585" y="685800"/>
            <a:ext cx="1102866"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effectLst/>
                <a:latin typeface="Times New Roman" pitchFamily="18" charset="0"/>
                <a:cs typeface="Times New Roman" pitchFamily="18" charset="0"/>
              </a:rPr>
              <a:t>LGG IDH Mutant</a:t>
            </a:r>
          </a:p>
        </p:txBody>
      </p:sp>
      <p:sp>
        <p:nvSpPr>
          <p:cNvPr id="2244" name="Rectangle 1344"/>
          <p:cNvSpPr>
            <a:spLocks noChangeArrowheads="1"/>
          </p:cNvSpPr>
          <p:nvPr/>
        </p:nvSpPr>
        <p:spPr bwMode="auto">
          <a:xfrm>
            <a:off x="6969410" y="685800"/>
            <a:ext cx="88485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effectLst/>
                <a:latin typeface="Times New Roman" pitchFamily="18" charset="0"/>
                <a:cs typeface="Times New Roman" pitchFamily="18" charset="0"/>
              </a:rPr>
              <a:t>LGG IDH WT</a:t>
            </a:r>
          </a:p>
        </p:txBody>
      </p:sp>
      <p:sp>
        <p:nvSpPr>
          <p:cNvPr id="6" name="TextBox 5"/>
          <p:cNvSpPr txBox="1"/>
          <p:nvPr/>
        </p:nvSpPr>
        <p:spPr>
          <a:xfrm>
            <a:off x="299086" y="199436"/>
            <a:ext cx="324128"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A</a:t>
            </a:r>
            <a:endParaRPr lang="en-IN" sz="1500" dirty="0">
              <a:latin typeface="Times New Roman" pitchFamily="18" charset="0"/>
              <a:cs typeface="Times New Roman" pitchFamily="18" charset="0"/>
            </a:endParaRPr>
          </a:p>
        </p:txBody>
      </p:sp>
      <p:sp>
        <p:nvSpPr>
          <p:cNvPr id="2245" name="TextBox 2244"/>
          <p:cNvSpPr txBox="1"/>
          <p:nvPr/>
        </p:nvSpPr>
        <p:spPr>
          <a:xfrm>
            <a:off x="310307" y="3505200"/>
            <a:ext cx="312906"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B</a:t>
            </a:r>
            <a:endParaRPr lang="en-IN" sz="1500" dirty="0">
              <a:latin typeface="Times New Roman" pitchFamily="18" charset="0"/>
              <a:cs typeface="Times New Roman" pitchFamily="18" charset="0"/>
            </a:endParaRPr>
          </a:p>
        </p:txBody>
      </p:sp>
      <p:sp>
        <p:nvSpPr>
          <p:cNvPr id="2246" name="TextBox 2245"/>
          <p:cNvSpPr txBox="1"/>
          <p:nvPr/>
        </p:nvSpPr>
        <p:spPr>
          <a:xfrm>
            <a:off x="4010647" y="3366700"/>
            <a:ext cx="324128"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C</a:t>
            </a:r>
            <a:endParaRPr lang="en-IN" sz="1500" dirty="0">
              <a:latin typeface="Times New Roman" pitchFamily="18" charset="0"/>
              <a:cs typeface="Times New Roman" pitchFamily="18" charset="0"/>
            </a:endParaRPr>
          </a:p>
        </p:txBody>
      </p:sp>
    </p:spTree>
    <p:extLst>
      <p:ext uri="{BB962C8B-B14F-4D97-AF65-F5344CB8AC3E}">
        <p14:creationId xmlns:p14="http://schemas.microsoft.com/office/powerpoint/2010/main" val="1051816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67696" y="440321"/>
            <a:ext cx="8196515" cy="2043326"/>
            <a:chOff x="-602272" y="3277192"/>
            <a:chExt cx="10928686" cy="1519541"/>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084" t="22594" r="41314" b="53611"/>
            <a:stretch/>
          </p:blipFill>
          <p:spPr>
            <a:xfrm>
              <a:off x="488731" y="3400372"/>
              <a:ext cx="9837683" cy="1378344"/>
            </a:xfrm>
            <a:prstGeom prst="rect">
              <a:avLst/>
            </a:prstGeom>
          </p:spPr>
        </p:pic>
        <p:cxnSp>
          <p:nvCxnSpPr>
            <p:cNvPr id="5" name="Straight Connector 4"/>
            <p:cNvCxnSpPr/>
            <p:nvPr/>
          </p:nvCxnSpPr>
          <p:spPr>
            <a:xfrm>
              <a:off x="5575867" y="3400372"/>
              <a:ext cx="0" cy="137834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Rectangle 1343"/>
            <p:cNvSpPr>
              <a:spLocks noChangeArrowheads="1"/>
            </p:cNvSpPr>
            <p:nvPr/>
          </p:nvSpPr>
          <p:spPr bwMode="auto">
            <a:xfrm>
              <a:off x="2437788" y="3277192"/>
              <a:ext cx="1470488" cy="125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effectLst/>
                  <a:latin typeface="Times New Roman" pitchFamily="18" charset="0"/>
                  <a:cs typeface="Times New Roman" pitchFamily="18" charset="0"/>
                </a:rPr>
                <a:t>LGG IDH Mutant</a:t>
              </a:r>
            </a:p>
          </p:txBody>
        </p:sp>
        <p:sp>
          <p:nvSpPr>
            <p:cNvPr id="8" name="Rectangle 1344"/>
            <p:cNvSpPr>
              <a:spLocks noChangeArrowheads="1"/>
            </p:cNvSpPr>
            <p:nvPr/>
          </p:nvSpPr>
          <p:spPr bwMode="auto">
            <a:xfrm>
              <a:off x="7301793" y="3277192"/>
              <a:ext cx="1179811" cy="125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effectLst/>
                  <a:latin typeface="Times New Roman" pitchFamily="18" charset="0"/>
                  <a:cs typeface="Times New Roman" pitchFamily="18" charset="0"/>
                </a:rPr>
                <a:t>LGG IDH WT</a:t>
              </a:r>
            </a:p>
          </p:txBody>
        </p:sp>
        <p:sp>
          <p:nvSpPr>
            <p:cNvPr id="9" name="Rectangle 8"/>
            <p:cNvSpPr/>
            <p:nvPr/>
          </p:nvSpPr>
          <p:spPr>
            <a:xfrm>
              <a:off x="-602272" y="3329934"/>
              <a:ext cx="1099020" cy="183105"/>
            </a:xfrm>
            <a:prstGeom prst="rect">
              <a:avLst/>
            </a:prstGeom>
          </p:spPr>
          <p:txBody>
            <a:bodyPr wrap="none">
              <a:spAutoFit/>
            </a:bodyPr>
            <a:lstStyle/>
            <a:p>
              <a:pPr algn="r"/>
              <a:r>
                <a:rPr lang="en-IN" sz="1000" b="1" dirty="0"/>
                <a:t>cg00976453</a:t>
              </a:r>
            </a:p>
          </p:txBody>
        </p:sp>
        <p:sp>
          <p:nvSpPr>
            <p:cNvPr id="10" name="Rectangle 9"/>
            <p:cNvSpPr/>
            <p:nvPr/>
          </p:nvSpPr>
          <p:spPr>
            <a:xfrm>
              <a:off x="-602272" y="3428680"/>
              <a:ext cx="1099020" cy="183105"/>
            </a:xfrm>
            <a:prstGeom prst="rect">
              <a:avLst/>
            </a:prstGeom>
          </p:spPr>
          <p:txBody>
            <a:bodyPr wrap="none">
              <a:spAutoFit/>
            </a:bodyPr>
            <a:lstStyle/>
            <a:p>
              <a:pPr algn="r"/>
              <a:r>
                <a:rPr lang="en-IN" sz="1000" b="1" dirty="0"/>
                <a:t>cg02423318</a:t>
              </a:r>
            </a:p>
          </p:txBody>
        </p:sp>
        <p:sp>
          <p:nvSpPr>
            <p:cNvPr id="11" name="Rectangle 10"/>
            <p:cNvSpPr/>
            <p:nvPr/>
          </p:nvSpPr>
          <p:spPr>
            <a:xfrm>
              <a:off x="-602272" y="3527425"/>
              <a:ext cx="1099020" cy="183105"/>
            </a:xfrm>
            <a:prstGeom prst="rect">
              <a:avLst/>
            </a:prstGeom>
          </p:spPr>
          <p:txBody>
            <a:bodyPr wrap="none">
              <a:spAutoFit/>
            </a:bodyPr>
            <a:lstStyle/>
            <a:p>
              <a:pPr algn="r"/>
              <a:r>
                <a:rPr lang="en-IN" sz="1000" b="1" dirty="0"/>
                <a:t>cg03300177</a:t>
              </a:r>
            </a:p>
          </p:txBody>
        </p:sp>
        <p:sp>
          <p:nvSpPr>
            <p:cNvPr id="12" name="Rectangle 11"/>
            <p:cNvSpPr/>
            <p:nvPr/>
          </p:nvSpPr>
          <p:spPr>
            <a:xfrm>
              <a:off x="-602272" y="3626171"/>
              <a:ext cx="1099020" cy="183105"/>
            </a:xfrm>
            <a:prstGeom prst="rect">
              <a:avLst/>
            </a:prstGeom>
          </p:spPr>
          <p:txBody>
            <a:bodyPr wrap="none">
              <a:spAutoFit/>
            </a:bodyPr>
            <a:lstStyle/>
            <a:p>
              <a:pPr algn="r"/>
              <a:r>
                <a:rPr lang="en-IN" sz="1000" b="1" dirty="0"/>
                <a:t>cg05866411</a:t>
              </a:r>
            </a:p>
          </p:txBody>
        </p:sp>
        <p:sp>
          <p:nvSpPr>
            <p:cNvPr id="13" name="Rectangle 12"/>
            <p:cNvSpPr/>
            <p:nvPr/>
          </p:nvSpPr>
          <p:spPr>
            <a:xfrm>
              <a:off x="-602272" y="3724917"/>
              <a:ext cx="1099020" cy="183105"/>
            </a:xfrm>
            <a:prstGeom prst="rect">
              <a:avLst/>
            </a:prstGeom>
          </p:spPr>
          <p:txBody>
            <a:bodyPr wrap="none">
              <a:spAutoFit/>
            </a:bodyPr>
            <a:lstStyle/>
            <a:p>
              <a:pPr algn="r"/>
              <a:r>
                <a:rPr lang="en-IN" sz="1000" b="1" dirty="0"/>
                <a:t>cg07355841</a:t>
              </a:r>
            </a:p>
          </p:txBody>
        </p:sp>
        <p:sp>
          <p:nvSpPr>
            <p:cNvPr id="14" name="Rectangle 13"/>
            <p:cNvSpPr/>
            <p:nvPr/>
          </p:nvSpPr>
          <p:spPr>
            <a:xfrm>
              <a:off x="-602272" y="3823663"/>
              <a:ext cx="1099020" cy="183105"/>
            </a:xfrm>
            <a:prstGeom prst="rect">
              <a:avLst/>
            </a:prstGeom>
          </p:spPr>
          <p:txBody>
            <a:bodyPr wrap="none">
              <a:spAutoFit/>
            </a:bodyPr>
            <a:lstStyle/>
            <a:p>
              <a:pPr algn="r"/>
              <a:r>
                <a:rPr lang="en-IN" sz="1000" b="1" dirty="0"/>
                <a:t>cg08231710</a:t>
              </a:r>
            </a:p>
          </p:txBody>
        </p:sp>
        <p:sp>
          <p:nvSpPr>
            <p:cNvPr id="15" name="Rectangle 14"/>
            <p:cNvSpPr/>
            <p:nvPr/>
          </p:nvSpPr>
          <p:spPr>
            <a:xfrm>
              <a:off x="-602272" y="3922408"/>
              <a:ext cx="1099020" cy="183105"/>
            </a:xfrm>
            <a:prstGeom prst="rect">
              <a:avLst/>
            </a:prstGeom>
          </p:spPr>
          <p:txBody>
            <a:bodyPr wrap="none">
              <a:spAutoFit/>
            </a:bodyPr>
            <a:lstStyle/>
            <a:p>
              <a:pPr algn="r"/>
              <a:r>
                <a:rPr lang="en-IN" sz="1000" b="1" dirty="0"/>
                <a:t>cg08442798</a:t>
              </a:r>
            </a:p>
          </p:txBody>
        </p:sp>
        <p:sp>
          <p:nvSpPr>
            <p:cNvPr id="16" name="Rectangle 15"/>
            <p:cNvSpPr/>
            <p:nvPr/>
          </p:nvSpPr>
          <p:spPr>
            <a:xfrm>
              <a:off x="-602272" y="4021154"/>
              <a:ext cx="1099020" cy="183105"/>
            </a:xfrm>
            <a:prstGeom prst="rect">
              <a:avLst/>
            </a:prstGeom>
          </p:spPr>
          <p:txBody>
            <a:bodyPr wrap="none">
              <a:spAutoFit/>
            </a:bodyPr>
            <a:lstStyle/>
            <a:p>
              <a:pPr algn="r"/>
              <a:r>
                <a:rPr lang="en-IN" sz="1000" b="1" dirty="0"/>
                <a:t>cg10064339</a:t>
              </a:r>
            </a:p>
          </p:txBody>
        </p:sp>
        <p:sp>
          <p:nvSpPr>
            <p:cNvPr id="17" name="Rectangle 16"/>
            <p:cNvSpPr/>
            <p:nvPr/>
          </p:nvSpPr>
          <p:spPr>
            <a:xfrm>
              <a:off x="-602272" y="4119900"/>
              <a:ext cx="1099020" cy="183105"/>
            </a:xfrm>
            <a:prstGeom prst="rect">
              <a:avLst/>
            </a:prstGeom>
          </p:spPr>
          <p:txBody>
            <a:bodyPr wrap="none">
              <a:spAutoFit/>
            </a:bodyPr>
            <a:lstStyle/>
            <a:p>
              <a:pPr algn="r"/>
              <a:r>
                <a:rPr lang="en-IN" sz="1000" b="1" dirty="0"/>
                <a:t>cg10504751</a:t>
              </a:r>
            </a:p>
          </p:txBody>
        </p:sp>
        <p:sp>
          <p:nvSpPr>
            <p:cNvPr id="18" name="Rectangle 17"/>
            <p:cNvSpPr/>
            <p:nvPr/>
          </p:nvSpPr>
          <p:spPr>
            <a:xfrm>
              <a:off x="-602272" y="4218646"/>
              <a:ext cx="1099020" cy="183105"/>
            </a:xfrm>
            <a:prstGeom prst="rect">
              <a:avLst/>
            </a:prstGeom>
          </p:spPr>
          <p:txBody>
            <a:bodyPr wrap="none">
              <a:spAutoFit/>
            </a:bodyPr>
            <a:lstStyle/>
            <a:p>
              <a:pPr algn="r"/>
              <a:r>
                <a:rPr lang="en-IN" sz="1000" b="1" dirty="0"/>
                <a:t>cg11302533</a:t>
              </a:r>
            </a:p>
          </p:txBody>
        </p:sp>
        <p:sp>
          <p:nvSpPr>
            <p:cNvPr id="19" name="Rectangle 18"/>
            <p:cNvSpPr/>
            <p:nvPr/>
          </p:nvSpPr>
          <p:spPr>
            <a:xfrm>
              <a:off x="-602272" y="4317391"/>
              <a:ext cx="1099020" cy="183105"/>
            </a:xfrm>
            <a:prstGeom prst="rect">
              <a:avLst/>
            </a:prstGeom>
          </p:spPr>
          <p:txBody>
            <a:bodyPr wrap="none">
              <a:spAutoFit/>
            </a:bodyPr>
            <a:lstStyle/>
            <a:p>
              <a:pPr algn="r"/>
              <a:r>
                <a:rPr lang="en-IN" sz="1000" b="1" dirty="0"/>
                <a:t>cg12565681</a:t>
              </a:r>
            </a:p>
          </p:txBody>
        </p:sp>
        <p:sp>
          <p:nvSpPr>
            <p:cNvPr id="20" name="Rectangle 19"/>
            <p:cNvSpPr/>
            <p:nvPr/>
          </p:nvSpPr>
          <p:spPr>
            <a:xfrm>
              <a:off x="-602272" y="4416137"/>
              <a:ext cx="1099020" cy="183105"/>
            </a:xfrm>
            <a:prstGeom prst="rect">
              <a:avLst/>
            </a:prstGeom>
          </p:spPr>
          <p:txBody>
            <a:bodyPr wrap="none">
              <a:spAutoFit/>
            </a:bodyPr>
            <a:lstStyle/>
            <a:p>
              <a:pPr algn="r"/>
              <a:r>
                <a:rPr lang="en-IN" sz="1000" b="1" dirty="0"/>
                <a:t>cg20564913</a:t>
              </a:r>
            </a:p>
          </p:txBody>
        </p:sp>
        <p:sp>
          <p:nvSpPr>
            <p:cNvPr id="21" name="Rectangle 20"/>
            <p:cNvSpPr/>
            <p:nvPr/>
          </p:nvSpPr>
          <p:spPr>
            <a:xfrm>
              <a:off x="-602272" y="4514883"/>
              <a:ext cx="1099020" cy="183105"/>
            </a:xfrm>
            <a:prstGeom prst="rect">
              <a:avLst/>
            </a:prstGeom>
          </p:spPr>
          <p:txBody>
            <a:bodyPr wrap="none">
              <a:spAutoFit/>
            </a:bodyPr>
            <a:lstStyle/>
            <a:p>
              <a:pPr algn="r"/>
              <a:r>
                <a:rPr lang="en-IN" sz="1000" b="1" dirty="0"/>
                <a:t>cg25499397</a:t>
              </a:r>
            </a:p>
          </p:txBody>
        </p:sp>
        <p:sp>
          <p:nvSpPr>
            <p:cNvPr id="22" name="Rectangle 21"/>
            <p:cNvSpPr/>
            <p:nvPr/>
          </p:nvSpPr>
          <p:spPr>
            <a:xfrm>
              <a:off x="-602272" y="4613628"/>
              <a:ext cx="1099020" cy="183105"/>
            </a:xfrm>
            <a:prstGeom prst="rect">
              <a:avLst/>
            </a:prstGeom>
          </p:spPr>
          <p:txBody>
            <a:bodyPr wrap="none">
              <a:spAutoFit/>
            </a:bodyPr>
            <a:lstStyle/>
            <a:p>
              <a:pPr algn="r"/>
              <a:r>
                <a:rPr lang="en-IN" sz="1000" b="1" dirty="0"/>
                <a:t>cg25813864</a:t>
              </a:r>
            </a:p>
          </p:txBody>
        </p:sp>
      </p:grpSp>
      <p:sp>
        <p:nvSpPr>
          <p:cNvPr id="23" name="TextBox 22"/>
          <p:cNvSpPr txBox="1"/>
          <p:nvPr/>
        </p:nvSpPr>
        <p:spPr>
          <a:xfrm>
            <a:off x="131214" y="152400"/>
            <a:ext cx="324128" cy="323165"/>
          </a:xfrm>
          <a:prstGeom prst="rect">
            <a:avLst/>
          </a:prstGeom>
          <a:noFill/>
        </p:spPr>
        <p:txBody>
          <a:bodyPr wrap="none" rtlCol="0">
            <a:spAutoFit/>
          </a:bodyPr>
          <a:lstStyle/>
          <a:p>
            <a:r>
              <a:rPr lang="en-US" sz="1500" b="1" dirty="0">
                <a:latin typeface="Times New Roman" pitchFamily="18" charset="0"/>
                <a:cs typeface="Times New Roman" pitchFamily="18" charset="0"/>
              </a:rPr>
              <a:t>A</a:t>
            </a:r>
            <a:endParaRPr lang="en-IN" sz="1500" b="1" dirty="0">
              <a:latin typeface="Times New Roman" pitchFamily="18" charset="0"/>
              <a:cs typeface="Times New Roman" pitchFamily="18" charset="0"/>
            </a:endParaRPr>
          </a:p>
        </p:txBody>
      </p:sp>
      <p:sp>
        <p:nvSpPr>
          <p:cNvPr id="24" name="TextBox 23"/>
          <p:cNvSpPr txBox="1"/>
          <p:nvPr/>
        </p:nvSpPr>
        <p:spPr>
          <a:xfrm>
            <a:off x="127006" y="3049832"/>
            <a:ext cx="312906" cy="323165"/>
          </a:xfrm>
          <a:prstGeom prst="rect">
            <a:avLst/>
          </a:prstGeom>
          <a:noFill/>
        </p:spPr>
        <p:txBody>
          <a:bodyPr wrap="none" rtlCol="0">
            <a:spAutoFit/>
          </a:bodyPr>
          <a:lstStyle/>
          <a:p>
            <a:r>
              <a:rPr lang="en-US" sz="1500" b="1" dirty="0">
                <a:latin typeface="Times New Roman" pitchFamily="18" charset="0"/>
                <a:cs typeface="Times New Roman" pitchFamily="18" charset="0"/>
              </a:rPr>
              <a:t>B</a:t>
            </a:r>
            <a:endParaRPr lang="en-IN" sz="1500" b="1" dirty="0">
              <a:latin typeface="Times New Roman" pitchFamily="18" charset="0"/>
              <a:cs typeface="Times New Roman" pitchFamily="18" charset="0"/>
            </a:endParaRPr>
          </a:p>
        </p:txBody>
      </p:sp>
      <p:sp>
        <p:nvSpPr>
          <p:cNvPr id="25" name="TextBox 24"/>
          <p:cNvSpPr txBox="1"/>
          <p:nvPr/>
        </p:nvSpPr>
        <p:spPr>
          <a:xfrm>
            <a:off x="4019272" y="3049832"/>
            <a:ext cx="324128" cy="323165"/>
          </a:xfrm>
          <a:prstGeom prst="rect">
            <a:avLst/>
          </a:prstGeom>
          <a:noFill/>
        </p:spPr>
        <p:txBody>
          <a:bodyPr wrap="none" rtlCol="0">
            <a:spAutoFit/>
          </a:bodyPr>
          <a:lstStyle/>
          <a:p>
            <a:r>
              <a:rPr lang="en-US" sz="1500" b="1" dirty="0">
                <a:latin typeface="Times New Roman" pitchFamily="18" charset="0"/>
                <a:cs typeface="Times New Roman" pitchFamily="18" charset="0"/>
              </a:rPr>
              <a:t>C</a:t>
            </a:r>
            <a:endParaRPr lang="en-IN" sz="1500" b="1" dirty="0">
              <a:latin typeface="Times New Roman" pitchFamily="18" charset="0"/>
              <a:cs typeface="Times New Roman" pitchFamily="18" charset="0"/>
            </a:endParaRPr>
          </a:p>
        </p:txBody>
      </p:sp>
      <p:sp>
        <p:nvSpPr>
          <p:cNvPr id="26" name="TextBox 25"/>
          <p:cNvSpPr txBox="1"/>
          <p:nvPr/>
        </p:nvSpPr>
        <p:spPr>
          <a:xfrm>
            <a:off x="6677378" y="-61210"/>
            <a:ext cx="2542822" cy="523220"/>
          </a:xfrm>
          <a:prstGeom prst="rect">
            <a:avLst/>
          </a:prstGeom>
          <a:noFill/>
        </p:spPr>
        <p:txBody>
          <a:bodyPr wrap="square" rtlCol="0">
            <a:spAutoFit/>
          </a:bodyPr>
          <a:lstStyle/>
          <a:p>
            <a:pPr algn="r"/>
            <a:r>
              <a:rPr lang="en-US" sz="1400" dirty="0" smtClean="0">
                <a:latin typeface="Times New Roman" panose="02020603050405020304" pitchFamily="18" charset="0"/>
                <a:cs typeface="Times New Roman" panose="02020603050405020304" pitchFamily="18" charset="0"/>
              </a:rPr>
              <a:t>Figure S5</a:t>
            </a:r>
          </a:p>
          <a:p>
            <a:pPr algn="r"/>
            <a:r>
              <a:rPr lang="en-US" sz="1400" dirty="0" smtClean="0">
                <a:latin typeface="Times New Roman" panose="02020603050405020304" pitchFamily="18" charset="0"/>
                <a:cs typeface="Times New Roman" panose="02020603050405020304" pitchFamily="18" charset="0"/>
              </a:rPr>
              <a:t>Paul </a:t>
            </a:r>
            <a:r>
              <a:rPr lang="en-US" sz="1400" dirty="0">
                <a:latin typeface="Times New Roman" panose="02020603050405020304" pitchFamily="18" charset="0"/>
                <a:cs typeface="Times New Roman" panose="02020603050405020304" pitchFamily="18" charset="0"/>
              </a:rPr>
              <a:t>and </a:t>
            </a:r>
            <a:r>
              <a:rPr lang="en-US" sz="1400" dirty="0" err="1">
                <a:latin typeface="Times New Roman" panose="02020603050405020304" pitchFamily="18" charset="0"/>
                <a:cs typeface="Times New Roman" panose="02020603050405020304" pitchFamily="18" charset="0"/>
              </a:rPr>
              <a:t>Mondal</a:t>
            </a:r>
            <a:r>
              <a:rPr lang="en-US" sz="1400" dirty="0">
                <a:latin typeface="Times New Roman" panose="02020603050405020304" pitchFamily="18" charset="0"/>
                <a:cs typeface="Times New Roman" panose="02020603050405020304" pitchFamily="18" charset="0"/>
              </a:rPr>
              <a:t> et al., </a:t>
            </a:r>
            <a:r>
              <a:rPr lang="en-US" sz="1400" dirty="0" smtClean="0">
                <a:latin typeface="Times New Roman" panose="02020603050405020304" pitchFamily="18" charset="0"/>
                <a:cs typeface="Times New Roman" panose="02020603050405020304" pitchFamily="18" charset="0"/>
              </a:rPr>
              <a:t>2017</a:t>
            </a:r>
            <a:endParaRPr lang="en-IN" sz="1400" dirty="0">
              <a:latin typeface="Times New Roman" panose="02020603050405020304" pitchFamily="18" charset="0"/>
              <a:cs typeface="Times New Roman" panose="02020603050405020304" pitchFamily="18" charset="0"/>
            </a:endParaRPr>
          </a:p>
        </p:txBody>
      </p:sp>
      <p:grpSp>
        <p:nvGrpSpPr>
          <p:cNvPr id="27" name="Group 26"/>
          <p:cNvGrpSpPr/>
          <p:nvPr/>
        </p:nvGrpSpPr>
        <p:grpSpPr>
          <a:xfrm>
            <a:off x="131157" y="3322436"/>
            <a:ext cx="3649473" cy="3383164"/>
            <a:chOff x="224791" y="3415508"/>
            <a:chExt cx="4167824" cy="3383164"/>
          </a:xfrm>
        </p:grpSpPr>
        <p:sp>
          <p:nvSpPr>
            <p:cNvPr id="28" name="Rectangle 560"/>
            <p:cNvSpPr>
              <a:spLocks noChangeArrowheads="1"/>
            </p:cNvSpPr>
            <p:nvPr/>
          </p:nvSpPr>
          <p:spPr bwMode="auto">
            <a:xfrm rot="16200000">
              <a:off x="-417532" y="4562399"/>
              <a:ext cx="153086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Principal</a:t>
              </a:r>
              <a:r>
                <a:rPr kumimoji="0" lang="en-US" sz="1200" b="1" i="0" u="none" strike="noStrike" cap="none" normalizeH="0" dirty="0" smtClean="0">
                  <a:ln>
                    <a:noFill/>
                  </a:ln>
                  <a:solidFill>
                    <a:srgbClr val="000000"/>
                  </a:solidFill>
                  <a:effectLst/>
                  <a:latin typeface="Times New Roman" pitchFamily="18" charset="0"/>
                  <a:cs typeface="Times New Roman" pitchFamily="18" charset="0"/>
                </a:rPr>
                <a:t> Component </a:t>
              </a: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2</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9" name="Rectangle 560"/>
            <p:cNvSpPr>
              <a:spLocks noChangeArrowheads="1"/>
            </p:cNvSpPr>
            <p:nvPr/>
          </p:nvSpPr>
          <p:spPr bwMode="auto">
            <a:xfrm>
              <a:off x="2011060" y="6614006"/>
              <a:ext cx="204115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Principal</a:t>
              </a:r>
              <a:r>
                <a:rPr kumimoji="0" lang="en-US" sz="1200" b="1" i="0" u="none" strike="noStrike" cap="none" normalizeH="0" dirty="0" smtClean="0">
                  <a:ln>
                    <a:noFill/>
                  </a:ln>
                  <a:solidFill>
                    <a:srgbClr val="000000"/>
                  </a:solidFill>
                  <a:effectLst/>
                  <a:latin typeface="Times New Roman" pitchFamily="18" charset="0"/>
                  <a:cs typeface="Times New Roman" pitchFamily="18" charset="0"/>
                </a:rPr>
                <a:t> Component </a:t>
              </a: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1</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nvGrpSpPr>
            <p:cNvPr id="30" name="Group 29"/>
            <p:cNvGrpSpPr/>
            <p:nvPr/>
          </p:nvGrpSpPr>
          <p:grpSpPr>
            <a:xfrm>
              <a:off x="440452" y="3415508"/>
              <a:ext cx="3952163" cy="3177104"/>
              <a:chOff x="4120279" y="1946276"/>
              <a:chExt cx="3952163" cy="3177104"/>
            </a:xfrm>
          </p:grpSpPr>
          <p:sp>
            <p:nvSpPr>
              <p:cNvPr id="31" name="Freeform 5"/>
              <p:cNvSpPr>
                <a:spLocks/>
              </p:cNvSpPr>
              <p:nvPr/>
            </p:nvSpPr>
            <p:spPr bwMode="auto">
              <a:xfrm>
                <a:off x="5527678" y="3541714"/>
                <a:ext cx="82550" cy="73025"/>
              </a:xfrm>
              <a:custGeom>
                <a:avLst/>
                <a:gdLst>
                  <a:gd name="T0" fmla="*/ 23 w 52"/>
                  <a:gd name="T1" fmla="*/ 0 h 46"/>
                  <a:gd name="T2" fmla="*/ 52 w 52"/>
                  <a:gd name="T3" fmla="*/ 46 h 46"/>
                  <a:gd name="T4" fmla="*/ 0 w 52"/>
                  <a:gd name="T5" fmla="*/ 46 h 46"/>
                  <a:gd name="T6" fmla="*/ 23 w 52"/>
                  <a:gd name="T7" fmla="*/ 0 h 46"/>
                </a:gdLst>
                <a:ahLst/>
                <a:cxnLst>
                  <a:cxn ang="0">
                    <a:pos x="T0" y="T1"/>
                  </a:cxn>
                  <a:cxn ang="0">
                    <a:pos x="T2" y="T3"/>
                  </a:cxn>
                  <a:cxn ang="0">
                    <a:pos x="T4" y="T5"/>
                  </a:cxn>
                  <a:cxn ang="0">
                    <a:pos x="T6" y="T7"/>
                  </a:cxn>
                </a:cxnLst>
                <a:rect l="0" t="0" r="r" b="b"/>
                <a:pathLst>
                  <a:path w="52" h="46">
                    <a:moveTo>
                      <a:pt x="23" y="0"/>
                    </a:moveTo>
                    <a:lnTo>
                      <a:pt x="52" y="46"/>
                    </a:lnTo>
                    <a:lnTo>
                      <a:pt x="0" y="46"/>
                    </a:lnTo>
                    <a:lnTo>
                      <a:pt x="23"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 name="Freeform 6"/>
              <p:cNvSpPr>
                <a:spLocks/>
              </p:cNvSpPr>
              <p:nvPr/>
            </p:nvSpPr>
            <p:spPr bwMode="auto">
              <a:xfrm>
                <a:off x="5527678" y="3541714"/>
                <a:ext cx="82550" cy="73025"/>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 name="Freeform 7"/>
              <p:cNvSpPr>
                <a:spLocks/>
              </p:cNvSpPr>
              <p:nvPr/>
            </p:nvSpPr>
            <p:spPr bwMode="auto">
              <a:xfrm>
                <a:off x="5246691" y="3533776"/>
                <a:ext cx="90488" cy="71438"/>
              </a:xfrm>
              <a:custGeom>
                <a:avLst/>
                <a:gdLst>
                  <a:gd name="T0" fmla="*/ 29 w 57"/>
                  <a:gd name="T1" fmla="*/ 0 h 45"/>
                  <a:gd name="T2" fmla="*/ 57 w 57"/>
                  <a:gd name="T3" fmla="*/ 45 h 45"/>
                  <a:gd name="T4" fmla="*/ 0 w 57"/>
                  <a:gd name="T5" fmla="*/ 45 h 45"/>
                  <a:gd name="T6" fmla="*/ 29 w 57"/>
                  <a:gd name="T7" fmla="*/ 0 h 45"/>
                </a:gdLst>
                <a:ahLst/>
                <a:cxnLst>
                  <a:cxn ang="0">
                    <a:pos x="T0" y="T1"/>
                  </a:cxn>
                  <a:cxn ang="0">
                    <a:pos x="T2" y="T3"/>
                  </a:cxn>
                  <a:cxn ang="0">
                    <a:pos x="T4" y="T5"/>
                  </a:cxn>
                  <a:cxn ang="0">
                    <a:pos x="T6" y="T7"/>
                  </a:cxn>
                </a:cxnLst>
                <a:rect l="0" t="0" r="r" b="b"/>
                <a:pathLst>
                  <a:path w="57" h="45">
                    <a:moveTo>
                      <a:pt x="29" y="0"/>
                    </a:moveTo>
                    <a:lnTo>
                      <a:pt x="57" y="45"/>
                    </a:lnTo>
                    <a:lnTo>
                      <a:pt x="0" y="45"/>
                    </a:lnTo>
                    <a:lnTo>
                      <a:pt x="2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 name="Freeform 8"/>
              <p:cNvSpPr>
                <a:spLocks/>
              </p:cNvSpPr>
              <p:nvPr/>
            </p:nvSpPr>
            <p:spPr bwMode="auto">
              <a:xfrm>
                <a:off x="5246691" y="3533776"/>
                <a:ext cx="90488" cy="71438"/>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 name="Freeform 9"/>
              <p:cNvSpPr>
                <a:spLocks/>
              </p:cNvSpPr>
              <p:nvPr/>
            </p:nvSpPr>
            <p:spPr bwMode="auto">
              <a:xfrm>
                <a:off x="5556253" y="2952751"/>
                <a:ext cx="90488" cy="82550"/>
              </a:xfrm>
              <a:custGeom>
                <a:avLst/>
                <a:gdLst>
                  <a:gd name="T0" fmla="*/ 28 w 57"/>
                  <a:gd name="T1" fmla="*/ 0 h 52"/>
                  <a:gd name="T2" fmla="*/ 57 w 57"/>
                  <a:gd name="T3" fmla="*/ 52 h 52"/>
                  <a:gd name="T4" fmla="*/ 0 w 57"/>
                  <a:gd name="T5" fmla="*/ 52 h 52"/>
                  <a:gd name="T6" fmla="*/ 28 w 57"/>
                  <a:gd name="T7" fmla="*/ 0 h 52"/>
                </a:gdLst>
                <a:ahLst/>
                <a:cxnLst>
                  <a:cxn ang="0">
                    <a:pos x="T0" y="T1"/>
                  </a:cxn>
                  <a:cxn ang="0">
                    <a:pos x="T2" y="T3"/>
                  </a:cxn>
                  <a:cxn ang="0">
                    <a:pos x="T4" y="T5"/>
                  </a:cxn>
                  <a:cxn ang="0">
                    <a:pos x="T6" y="T7"/>
                  </a:cxn>
                </a:cxnLst>
                <a:rect l="0" t="0" r="r" b="b"/>
                <a:pathLst>
                  <a:path w="57" h="52">
                    <a:moveTo>
                      <a:pt x="28" y="0"/>
                    </a:moveTo>
                    <a:lnTo>
                      <a:pt x="57" y="52"/>
                    </a:lnTo>
                    <a:lnTo>
                      <a:pt x="0" y="52"/>
                    </a:lnTo>
                    <a:lnTo>
                      <a:pt x="2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 name="Freeform 10"/>
              <p:cNvSpPr>
                <a:spLocks/>
              </p:cNvSpPr>
              <p:nvPr/>
            </p:nvSpPr>
            <p:spPr bwMode="auto">
              <a:xfrm>
                <a:off x="5556253" y="2952751"/>
                <a:ext cx="90488" cy="82550"/>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 name="Freeform 11"/>
              <p:cNvSpPr>
                <a:spLocks/>
              </p:cNvSpPr>
              <p:nvPr/>
            </p:nvSpPr>
            <p:spPr bwMode="auto">
              <a:xfrm>
                <a:off x="5246691" y="3460751"/>
                <a:ext cx="90488" cy="73025"/>
              </a:xfrm>
              <a:custGeom>
                <a:avLst/>
                <a:gdLst>
                  <a:gd name="T0" fmla="*/ 29 w 57"/>
                  <a:gd name="T1" fmla="*/ 0 h 46"/>
                  <a:gd name="T2" fmla="*/ 57 w 57"/>
                  <a:gd name="T3" fmla="*/ 46 h 46"/>
                  <a:gd name="T4" fmla="*/ 0 w 57"/>
                  <a:gd name="T5" fmla="*/ 46 h 46"/>
                  <a:gd name="T6" fmla="*/ 29 w 57"/>
                  <a:gd name="T7" fmla="*/ 0 h 46"/>
                </a:gdLst>
                <a:ahLst/>
                <a:cxnLst>
                  <a:cxn ang="0">
                    <a:pos x="T0" y="T1"/>
                  </a:cxn>
                  <a:cxn ang="0">
                    <a:pos x="T2" y="T3"/>
                  </a:cxn>
                  <a:cxn ang="0">
                    <a:pos x="T4" y="T5"/>
                  </a:cxn>
                  <a:cxn ang="0">
                    <a:pos x="T6" y="T7"/>
                  </a:cxn>
                </a:cxnLst>
                <a:rect l="0" t="0" r="r" b="b"/>
                <a:pathLst>
                  <a:path w="57" h="46">
                    <a:moveTo>
                      <a:pt x="29" y="0"/>
                    </a:moveTo>
                    <a:lnTo>
                      <a:pt x="57" y="46"/>
                    </a:lnTo>
                    <a:lnTo>
                      <a:pt x="0" y="46"/>
                    </a:lnTo>
                    <a:lnTo>
                      <a:pt x="2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 name="Freeform 12"/>
              <p:cNvSpPr>
                <a:spLocks/>
              </p:cNvSpPr>
              <p:nvPr/>
            </p:nvSpPr>
            <p:spPr bwMode="auto">
              <a:xfrm>
                <a:off x="5246691" y="3460751"/>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 name="Freeform 13"/>
              <p:cNvSpPr>
                <a:spLocks/>
              </p:cNvSpPr>
              <p:nvPr/>
            </p:nvSpPr>
            <p:spPr bwMode="auto">
              <a:xfrm>
                <a:off x="5491166" y="3270251"/>
                <a:ext cx="82550" cy="82550"/>
              </a:xfrm>
              <a:custGeom>
                <a:avLst/>
                <a:gdLst>
                  <a:gd name="T0" fmla="*/ 29 w 52"/>
                  <a:gd name="T1" fmla="*/ 0 h 52"/>
                  <a:gd name="T2" fmla="*/ 52 w 52"/>
                  <a:gd name="T3" fmla="*/ 52 h 52"/>
                  <a:gd name="T4" fmla="*/ 0 w 52"/>
                  <a:gd name="T5" fmla="*/ 52 h 52"/>
                  <a:gd name="T6" fmla="*/ 29 w 52"/>
                  <a:gd name="T7" fmla="*/ 0 h 52"/>
                </a:gdLst>
                <a:ahLst/>
                <a:cxnLst>
                  <a:cxn ang="0">
                    <a:pos x="T0" y="T1"/>
                  </a:cxn>
                  <a:cxn ang="0">
                    <a:pos x="T2" y="T3"/>
                  </a:cxn>
                  <a:cxn ang="0">
                    <a:pos x="T4" y="T5"/>
                  </a:cxn>
                  <a:cxn ang="0">
                    <a:pos x="T6" y="T7"/>
                  </a:cxn>
                </a:cxnLst>
                <a:rect l="0" t="0" r="r" b="b"/>
                <a:pathLst>
                  <a:path w="52" h="52">
                    <a:moveTo>
                      <a:pt x="29" y="0"/>
                    </a:moveTo>
                    <a:lnTo>
                      <a:pt x="52" y="52"/>
                    </a:lnTo>
                    <a:lnTo>
                      <a:pt x="0" y="52"/>
                    </a:lnTo>
                    <a:lnTo>
                      <a:pt x="2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 name="Freeform 14"/>
              <p:cNvSpPr>
                <a:spLocks/>
              </p:cNvSpPr>
              <p:nvPr/>
            </p:nvSpPr>
            <p:spPr bwMode="auto">
              <a:xfrm>
                <a:off x="5491166" y="3270251"/>
                <a:ext cx="82550" cy="82550"/>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 name="Freeform 15"/>
              <p:cNvSpPr>
                <a:spLocks/>
              </p:cNvSpPr>
              <p:nvPr/>
            </p:nvSpPr>
            <p:spPr bwMode="auto">
              <a:xfrm>
                <a:off x="5356228" y="3387726"/>
                <a:ext cx="80963" cy="73025"/>
              </a:xfrm>
              <a:custGeom>
                <a:avLst/>
                <a:gdLst>
                  <a:gd name="T0" fmla="*/ 28 w 51"/>
                  <a:gd name="T1" fmla="*/ 0 h 46"/>
                  <a:gd name="T2" fmla="*/ 51 w 51"/>
                  <a:gd name="T3" fmla="*/ 46 h 46"/>
                  <a:gd name="T4" fmla="*/ 0 w 51"/>
                  <a:gd name="T5" fmla="*/ 46 h 46"/>
                  <a:gd name="T6" fmla="*/ 28 w 51"/>
                  <a:gd name="T7" fmla="*/ 0 h 46"/>
                </a:gdLst>
                <a:ahLst/>
                <a:cxnLst>
                  <a:cxn ang="0">
                    <a:pos x="T0" y="T1"/>
                  </a:cxn>
                  <a:cxn ang="0">
                    <a:pos x="T2" y="T3"/>
                  </a:cxn>
                  <a:cxn ang="0">
                    <a:pos x="T4" y="T5"/>
                  </a:cxn>
                  <a:cxn ang="0">
                    <a:pos x="T6" y="T7"/>
                  </a:cxn>
                </a:cxnLst>
                <a:rect l="0" t="0" r="r" b="b"/>
                <a:pathLst>
                  <a:path w="51" h="46">
                    <a:moveTo>
                      <a:pt x="28" y="0"/>
                    </a:moveTo>
                    <a:lnTo>
                      <a:pt x="51" y="46"/>
                    </a:lnTo>
                    <a:lnTo>
                      <a:pt x="0" y="46"/>
                    </a:lnTo>
                    <a:lnTo>
                      <a:pt x="2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 name="Freeform 16"/>
              <p:cNvSpPr>
                <a:spLocks/>
              </p:cNvSpPr>
              <p:nvPr/>
            </p:nvSpPr>
            <p:spPr bwMode="auto">
              <a:xfrm>
                <a:off x="5356228" y="3387726"/>
                <a:ext cx="80963" cy="73025"/>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 name="Freeform 17"/>
              <p:cNvSpPr>
                <a:spLocks/>
              </p:cNvSpPr>
              <p:nvPr/>
            </p:nvSpPr>
            <p:spPr bwMode="auto">
              <a:xfrm>
                <a:off x="5283203" y="3379789"/>
                <a:ext cx="90488" cy="71438"/>
              </a:xfrm>
              <a:custGeom>
                <a:avLst/>
                <a:gdLst>
                  <a:gd name="T0" fmla="*/ 28 w 57"/>
                  <a:gd name="T1" fmla="*/ 0 h 45"/>
                  <a:gd name="T2" fmla="*/ 57 w 57"/>
                  <a:gd name="T3" fmla="*/ 45 h 45"/>
                  <a:gd name="T4" fmla="*/ 0 w 57"/>
                  <a:gd name="T5" fmla="*/ 45 h 45"/>
                  <a:gd name="T6" fmla="*/ 28 w 57"/>
                  <a:gd name="T7" fmla="*/ 0 h 45"/>
                </a:gdLst>
                <a:ahLst/>
                <a:cxnLst>
                  <a:cxn ang="0">
                    <a:pos x="T0" y="T1"/>
                  </a:cxn>
                  <a:cxn ang="0">
                    <a:pos x="T2" y="T3"/>
                  </a:cxn>
                  <a:cxn ang="0">
                    <a:pos x="T4" y="T5"/>
                  </a:cxn>
                  <a:cxn ang="0">
                    <a:pos x="T6" y="T7"/>
                  </a:cxn>
                </a:cxnLst>
                <a:rect l="0" t="0" r="r" b="b"/>
                <a:pathLst>
                  <a:path w="57" h="45">
                    <a:moveTo>
                      <a:pt x="28" y="0"/>
                    </a:moveTo>
                    <a:lnTo>
                      <a:pt x="57" y="45"/>
                    </a:lnTo>
                    <a:lnTo>
                      <a:pt x="0" y="45"/>
                    </a:lnTo>
                    <a:lnTo>
                      <a:pt x="2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 name="Freeform 18"/>
              <p:cNvSpPr>
                <a:spLocks/>
              </p:cNvSpPr>
              <p:nvPr/>
            </p:nvSpPr>
            <p:spPr bwMode="auto">
              <a:xfrm>
                <a:off x="5283203" y="3379789"/>
                <a:ext cx="90488" cy="71438"/>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 name="Freeform 19"/>
              <p:cNvSpPr>
                <a:spLocks/>
              </p:cNvSpPr>
              <p:nvPr/>
            </p:nvSpPr>
            <p:spPr bwMode="auto">
              <a:xfrm>
                <a:off x="5573716" y="3052764"/>
                <a:ext cx="90488" cy="73025"/>
              </a:xfrm>
              <a:custGeom>
                <a:avLst/>
                <a:gdLst>
                  <a:gd name="T0" fmla="*/ 29 w 57"/>
                  <a:gd name="T1" fmla="*/ 0 h 46"/>
                  <a:gd name="T2" fmla="*/ 57 w 57"/>
                  <a:gd name="T3" fmla="*/ 46 h 46"/>
                  <a:gd name="T4" fmla="*/ 0 w 57"/>
                  <a:gd name="T5" fmla="*/ 46 h 46"/>
                  <a:gd name="T6" fmla="*/ 29 w 57"/>
                  <a:gd name="T7" fmla="*/ 0 h 46"/>
                </a:gdLst>
                <a:ahLst/>
                <a:cxnLst>
                  <a:cxn ang="0">
                    <a:pos x="T0" y="T1"/>
                  </a:cxn>
                  <a:cxn ang="0">
                    <a:pos x="T2" y="T3"/>
                  </a:cxn>
                  <a:cxn ang="0">
                    <a:pos x="T4" y="T5"/>
                  </a:cxn>
                  <a:cxn ang="0">
                    <a:pos x="T6" y="T7"/>
                  </a:cxn>
                </a:cxnLst>
                <a:rect l="0" t="0" r="r" b="b"/>
                <a:pathLst>
                  <a:path w="57" h="46">
                    <a:moveTo>
                      <a:pt x="29" y="0"/>
                    </a:moveTo>
                    <a:lnTo>
                      <a:pt x="57" y="46"/>
                    </a:lnTo>
                    <a:lnTo>
                      <a:pt x="0" y="46"/>
                    </a:lnTo>
                    <a:lnTo>
                      <a:pt x="2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 name="Freeform 20"/>
              <p:cNvSpPr>
                <a:spLocks/>
              </p:cNvSpPr>
              <p:nvPr/>
            </p:nvSpPr>
            <p:spPr bwMode="auto">
              <a:xfrm>
                <a:off x="5573716" y="3052764"/>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 name="Freeform 21"/>
              <p:cNvSpPr>
                <a:spLocks/>
              </p:cNvSpPr>
              <p:nvPr/>
            </p:nvSpPr>
            <p:spPr bwMode="auto">
              <a:xfrm>
                <a:off x="5383216" y="3360739"/>
                <a:ext cx="90488" cy="73025"/>
              </a:xfrm>
              <a:custGeom>
                <a:avLst/>
                <a:gdLst>
                  <a:gd name="T0" fmla="*/ 28 w 57"/>
                  <a:gd name="T1" fmla="*/ 0 h 46"/>
                  <a:gd name="T2" fmla="*/ 57 w 57"/>
                  <a:gd name="T3" fmla="*/ 46 h 46"/>
                  <a:gd name="T4" fmla="*/ 0 w 57"/>
                  <a:gd name="T5" fmla="*/ 46 h 46"/>
                  <a:gd name="T6" fmla="*/ 28 w 57"/>
                  <a:gd name="T7" fmla="*/ 0 h 46"/>
                </a:gdLst>
                <a:ahLst/>
                <a:cxnLst>
                  <a:cxn ang="0">
                    <a:pos x="T0" y="T1"/>
                  </a:cxn>
                  <a:cxn ang="0">
                    <a:pos x="T2" y="T3"/>
                  </a:cxn>
                  <a:cxn ang="0">
                    <a:pos x="T4" y="T5"/>
                  </a:cxn>
                  <a:cxn ang="0">
                    <a:pos x="T6" y="T7"/>
                  </a:cxn>
                </a:cxnLst>
                <a:rect l="0" t="0" r="r" b="b"/>
                <a:pathLst>
                  <a:path w="57" h="46">
                    <a:moveTo>
                      <a:pt x="28" y="0"/>
                    </a:moveTo>
                    <a:lnTo>
                      <a:pt x="57" y="46"/>
                    </a:lnTo>
                    <a:lnTo>
                      <a:pt x="0" y="46"/>
                    </a:lnTo>
                    <a:lnTo>
                      <a:pt x="2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 name="Freeform 22"/>
              <p:cNvSpPr>
                <a:spLocks/>
              </p:cNvSpPr>
              <p:nvPr/>
            </p:nvSpPr>
            <p:spPr bwMode="auto">
              <a:xfrm>
                <a:off x="5383216" y="3360739"/>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 name="Freeform 23"/>
              <p:cNvSpPr>
                <a:spLocks/>
              </p:cNvSpPr>
              <p:nvPr/>
            </p:nvSpPr>
            <p:spPr bwMode="auto">
              <a:xfrm>
                <a:off x="5446716" y="3443289"/>
                <a:ext cx="80963" cy="71438"/>
              </a:xfrm>
              <a:custGeom>
                <a:avLst/>
                <a:gdLst>
                  <a:gd name="T0" fmla="*/ 28 w 51"/>
                  <a:gd name="T1" fmla="*/ 0 h 45"/>
                  <a:gd name="T2" fmla="*/ 51 w 51"/>
                  <a:gd name="T3" fmla="*/ 45 h 45"/>
                  <a:gd name="T4" fmla="*/ 0 w 51"/>
                  <a:gd name="T5" fmla="*/ 45 h 45"/>
                  <a:gd name="T6" fmla="*/ 28 w 51"/>
                  <a:gd name="T7" fmla="*/ 0 h 45"/>
                </a:gdLst>
                <a:ahLst/>
                <a:cxnLst>
                  <a:cxn ang="0">
                    <a:pos x="T0" y="T1"/>
                  </a:cxn>
                  <a:cxn ang="0">
                    <a:pos x="T2" y="T3"/>
                  </a:cxn>
                  <a:cxn ang="0">
                    <a:pos x="T4" y="T5"/>
                  </a:cxn>
                  <a:cxn ang="0">
                    <a:pos x="T6" y="T7"/>
                  </a:cxn>
                </a:cxnLst>
                <a:rect l="0" t="0" r="r" b="b"/>
                <a:pathLst>
                  <a:path w="51" h="45">
                    <a:moveTo>
                      <a:pt x="28" y="0"/>
                    </a:moveTo>
                    <a:lnTo>
                      <a:pt x="51" y="45"/>
                    </a:lnTo>
                    <a:lnTo>
                      <a:pt x="0" y="45"/>
                    </a:lnTo>
                    <a:lnTo>
                      <a:pt x="2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 name="Freeform 24"/>
              <p:cNvSpPr>
                <a:spLocks/>
              </p:cNvSpPr>
              <p:nvPr/>
            </p:nvSpPr>
            <p:spPr bwMode="auto">
              <a:xfrm>
                <a:off x="5446716" y="3443289"/>
                <a:ext cx="80963" cy="71438"/>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 name="Freeform 25"/>
              <p:cNvSpPr>
                <a:spLocks/>
              </p:cNvSpPr>
              <p:nvPr/>
            </p:nvSpPr>
            <p:spPr bwMode="auto">
              <a:xfrm>
                <a:off x="5327653" y="3343276"/>
                <a:ext cx="82550" cy="73025"/>
              </a:xfrm>
              <a:custGeom>
                <a:avLst/>
                <a:gdLst>
                  <a:gd name="T0" fmla="*/ 23 w 52"/>
                  <a:gd name="T1" fmla="*/ 0 h 46"/>
                  <a:gd name="T2" fmla="*/ 52 w 52"/>
                  <a:gd name="T3" fmla="*/ 46 h 46"/>
                  <a:gd name="T4" fmla="*/ 0 w 52"/>
                  <a:gd name="T5" fmla="*/ 46 h 46"/>
                  <a:gd name="T6" fmla="*/ 23 w 52"/>
                  <a:gd name="T7" fmla="*/ 0 h 46"/>
                </a:gdLst>
                <a:ahLst/>
                <a:cxnLst>
                  <a:cxn ang="0">
                    <a:pos x="T0" y="T1"/>
                  </a:cxn>
                  <a:cxn ang="0">
                    <a:pos x="T2" y="T3"/>
                  </a:cxn>
                  <a:cxn ang="0">
                    <a:pos x="T4" y="T5"/>
                  </a:cxn>
                  <a:cxn ang="0">
                    <a:pos x="T6" y="T7"/>
                  </a:cxn>
                </a:cxnLst>
                <a:rect l="0" t="0" r="r" b="b"/>
                <a:pathLst>
                  <a:path w="52" h="46">
                    <a:moveTo>
                      <a:pt x="23" y="0"/>
                    </a:moveTo>
                    <a:lnTo>
                      <a:pt x="52" y="46"/>
                    </a:lnTo>
                    <a:lnTo>
                      <a:pt x="0" y="46"/>
                    </a:lnTo>
                    <a:lnTo>
                      <a:pt x="23"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 name="Freeform 26"/>
              <p:cNvSpPr>
                <a:spLocks/>
              </p:cNvSpPr>
              <p:nvPr/>
            </p:nvSpPr>
            <p:spPr bwMode="auto">
              <a:xfrm>
                <a:off x="5327653" y="3343276"/>
                <a:ext cx="82550" cy="73025"/>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 name="Freeform 27"/>
              <p:cNvSpPr>
                <a:spLocks/>
              </p:cNvSpPr>
              <p:nvPr/>
            </p:nvSpPr>
            <p:spPr bwMode="auto">
              <a:xfrm>
                <a:off x="5310191" y="3470276"/>
                <a:ext cx="82550" cy="71438"/>
              </a:xfrm>
              <a:custGeom>
                <a:avLst/>
                <a:gdLst>
                  <a:gd name="T0" fmla="*/ 23 w 52"/>
                  <a:gd name="T1" fmla="*/ 0 h 45"/>
                  <a:gd name="T2" fmla="*/ 52 w 52"/>
                  <a:gd name="T3" fmla="*/ 45 h 45"/>
                  <a:gd name="T4" fmla="*/ 0 w 52"/>
                  <a:gd name="T5" fmla="*/ 45 h 45"/>
                  <a:gd name="T6" fmla="*/ 23 w 52"/>
                  <a:gd name="T7" fmla="*/ 0 h 45"/>
                </a:gdLst>
                <a:ahLst/>
                <a:cxnLst>
                  <a:cxn ang="0">
                    <a:pos x="T0" y="T1"/>
                  </a:cxn>
                  <a:cxn ang="0">
                    <a:pos x="T2" y="T3"/>
                  </a:cxn>
                  <a:cxn ang="0">
                    <a:pos x="T4" y="T5"/>
                  </a:cxn>
                  <a:cxn ang="0">
                    <a:pos x="T6" y="T7"/>
                  </a:cxn>
                </a:cxnLst>
                <a:rect l="0" t="0" r="r" b="b"/>
                <a:pathLst>
                  <a:path w="52" h="45">
                    <a:moveTo>
                      <a:pt x="23" y="0"/>
                    </a:moveTo>
                    <a:lnTo>
                      <a:pt x="52" y="45"/>
                    </a:lnTo>
                    <a:lnTo>
                      <a:pt x="0" y="45"/>
                    </a:lnTo>
                    <a:lnTo>
                      <a:pt x="23"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 name="Freeform 28"/>
              <p:cNvSpPr>
                <a:spLocks/>
              </p:cNvSpPr>
              <p:nvPr/>
            </p:nvSpPr>
            <p:spPr bwMode="auto">
              <a:xfrm>
                <a:off x="5310191" y="3470276"/>
                <a:ext cx="82550" cy="71438"/>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 name="Freeform 29"/>
              <p:cNvSpPr>
                <a:spLocks/>
              </p:cNvSpPr>
              <p:nvPr/>
            </p:nvSpPr>
            <p:spPr bwMode="auto">
              <a:xfrm>
                <a:off x="5527678" y="3225801"/>
                <a:ext cx="92075" cy="80963"/>
              </a:xfrm>
              <a:custGeom>
                <a:avLst/>
                <a:gdLst>
                  <a:gd name="T0" fmla="*/ 29 w 58"/>
                  <a:gd name="T1" fmla="*/ 0 h 51"/>
                  <a:gd name="T2" fmla="*/ 58 w 58"/>
                  <a:gd name="T3" fmla="*/ 51 h 51"/>
                  <a:gd name="T4" fmla="*/ 0 w 58"/>
                  <a:gd name="T5" fmla="*/ 51 h 51"/>
                  <a:gd name="T6" fmla="*/ 29 w 58"/>
                  <a:gd name="T7" fmla="*/ 0 h 51"/>
                </a:gdLst>
                <a:ahLst/>
                <a:cxnLst>
                  <a:cxn ang="0">
                    <a:pos x="T0" y="T1"/>
                  </a:cxn>
                  <a:cxn ang="0">
                    <a:pos x="T2" y="T3"/>
                  </a:cxn>
                  <a:cxn ang="0">
                    <a:pos x="T4" y="T5"/>
                  </a:cxn>
                  <a:cxn ang="0">
                    <a:pos x="T6" y="T7"/>
                  </a:cxn>
                </a:cxnLst>
                <a:rect l="0" t="0" r="r" b="b"/>
                <a:pathLst>
                  <a:path w="58" h="51">
                    <a:moveTo>
                      <a:pt x="29" y="0"/>
                    </a:moveTo>
                    <a:lnTo>
                      <a:pt x="58" y="51"/>
                    </a:lnTo>
                    <a:lnTo>
                      <a:pt x="0" y="51"/>
                    </a:lnTo>
                    <a:lnTo>
                      <a:pt x="2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 name="Freeform 30"/>
              <p:cNvSpPr>
                <a:spLocks/>
              </p:cNvSpPr>
              <p:nvPr/>
            </p:nvSpPr>
            <p:spPr bwMode="auto">
              <a:xfrm>
                <a:off x="5527678" y="3225801"/>
                <a:ext cx="92075" cy="80963"/>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 name="Freeform 31"/>
              <p:cNvSpPr>
                <a:spLocks/>
              </p:cNvSpPr>
              <p:nvPr/>
            </p:nvSpPr>
            <p:spPr bwMode="auto">
              <a:xfrm>
                <a:off x="5800728" y="3252789"/>
                <a:ext cx="90488" cy="71438"/>
              </a:xfrm>
              <a:custGeom>
                <a:avLst/>
                <a:gdLst>
                  <a:gd name="T0" fmla="*/ 29 w 57"/>
                  <a:gd name="T1" fmla="*/ 0 h 45"/>
                  <a:gd name="T2" fmla="*/ 57 w 57"/>
                  <a:gd name="T3" fmla="*/ 45 h 45"/>
                  <a:gd name="T4" fmla="*/ 0 w 57"/>
                  <a:gd name="T5" fmla="*/ 45 h 45"/>
                  <a:gd name="T6" fmla="*/ 29 w 57"/>
                  <a:gd name="T7" fmla="*/ 0 h 45"/>
                </a:gdLst>
                <a:ahLst/>
                <a:cxnLst>
                  <a:cxn ang="0">
                    <a:pos x="T0" y="T1"/>
                  </a:cxn>
                  <a:cxn ang="0">
                    <a:pos x="T2" y="T3"/>
                  </a:cxn>
                  <a:cxn ang="0">
                    <a:pos x="T4" y="T5"/>
                  </a:cxn>
                  <a:cxn ang="0">
                    <a:pos x="T6" y="T7"/>
                  </a:cxn>
                </a:cxnLst>
                <a:rect l="0" t="0" r="r" b="b"/>
                <a:pathLst>
                  <a:path w="57" h="45">
                    <a:moveTo>
                      <a:pt x="29" y="0"/>
                    </a:moveTo>
                    <a:lnTo>
                      <a:pt x="57" y="45"/>
                    </a:lnTo>
                    <a:lnTo>
                      <a:pt x="0" y="45"/>
                    </a:lnTo>
                    <a:lnTo>
                      <a:pt x="2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 name="Freeform 32"/>
              <p:cNvSpPr>
                <a:spLocks/>
              </p:cNvSpPr>
              <p:nvPr/>
            </p:nvSpPr>
            <p:spPr bwMode="auto">
              <a:xfrm>
                <a:off x="5800728" y="3252789"/>
                <a:ext cx="90488" cy="71438"/>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 name="Freeform 33"/>
              <p:cNvSpPr>
                <a:spLocks/>
              </p:cNvSpPr>
              <p:nvPr/>
            </p:nvSpPr>
            <p:spPr bwMode="auto">
              <a:xfrm>
                <a:off x="5427666" y="3170239"/>
                <a:ext cx="82550" cy="73025"/>
              </a:xfrm>
              <a:custGeom>
                <a:avLst/>
                <a:gdLst>
                  <a:gd name="T0" fmla="*/ 23 w 52"/>
                  <a:gd name="T1" fmla="*/ 0 h 46"/>
                  <a:gd name="T2" fmla="*/ 52 w 52"/>
                  <a:gd name="T3" fmla="*/ 46 h 46"/>
                  <a:gd name="T4" fmla="*/ 0 w 52"/>
                  <a:gd name="T5" fmla="*/ 46 h 46"/>
                  <a:gd name="T6" fmla="*/ 23 w 52"/>
                  <a:gd name="T7" fmla="*/ 0 h 46"/>
                </a:gdLst>
                <a:ahLst/>
                <a:cxnLst>
                  <a:cxn ang="0">
                    <a:pos x="T0" y="T1"/>
                  </a:cxn>
                  <a:cxn ang="0">
                    <a:pos x="T2" y="T3"/>
                  </a:cxn>
                  <a:cxn ang="0">
                    <a:pos x="T4" y="T5"/>
                  </a:cxn>
                  <a:cxn ang="0">
                    <a:pos x="T6" y="T7"/>
                  </a:cxn>
                </a:cxnLst>
                <a:rect l="0" t="0" r="r" b="b"/>
                <a:pathLst>
                  <a:path w="52" h="46">
                    <a:moveTo>
                      <a:pt x="23" y="0"/>
                    </a:moveTo>
                    <a:lnTo>
                      <a:pt x="52" y="46"/>
                    </a:lnTo>
                    <a:lnTo>
                      <a:pt x="0" y="46"/>
                    </a:lnTo>
                    <a:lnTo>
                      <a:pt x="23"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 name="Freeform 34"/>
              <p:cNvSpPr>
                <a:spLocks/>
              </p:cNvSpPr>
              <p:nvPr/>
            </p:nvSpPr>
            <p:spPr bwMode="auto">
              <a:xfrm>
                <a:off x="5427666" y="3170239"/>
                <a:ext cx="82550" cy="73025"/>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 name="Freeform 35"/>
              <p:cNvSpPr>
                <a:spLocks/>
              </p:cNvSpPr>
              <p:nvPr/>
            </p:nvSpPr>
            <p:spPr bwMode="auto">
              <a:xfrm>
                <a:off x="5527678" y="3125789"/>
                <a:ext cx="82550" cy="71438"/>
              </a:xfrm>
              <a:custGeom>
                <a:avLst/>
                <a:gdLst>
                  <a:gd name="T0" fmla="*/ 23 w 52"/>
                  <a:gd name="T1" fmla="*/ 0 h 45"/>
                  <a:gd name="T2" fmla="*/ 52 w 52"/>
                  <a:gd name="T3" fmla="*/ 45 h 45"/>
                  <a:gd name="T4" fmla="*/ 0 w 52"/>
                  <a:gd name="T5" fmla="*/ 45 h 45"/>
                  <a:gd name="T6" fmla="*/ 23 w 52"/>
                  <a:gd name="T7" fmla="*/ 0 h 45"/>
                </a:gdLst>
                <a:ahLst/>
                <a:cxnLst>
                  <a:cxn ang="0">
                    <a:pos x="T0" y="T1"/>
                  </a:cxn>
                  <a:cxn ang="0">
                    <a:pos x="T2" y="T3"/>
                  </a:cxn>
                  <a:cxn ang="0">
                    <a:pos x="T4" y="T5"/>
                  </a:cxn>
                  <a:cxn ang="0">
                    <a:pos x="T6" y="T7"/>
                  </a:cxn>
                </a:cxnLst>
                <a:rect l="0" t="0" r="r" b="b"/>
                <a:pathLst>
                  <a:path w="52" h="45">
                    <a:moveTo>
                      <a:pt x="23" y="0"/>
                    </a:moveTo>
                    <a:lnTo>
                      <a:pt x="52" y="45"/>
                    </a:lnTo>
                    <a:lnTo>
                      <a:pt x="0" y="45"/>
                    </a:lnTo>
                    <a:lnTo>
                      <a:pt x="23"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 name="Freeform 36"/>
              <p:cNvSpPr>
                <a:spLocks/>
              </p:cNvSpPr>
              <p:nvPr/>
            </p:nvSpPr>
            <p:spPr bwMode="auto">
              <a:xfrm>
                <a:off x="5527678" y="3125789"/>
                <a:ext cx="82550" cy="71438"/>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 name="Freeform 37"/>
              <p:cNvSpPr>
                <a:spLocks/>
              </p:cNvSpPr>
              <p:nvPr/>
            </p:nvSpPr>
            <p:spPr bwMode="auto">
              <a:xfrm>
                <a:off x="5573716" y="3397251"/>
                <a:ext cx="90488" cy="82550"/>
              </a:xfrm>
              <a:custGeom>
                <a:avLst/>
                <a:gdLst>
                  <a:gd name="T0" fmla="*/ 29 w 57"/>
                  <a:gd name="T1" fmla="*/ 0 h 52"/>
                  <a:gd name="T2" fmla="*/ 57 w 57"/>
                  <a:gd name="T3" fmla="*/ 52 h 52"/>
                  <a:gd name="T4" fmla="*/ 0 w 57"/>
                  <a:gd name="T5" fmla="*/ 52 h 52"/>
                  <a:gd name="T6" fmla="*/ 29 w 57"/>
                  <a:gd name="T7" fmla="*/ 0 h 52"/>
                </a:gdLst>
                <a:ahLst/>
                <a:cxnLst>
                  <a:cxn ang="0">
                    <a:pos x="T0" y="T1"/>
                  </a:cxn>
                  <a:cxn ang="0">
                    <a:pos x="T2" y="T3"/>
                  </a:cxn>
                  <a:cxn ang="0">
                    <a:pos x="T4" y="T5"/>
                  </a:cxn>
                  <a:cxn ang="0">
                    <a:pos x="T6" y="T7"/>
                  </a:cxn>
                </a:cxnLst>
                <a:rect l="0" t="0" r="r" b="b"/>
                <a:pathLst>
                  <a:path w="57" h="52">
                    <a:moveTo>
                      <a:pt x="29" y="0"/>
                    </a:moveTo>
                    <a:lnTo>
                      <a:pt x="57" y="52"/>
                    </a:lnTo>
                    <a:lnTo>
                      <a:pt x="0" y="52"/>
                    </a:lnTo>
                    <a:lnTo>
                      <a:pt x="2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 name="Freeform 38"/>
              <p:cNvSpPr>
                <a:spLocks/>
              </p:cNvSpPr>
              <p:nvPr/>
            </p:nvSpPr>
            <p:spPr bwMode="auto">
              <a:xfrm>
                <a:off x="5573716" y="3397251"/>
                <a:ext cx="90488" cy="82550"/>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 name="Freeform 39"/>
              <p:cNvSpPr>
                <a:spLocks/>
              </p:cNvSpPr>
              <p:nvPr/>
            </p:nvSpPr>
            <p:spPr bwMode="auto">
              <a:xfrm>
                <a:off x="5219703" y="3624264"/>
                <a:ext cx="90488" cy="73025"/>
              </a:xfrm>
              <a:custGeom>
                <a:avLst/>
                <a:gdLst>
                  <a:gd name="T0" fmla="*/ 28 w 57"/>
                  <a:gd name="T1" fmla="*/ 0 h 46"/>
                  <a:gd name="T2" fmla="*/ 57 w 57"/>
                  <a:gd name="T3" fmla="*/ 46 h 46"/>
                  <a:gd name="T4" fmla="*/ 0 w 57"/>
                  <a:gd name="T5" fmla="*/ 46 h 46"/>
                  <a:gd name="T6" fmla="*/ 28 w 57"/>
                  <a:gd name="T7" fmla="*/ 0 h 46"/>
                </a:gdLst>
                <a:ahLst/>
                <a:cxnLst>
                  <a:cxn ang="0">
                    <a:pos x="T0" y="T1"/>
                  </a:cxn>
                  <a:cxn ang="0">
                    <a:pos x="T2" y="T3"/>
                  </a:cxn>
                  <a:cxn ang="0">
                    <a:pos x="T4" y="T5"/>
                  </a:cxn>
                  <a:cxn ang="0">
                    <a:pos x="T6" y="T7"/>
                  </a:cxn>
                </a:cxnLst>
                <a:rect l="0" t="0" r="r" b="b"/>
                <a:pathLst>
                  <a:path w="57" h="46">
                    <a:moveTo>
                      <a:pt x="28" y="0"/>
                    </a:moveTo>
                    <a:lnTo>
                      <a:pt x="57" y="46"/>
                    </a:lnTo>
                    <a:lnTo>
                      <a:pt x="0" y="46"/>
                    </a:lnTo>
                    <a:lnTo>
                      <a:pt x="2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 name="Freeform 40"/>
              <p:cNvSpPr>
                <a:spLocks/>
              </p:cNvSpPr>
              <p:nvPr/>
            </p:nvSpPr>
            <p:spPr bwMode="auto">
              <a:xfrm>
                <a:off x="5219703" y="3624264"/>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 name="Freeform 41"/>
              <p:cNvSpPr>
                <a:spLocks/>
              </p:cNvSpPr>
              <p:nvPr/>
            </p:nvSpPr>
            <p:spPr bwMode="auto">
              <a:xfrm>
                <a:off x="5237166" y="3424239"/>
                <a:ext cx="90488" cy="73025"/>
              </a:xfrm>
              <a:custGeom>
                <a:avLst/>
                <a:gdLst>
                  <a:gd name="T0" fmla="*/ 29 w 57"/>
                  <a:gd name="T1" fmla="*/ 0 h 46"/>
                  <a:gd name="T2" fmla="*/ 57 w 57"/>
                  <a:gd name="T3" fmla="*/ 46 h 46"/>
                  <a:gd name="T4" fmla="*/ 0 w 57"/>
                  <a:gd name="T5" fmla="*/ 46 h 46"/>
                  <a:gd name="T6" fmla="*/ 29 w 57"/>
                  <a:gd name="T7" fmla="*/ 0 h 46"/>
                </a:gdLst>
                <a:ahLst/>
                <a:cxnLst>
                  <a:cxn ang="0">
                    <a:pos x="T0" y="T1"/>
                  </a:cxn>
                  <a:cxn ang="0">
                    <a:pos x="T2" y="T3"/>
                  </a:cxn>
                  <a:cxn ang="0">
                    <a:pos x="T4" y="T5"/>
                  </a:cxn>
                  <a:cxn ang="0">
                    <a:pos x="T6" y="T7"/>
                  </a:cxn>
                </a:cxnLst>
                <a:rect l="0" t="0" r="r" b="b"/>
                <a:pathLst>
                  <a:path w="57" h="46">
                    <a:moveTo>
                      <a:pt x="29" y="0"/>
                    </a:moveTo>
                    <a:lnTo>
                      <a:pt x="57" y="46"/>
                    </a:lnTo>
                    <a:lnTo>
                      <a:pt x="0" y="46"/>
                    </a:lnTo>
                    <a:lnTo>
                      <a:pt x="2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 name="Freeform 42"/>
              <p:cNvSpPr>
                <a:spLocks/>
              </p:cNvSpPr>
              <p:nvPr/>
            </p:nvSpPr>
            <p:spPr bwMode="auto">
              <a:xfrm>
                <a:off x="5237166" y="3424239"/>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 name="Freeform 43"/>
              <p:cNvSpPr>
                <a:spLocks/>
              </p:cNvSpPr>
              <p:nvPr/>
            </p:nvSpPr>
            <p:spPr bwMode="auto">
              <a:xfrm>
                <a:off x="5500691" y="3135314"/>
                <a:ext cx="90488" cy="80963"/>
              </a:xfrm>
              <a:custGeom>
                <a:avLst/>
                <a:gdLst>
                  <a:gd name="T0" fmla="*/ 29 w 57"/>
                  <a:gd name="T1" fmla="*/ 0 h 51"/>
                  <a:gd name="T2" fmla="*/ 57 w 57"/>
                  <a:gd name="T3" fmla="*/ 51 h 51"/>
                  <a:gd name="T4" fmla="*/ 0 w 57"/>
                  <a:gd name="T5" fmla="*/ 51 h 51"/>
                  <a:gd name="T6" fmla="*/ 29 w 57"/>
                  <a:gd name="T7" fmla="*/ 0 h 51"/>
                </a:gdLst>
                <a:ahLst/>
                <a:cxnLst>
                  <a:cxn ang="0">
                    <a:pos x="T0" y="T1"/>
                  </a:cxn>
                  <a:cxn ang="0">
                    <a:pos x="T2" y="T3"/>
                  </a:cxn>
                  <a:cxn ang="0">
                    <a:pos x="T4" y="T5"/>
                  </a:cxn>
                  <a:cxn ang="0">
                    <a:pos x="T6" y="T7"/>
                  </a:cxn>
                </a:cxnLst>
                <a:rect l="0" t="0" r="r" b="b"/>
                <a:pathLst>
                  <a:path w="57" h="51">
                    <a:moveTo>
                      <a:pt x="29" y="0"/>
                    </a:moveTo>
                    <a:lnTo>
                      <a:pt x="57" y="51"/>
                    </a:lnTo>
                    <a:lnTo>
                      <a:pt x="0" y="51"/>
                    </a:lnTo>
                    <a:lnTo>
                      <a:pt x="2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 name="Freeform 44"/>
              <p:cNvSpPr>
                <a:spLocks/>
              </p:cNvSpPr>
              <p:nvPr/>
            </p:nvSpPr>
            <p:spPr bwMode="auto">
              <a:xfrm>
                <a:off x="5500691" y="3135314"/>
                <a:ext cx="90488" cy="80963"/>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 name="Freeform 45"/>
              <p:cNvSpPr>
                <a:spLocks/>
              </p:cNvSpPr>
              <p:nvPr/>
            </p:nvSpPr>
            <p:spPr bwMode="auto">
              <a:xfrm>
                <a:off x="5164141" y="3660776"/>
                <a:ext cx="92075" cy="71438"/>
              </a:xfrm>
              <a:custGeom>
                <a:avLst/>
                <a:gdLst>
                  <a:gd name="T0" fmla="*/ 29 w 58"/>
                  <a:gd name="T1" fmla="*/ 0 h 45"/>
                  <a:gd name="T2" fmla="*/ 58 w 58"/>
                  <a:gd name="T3" fmla="*/ 45 h 45"/>
                  <a:gd name="T4" fmla="*/ 0 w 58"/>
                  <a:gd name="T5" fmla="*/ 45 h 45"/>
                  <a:gd name="T6" fmla="*/ 29 w 58"/>
                  <a:gd name="T7" fmla="*/ 0 h 45"/>
                </a:gdLst>
                <a:ahLst/>
                <a:cxnLst>
                  <a:cxn ang="0">
                    <a:pos x="T0" y="T1"/>
                  </a:cxn>
                  <a:cxn ang="0">
                    <a:pos x="T2" y="T3"/>
                  </a:cxn>
                  <a:cxn ang="0">
                    <a:pos x="T4" y="T5"/>
                  </a:cxn>
                  <a:cxn ang="0">
                    <a:pos x="T6" y="T7"/>
                  </a:cxn>
                </a:cxnLst>
                <a:rect l="0" t="0" r="r" b="b"/>
                <a:pathLst>
                  <a:path w="58" h="45">
                    <a:moveTo>
                      <a:pt x="29" y="0"/>
                    </a:moveTo>
                    <a:lnTo>
                      <a:pt x="58" y="45"/>
                    </a:lnTo>
                    <a:lnTo>
                      <a:pt x="0" y="45"/>
                    </a:lnTo>
                    <a:lnTo>
                      <a:pt x="2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 name="Freeform 46"/>
              <p:cNvSpPr>
                <a:spLocks/>
              </p:cNvSpPr>
              <p:nvPr/>
            </p:nvSpPr>
            <p:spPr bwMode="auto">
              <a:xfrm>
                <a:off x="5164141" y="3660776"/>
                <a:ext cx="92075" cy="71438"/>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 name="Freeform 47"/>
              <p:cNvSpPr>
                <a:spLocks/>
              </p:cNvSpPr>
              <p:nvPr/>
            </p:nvSpPr>
            <p:spPr bwMode="auto">
              <a:xfrm>
                <a:off x="7464429" y="3851276"/>
                <a:ext cx="90488" cy="71438"/>
              </a:xfrm>
              <a:custGeom>
                <a:avLst/>
                <a:gdLst>
                  <a:gd name="T0" fmla="*/ 28 w 57"/>
                  <a:gd name="T1" fmla="*/ 0 h 45"/>
                  <a:gd name="T2" fmla="*/ 57 w 57"/>
                  <a:gd name="T3" fmla="*/ 45 h 45"/>
                  <a:gd name="T4" fmla="*/ 0 w 57"/>
                  <a:gd name="T5" fmla="*/ 45 h 45"/>
                  <a:gd name="T6" fmla="*/ 28 w 57"/>
                  <a:gd name="T7" fmla="*/ 0 h 45"/>
                </a:gdLst>
                <a:ahLst/>
                <a:cxnLst>
                  <a:cxn ang="0">
                    <a:pos x="T0" y="T1"/>
                  </a:cxn>
                  <a:cxn ang="0">
                    <a:pos x="T2" y="T3"/>
                  </a:cxn>
                  <a:cxn ang="0">
                    <a:pos x="T4" y="T5"/>
                  </a:cxn>
                  <a:cxn ang="0">
                    <a:pos x="T6" y="T7"/>
                  </a:cxn>
                </a:cxnLst>
                <a:rect l="0" t="0" r="r" b="b"/>
                <a:pathLst>
                  <a:path w="57" h="45">
                    <a:moveTo>
                      <a:pt x="28" y="0"/>
                    </a:moveTo>
                    <a:lnTo>
                      <a:pt x="57" y="45"/>
                    </a:lnTo>
                    <a:lnTo>
                      <a:pt x="0" y="45"/>
                    </a:lnTo>
                    <a:lnTo>
                      <a:pt x="2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 name="Freeform 48"/>
              <p:cNvSpPr>
                <a:spLocks/>
              </p:cNvSpPr>
              <p:nvPr/>
            </p:nvSpPr>
            <p:spPr bwMode="auto">
              <a:xfrm>
                <a:off x="7464429" y="3851276"/>
                <a:ext cx="90488" cy="71438"/>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 name="Freeform 49"/>
              <p:cNvSpPr>
                <a:spLocks/>
              </p:cNvSpPr>
              <p:nvPr/>
            </p:nvSpPr>
            <p:spPr bwMode="auto">
              <a:xfrm>
                <a:off x="5346703" y="3360739"/>
                <a:ext cx="90488" cy="82550"/>
              </a:xfrm>
              <a:custGeom>
                <a:avLst/>
                <a:gdLst>
                  <a:gd name="T0" fmla="*/ 29 w 57"/>
                  <a:gd name="T1" fmla="*/ 0 h 52"/>
                  <a:gd name="T2" fmla="*/ 57 w 57"/>
                  <a:gd name="T3" fmla="*/ 52 h 52"/>
                  <a:gd name="T4" fmla="*/ 0 w 57"/>
                  <a:gd name="T5" fmla="*/ 52 h 52"/>
                  <a:gd name="T6" fmla="*/ 29 w 57"/>
                  <a:gd name="T7" fmla="*/ 0 h 52"/>
                </a:gdLst>
                <a:ahLst/>
                <a:cxnLst>
                  <a:cxn ang="0">
                    <a:pos x="T0" y="T1"/>
                  </a:cxn>
                  <a:cxn ang="0">
                    <a:pos x="T2" y="T3"/>
                  </a:cxn>
                  <a:cxn ang="0">
                    <a:pos x="T4" y="T5"/>
                  </a:cxn>
                  <a:cxn ang="0">
                    <a:pos x="T6" y="T7"/>
                  </a:cxn>
                </a:cxnLst>
                <a:rect l="0" t="0" r="r" b="b"/>
                <a:pathLst>
                  <a:path w="57" h="52">
                    <a:moveTo>
                      <a:pt x="29" y="0"/>
                    </a:moveTo>
                    <a:lnTo>
                      <a:pt x="57" y="52"/>
                    </a:lnTo>
                    <a:lnTo>
                      <a:pt x="0" y="52"/>
                    </a:lnTo>
                    <a:lnTo>
                      <a:pt x="2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 name="Freeform 50"/>
              <p:cNvSpPr>
                <a:spLocks/>
              </p:cNvSpPr>
              <p:nvPr/>
            </p:nvSpPr>
            <p:spPr bwMode="auto">
              <a:xfrm>
                <a:off x="5346703" y="3360739"/>
                <a:ext cx="90488" cy="82550"/>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 name="Freeform 51"/>
              <p:cNvSpPr>
                <a:spLocks/>
              </p:cNvSpPr>
              <p:nvPr/>
            </p:nvSpPr>
            <p:spPr bwMode="auto">
              <a:xfrm>
                <a:off x="5700716" y="3016251"/>
                <a:ext cx="90488" cy="73025"/>
              </a:xfrm>
              <a:custGeom>
                <a:avLst/>
                <a:gdLst>
                  <a:gd name="T0" fmla="*/ 29 w 57"/>
                  <a:gd name="T1" fmla="*/ 0 h 46"/>
                  <a:gd name="T2" fmla="*/ 57 w 57"/>
                  <a:gd name="T3" fmla="*/ 46 h 46"/>
                  <a:gd name="T4" fmla="*/ 0 w 57"/>
                  <a:gd name="T5" fmla="*/ 46 h 46"/>
                  <a:gd name="T6" fmla="*/ 29 w 57"/>
                  <a:gd name="T7" fmla="*/ 0 h 46"/>
                </a:gdLst>
                <a:ahLst/>
                <a:cxnLst>
                  <a:cxn ang="0">
                    <a:pos x="T0" y="T1"/>
                  </a:cxn>
                  <a:cxn ang="0">
                    <a:pos x="T2" y="T3"/>
                  </a:cxn>
                  <a:cxn ang="0">
                    <a:pos x="T4" y="T5"/>
                  </a:cxn>
                  <a:cxn ang="0">
                    <a:pos x="T6" y="T7"/>
                  </a:cxn>
                </a:cxnLst>
                <a:rect l="0" t="0" r="r" b="b"/>
                <a:pathLst>
                  <a:path w="57" h="46">
                    <a:moveTo>
                      <a:pt x="29" y="0"/>
                    </a:moveTo>
                    <a:lnTo>
                      <a:pt x="57" y="46"/>
                    </a:lnTo>
                    <a:lnTo>
                      <a:pt x="0" y="46"/>
                    </a:lnTo>
                    <a:lnTo>
                      <a:pt x="2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 name="Freeform 52"/>
              <p:cNvSpPr>
                <a:spLocks/>
              </p:cNvSpPr>
              <p:nvPr/>
            </p:nvSpPr>
            <p:spPr bwMode="auto">
              <a:xfrm>
                <a:off x="5700716" y="3016251"/>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 name="Freeform 53"/>
              <p:cNvSpPr>
                <a:spLocks/>
              </p:cNvSpPr>
              <p:nvPr/>
            </p:nvSpPr>
            <p:spPr bwMode="auto">
              <a:xfrm>
                <a:off x="5764216" y="3260726"/>
                <a:ext cx="90488" cy="73025"/>
              </a:xfrm>
              <a:custGeom>
                <a:avLst/>
                <a:gdLst>
                  <a:gd name="T0" fmla="*/ 29 w 57"/>
                  <a:gd name="T1" fmla="*/ 0 h 46"/>
                  <a:gd name="T2" fmla="*/ 57 w 57"/>
                  <a:gd name="T3" fmla="*/ 46 h 46"/>
                  <a:gd name="T4" fmla="*/ 0 w 57"/>
                  <a:gd name="T5" fmla="*/ 46 h 46"/>
                  <a:gd name="T6" fmla="*/ 29 w 57"/>
                  <a:gd name="T7" fmla="*/ 0 h 46"/>
                </a:gdLst>
                <a:ahLst/>
                <a:cxnLst>
                  <a:cxn ang="0">
                    <a:pos x="T0" y="T1"/>
                  </a:cxn>
                  <a:cxn ang="0">
                    <a:pos x="T2" y="T3"/>
                  </a:cxn>
                  <a:cxn ang="0">
                    <a:pos x="T4" y="T5"/>
                  </a:cxn>
                  <a:cxn ang="0">
                    <a:pos x="T6" y="T7"/>
                  </a:cxn>
                </a:cxnLst>
                <a:rect l="0" t="0" r="r" b="b"/>
                <a:pathLst>
                  <a:path w="57" h="46">
                    <a:moveTo>
                      <a:pt x="29" y="0"/>
                    </a:moveTo>
                    <a:lnTo>
                      <a:pt x="57" y="46"/>
                    </a:lnTo>
                    <a:lnTo>
                      <a:pt x="0" y="46"/>
                    </a:lnTo>
                    <a:lnTo>
                      <a:pt x="2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 name="Freeform 54"/>
              <p:cNvSpPr>
                <a:spLocks/>
              </p:cNvSpPr>
              <p:nvPr/>
            </p:nvSpPr>
            <p:spPr bwMode="auto">
              <a:xfrm>
                <a:off x="5764216" y="3260726"/>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 name="Freeform 55"/>
              <p:cNvSpPr>
                <a:spLocks/>
              </p:cNvSpPr>
              <p:nvPr/>
            </p:nvSpPr>
            <p:spPr bwMode="auto">
              <a:xfrm>
                <a:off x="5583241" y="3135314"/>
                <a:ext cx="80963" cy="71438"/>
              </a:xfrm>
              <a:custGeom>
                <a:avLst/>
                <a:gdLst>
                  <a:gd name="T0" fmla="*/ 23 w 51"/>
                  <a:gd name="T1" fmla="*/ 0 h 45"/>
                  <a:gd name="T2" fmla="*/ 51 w 51"/>
                  <a:gd name="T3" fmla="*/ 45 h 45"/>
                  <a:gd name="T4" fmla="*/ 0 w 51"/>
                  <a:gd name="T5" fmla="*/ 45 h 45"/>
                  <a:gd name="T6" fmla="*/ 23 w 51"/>
                  <a:gd name="T7" fmla="*/ 0 h 45"/>
                </a:gdLst>
                <a:ahLst/>
                <a:cxnLst>
                  <a:cxn ang="0">
                    <a:pos x="T0" y="T1"/>
                  </a:cxn>
                  <a:cxn ang="0">
                    <a:pos x="T2" y="T3"/>
                  </a:cxn>
                  <a:cxn ang="0">
                    <a:pos x="T4" y="T5"/>
                  </a:cxn>
                  <a:cxn ang="0">
                    <a:pos x="T6" y="T7"/>
                  </a:cxn>
                </a:cxnLst>
                <a:rect l="0" t="0" r="r" b="b"/>
                <a:pathLst>
                  <a:path w="51" h="45">
                    <a:moveTo>
                      <a:pt x="23" y="0"/>
                    </a:moveTo>
                    <a:lnTo>
                      <a:pt x="51" y="45"/>
                    </a:lnTo>
                    <a:lnTo>
                      <a:pt x="0" y="45"/>
                    </a:lnTo>
                    <a:lnTo>
                      <a:pt x="23"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 name="Freeform 56"/>
              <p:cNvSpPr>
                <a:spLocks/>
              </p:cNvSpPr>
              <p:nvPr/>
            </p:nvSpPr>
            <p:spPr bwMode="auto">
              <a:xfrm>
                <a:off x="5583241" y="3135314"/>
                <a:ext cx="80963" cy="71438"/>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 name="Freeform 57"/>
              <p:cNvSpPr>
                <a:spLocks/>
              </p:cNvSpPr>
              <p:nvPr/>
            </p:nvSpPr>
            <p:spPr bwMode="auto">
              <a:xfrm>
                <a:off x="5819778" y="2889251"/>
                <a:ext cx="90488" cy="82550"/>
              </a:xfrm>
              <a:custGeom>
                <a:avLst/>
                <a:gdLst>
                  <a:gd name="T0" fmla="*/ 28 w 57"/>
                  <a:gd name="T1" fmla="*/ 0 h 52"/>
                  <a:gd name="T2" fmla="*/ 57 w 57"/>
                  <a:gd name="T3" fmla="*/ 52 h 52"/>
                  <a:gd name="T4" fmla="*/ 0 w 57"/>
                  <a:gd name="T5" fmla="*/ 52 h 52"/>
                  <a:gd name="T6" fmla="*/ 28 w 57"/>
                  <a:gd name="T7" fmla="*/ 0 h 52"/>
                </a:gdLst>
                <a:ahLst/>
                <a:cxnLst>
                  <a:cxn ang="0">
                    <a:pos x="T0" y="T1"/>
                  </a:cxn>
                  <a:cxn ang="0">
                    <a:pos x="T2" y="T3"/>
                  </a:cxn>
                  <a:cxn ang="0">
                    <a:pos x="T4" y="T5"/>
                  </a:cxn>
                  <a:cxn ang="0">
                    <a:pos x="T6" y="T7"/>
                  </a:cxn>
                </a:cxnLst>
                <a:rect l="0" t="0" r="r" b="b"/>
                <a:pathLst>
                  <a:path w="57" h="52">
                    <a:moveTo>
                      <a:pt x="28" y="0"/>
                    </a:moveTo>
                    <a:lnTo>
                      <a:pt x="57" y="52"/>
                    </a:lnTo>
                    <a:lnTo>
                      <a:pt x="0" y="52"/>
                    </a:lnTo>
                    <a:lnTo>
                      <a:pt x="2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 name="Freeform 58"/>
              <p:cNvSpPr>
                <a:spLocks/>
              </p:cNvSpPr>
              <p:nvPr/>
            </p:nvSpPr>
            <p:spPr bwMode="auto">
              <a:xfrm>
                <a:off x="5819778" y="2889251"/>
                <a:ext cx="90488" cy="82550"/>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 name="Freeform 59"/>
              <p:cNvSpPr>
                <a:spLocks/>
              </p:cNvSpPr>
              <p:nvPr/>
            </p:nvSpPr>
            <p:spPr bwMode="auto">
              <a:xfrm>
                <a:off x="5610228" y="3135314"/>
                <a:ext cx="90488" cy="71438"/>
              </a:xfrm>
              <a:custGeom>
                <a:avLst/>
                <a:gdLst>
                  <a:gd name="T0" fmla="*/ 29 w 57"/>
                  <a:gd name="T1" fmla="*/ 0 h 45"/>
                  <a:gd name="T2" fmla="*/ 57 w 57"/>
                  <a:gd name="T3" fmla="*/ 45 h 45"/>
                  <a:gd name="T4" fmla="*/ 0 w 57"/>
                  <a:gd name="T5" fmla="*/ 45 h 45"/>
                  <a:gd name="T6" fmla="*/ 29 w 57"/>
                  <a:gd name="T7" fmla="*/ 0 h 45"/>
                </a:gdLst>
                <a:ahLst/>
                <a:cxnLst>
                  <a:cxn ang="0">
                    <a:pos x="T0" y="T1"/>
                  </a:cxn>
                  <a:cxn ang="0">
                    <a:pos x="T2" y="T3"/>
                  </a:cxn>
                  <a:cxn ang="0">
                    <a:pos x="T4" y="T5"/>
                  </a:cxn>
                  <a:cxn ang="0">
                    <a:pos x="T6" y="T7"/>
                  </a:cxn>
                </a:cxnLst>
                <a:rect l="0" t="0" r="r" b="b"/>
                <a:pathLst>
                  <a:path w="57" h="45">
                    <a:moveTo>
                      <a:pt x="29" y="0"/>
                    </a:moveTo>
                    <a:lnTo>
                      <a:pt x="57" y="45"/>
                    </a:lnTo>
                    <a:lnTo>
                      <a:pt x="0" y="45"/>
                    </a:lnTo>
                    <a:lnTo>
                      <a:pt x="2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 name="Freeform 60"/>
              <p:cNvSpPr>
                <a:spLocks/>
              </p:cNvSpPr>
              <p:nvPr/>
            </p:nvSpPr>
            <p:spPr bwMode="auto">
              <a:xfrm>
                <a:off x="5610228" y="3135314"/>
                <a:ext cx="90488" cy="71438"/>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 name="Freeform 61"/>
              <p:cNvSpPr>
                <a:spLocks/>
              </p:cNvSpPr>
              <p:nvPr/>
            </p:nvSpPr>
            <p:spPr bwMode="auto">
              <a:xfrm>
                <a:off x="5773741" y="2754314"/>
                <a:ext cx="90488" cy="80963"/>
              </a:xfrm>
              <a:custGeom>
                <a:avLst/>
                <a:gdLst>
                  <a:gd name="T0" fmla="*/ 29 w 57"/>
                  <a:gd name="T1" fmla="*/ 0 h 51"/>
                  <a:gd name="T2" fmla="*/ 57 w 57"/>
                  <a:gd name="T3" fmla="*/ 51 h 51"/>
                  <a:gd name="T4" fmla="*/ 0 w 57"/>
                  <a:gd name="T5" fmla="*/ 51 h 51"/>
                  <a:gd name="T6" fmla="*/ 29 w 57"/>
                  <a:gd name="T7" fmla="*/ 0 h 51"/>
                </a:gdLst>
                <a:ahLst/>
                <a:cxnLst>
                  <a:cxn ang="0">
                    <a:pos x="T0" y="T1"/>
                  </a:cxn>
                  <a:cxn ang="0">
                    <a:pos x="T2" y="T3"/>
                  </a:cxn>
                  <a:cxn ang="0">
                    <a:pos x="T4" y="T5"/>
                  </a:cxn>
                  <a:cxn ang="0">
                    <a:pos x="T6" y="T7"/>
                  </a:cxn>
                </a:cxnLst>
                <a:rect l="0" t="0" r="r" b="b"/>
                <a:pathLst>
                  <a:path w="57" h="51">
                    <a:moveTo>
                      <a:pt x="29" y="0"/>
                    </a:moveTo>
                    <a:lnTo>
                      <a:pt x="57" y="51"/>
                    </a:lnTo>
                    <a:lnTo>
                      <a:pt x="0" y="51"/>
                    </a:lnTo>
                    <a:lnTo>
                      <a:pt x="2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 name="Freeform 62"/>
              <p:cNvSpPr>
                <a:spLocks/>
              </p:cNvSpPr>
              <p:nvPr/>
            </p:nvSpPr>
            <p:spPr bwMode="auto">
              <a:xfrm>
                <a:off x="5773741" y="2754314"/>
                <a:ext cx="90488" cy="80963"/>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 name="Freeform 63"/>
              <p:cNvSpPr>
                <a:spLocks/>
              </p:cNvSpPr>
              <p:nvPr/>
            </p:nvSpPr>
            <p:spPr bwMode="auto">
              <a:xfrm>
                <a:off x="7581904" y="3098801"/>
                <a:ext cx="90488" cy="80963"/>
              </a:xfrm>
              <a:custGeom>
                <a:avLst/>
                <a:gdLst>
                  <a:gd name="T0" fmla="*/ 29 w 57"/>
                  <a:gd name="T1" fmla="*/ 0 h 51"/>
                  <a:gd name="T2" fmla="*/ 57 w 57"/>
                  <a:gd name="T3" fmla="*/ 51 h 51"/>
                  <a:gd name="T4" fmla="*/ 0 w 57"/>
                  <a:gd name="T5" fmla="*/ 51 h 51"/>
                  <a:gd name="T6" fmla="*/ 29 w 57"/>
                  <a:gd name="T7" fmla="*/ 0 h 51"/>
                </a:gdLst>
                <a:ahLst/>
                <a:cxnLst>
                  <a:cxn ang="0">
                    <a:pos x="T0" y="T1"/>
                  </a:cxn>
                  <a:cxn ang="0">
                    <a:pos x="T2" y="T3"/>
                  </a:cxn>
                  <a:cxn ang="0">
                    <a:pos x="T4" y="T5"/>
                  </a:cxn>
                  <a:cxn ang="0">
                    <a:pos x="T6" y="T7"/>
                  </a:cxn>
                </a:cxnLst>
                <a:rect l="0" t="0" r="r" b="b"/>
                <a:pathLst>
                  <a:path w="57" h="51">
                    <a:moveTo>
                      <a:pt x="29" y="0"/>
                    </a:moveTo>
                    <a:lnTo>
                      <a:pt x="57" y="51"/>
                    </a:lnTo>
                    <a:lnTo>
                      <a:pt x="0" y="51"/>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 name="Freeform 64"/>
              <p:cNvSpPr>
                <a:spLocks/>
              </p:cNvSpPr>
              <p:nvPr/>
            </p:nvSpPr>
            <p:spPr bwMode="auto">
              <a:xfrm>
                <a:off x="7581904" y="3098801"/>
                <a:ext cx="90488" cy="80963"/>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 name="Freeform 65"/>
              <p:cNvSpPr>
                <a:spLocks/>
              </p:cNvSpPr>
              <p:nvPr/>
            </p:nvSpPr>
            <p:spPr bwMode="auto">
              <a:xfrm>
                <a:off x="7218367" y="3470276"/>
                <a:ext cx="80963" cy="71438"/>
              </a:xfrm>
              <a:custGeom>
                <a:avLst/>
                <a:gdLst>
                  <a:gd name="T0" fmla="*/ 29 w 51"/>
                  <a:gd name="T1" fmla="*/ 0 h 45"/>
                  <a:gd name="T2" fmla="*/ 51 w 51"/>
                  <a:gd name="T3" fmla="*/ 45 h 45"/>
                  <a:gd name="T4" fmla="*/ 0 w 51"/>
                  <a:gd name="T5" fmla="*/ 45 h 45"/>
                  <a:gd name="T6" fmla="*/ 29 w 51"/>
                  <a:gd name="T7" fmla="*/ 0 h 45"/>
                </a:gdLst>
                <a:ahLst/>
                <a:cxnLst>
                  <a:cxn ang="0">
                    <a:pos x="T0" y="T1"/>
                  </a:cxn>
                  <a:cxn ang="0">
                    <a:pos x="T2" y="T3"/>
                  </a:cxn>
                  <a:cxn ang="0">
                    <a:pos x="T4" y="T5"/>
                  </a:cxn>
                  <a:cxn ang="0">
                    <a:pos x="T6" y="T7"/>
                  </a:cxn>
                </a:cxnLst>
                <a:rect l="0" t="0" r="r" b="b"/>
                <a:pathLst>
                  <a:path w="51" h="45">
                    <a:moveTo>
                      <a:pt x="29" y="0"/>
                    </a:moveTo>
                    <a:lnTo>
                      <a:pt x="51" y="45"/>
                    </a:lnTo>
                    <a:lnTo>
                      <a:pt x="0" y="45"/>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 name="Freeform 66"/>
              <p:cNvSpPr>
                <a:spLocks/>
              </p:cNvSpPr>
              <p:nvPr/>
            </p:nvSpPr>
            <p:spPr bwMode="auto">
              <a:xfrm>
                <a:off x="7218367" y="3470276"/>
                <a:ext cx="80963" cy="71438"/>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 name="Freeform 67"/>
              <p:cNvSpPr>
                <a:spLocks/>
              </p:cNvSpPr>
              <p:nvPr/>
            </p:nvSpPr>
            <p:spPr bwMode="auto">
              <a:xfrm>
                <a:off x="5310191" y="3397251"/>
                <a:ext cx="90488" cy="73025"/>
              </a:xfrm>
              <a:custGeom>
                <a:avLst/>
                <a:gdLst>
                  <a:gd name="T0" fmla="*/ 29 w 57"/>
                  <a:gd name="T1" fmla="*/ 0 h 46"/>
                  <a:gd name="T2" fmla="*/ 57 w 57"/>
                  <a:gd name="T3" fmla="*/ 46 h 46"/>
                  <a:gd name="T4" fmla="*/ 0 w 57"/>
                  <a:gd name="T5" fmla="*/ 46 h 46"/>
                  <a:gd name="T6" fmla="*/ 29 w 57"/>
                  <a:gd name="T7" fmla="*/ 0 h 46"/>
                </a:gdLst>
                <a:ahLst/>
                <a:cxnLst>
                  <a:cxn ang="0">
                    <a:pos x="T0" y="T1"/>
                  </a:cxn>
                  <a:cxn ang="0">
                    <a:pos x="T2" y="T3"/>
                  </a:cxn>
                  <a:cxn ang="0">
                    <a:pos x="T4" y="T5"/>
                  </a:cxn>
                  <a:cxn ang="0">
                    <a:pos x="T6" y="T7"/>
                  </a:cxn>
                </a:cxnLst>
                <a:rect l="0" t="0" r="r" b="b"/>
                <a:pathLst>
                  <a:path w="57" h="46">
                    <a:moveTo>
                      <a:pt x="29" y="0"/>
                    </a:moveTo>
                    <a:lnTo>
                      <a:pt x="57" y="46"/>
                    </a:lnTo>
                    <a:lnTo>
                      <a:pt x="0" y="46"/>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 name="Freeform 68"/>
              <p:cNvSpPr>
                <a:spLocks/>
              </p:cNvSpPr>
              <p:nvPr/>
            </p:nvSpPr>
            <p:spPr bwMode="auto">
              <a:xfrm>
                <a:off x="5310191" y="3397251"/>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5" name="Freeform 69"/>
              <p:cNvSpPr>
                <a:spLocks/>
              </p:cNvSpPr>
              <p:nvPr/>
            </p:nvSpPr>
            <p:spPr bwMode="auto">
              <a:xfrm>
                <a:off x="7545392" y="3968751"/>
                <a:ext cx="90488" cy="73025"/>
              </a:xfrm>
              <a:custGeom>
                <a:avLst/>
                <a:gdLst>
                  <a:gd name="T0" fmla="*/ 29 w 57"/>
                  <a:gd name="T1" fmla="*/ 0 h 46"/>
                  <a:gd name="T2" fmla="*/ 57 w 57"/>
                  <a:gd name="T3" fmla="*/ 46 h 46"/>
                  <a:gd name="T4" fmla="*/ 0 w 57"/>
                  <a:gd name="T5" fmla="*/ 46 h 46"/>
                  <a:gd name="T6" fmla="*/ 29 w 57"/>
                  <a:gd name="T7" fmla="*/ 0 h 46"/>
                </a:gdLst>
                <a:ahLst/>
                <a:cxnLst>
                  <a:cxn ang="0">
                    <a:pos x="T0" y="T1"/>
                  </a:cxn>
                  <a:cxn ang="0">
                    <a:pos x="T2" y="T3"/>
                  </a:cxn>
                  <a:cxn ang="0">
                    <a:pos x="T4" y="T5"/>
                  </a:cxn>
                  <a:cxn ang="0">
                    <a:pos x="T6" y="T7"/>
                  </a:cxn>
                </a:cxnLst>
                <a:rect l="0" t="0" r="r" b="b"/>
                <a:pathLst>
                  <a:path w="57" h="46">
                    <a:moveTo>
                      <a:pt x="29" y="0"/>
                    </a:moveTo>
                    <a:lnTo>
                      <a:pt x="57" y="46"/>
                    </a:lnTo>
                    <a:lnTo>
                      <a:pt x="0" y="46"/>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6" name="Freeform 70"/>
              <p:cNvSpPr>
                <a:spLocks/>
              </p:cNvSpPr>
              <p:nvPr/>
            </p:nvSpPr>
            <p:spPr bwMode="auto">
              <a:xfrm>
                <a:off x="7545392" y="3968751"/>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7" name="Freeform 71"/>
              <p:cNvSpPr>
                <a:spLocks/>
              </p:cNvSpPr>
              <p:nvPr/>
            </p:nvSpPr>
            <p:spPr bwMode="auto">
              <a:xfrm>
                <a:off x="7654929" y="3387726"/>
                <a:ext cx="90488" cy="73025"/>
              </a:xfrm>
              <a:custGeom>
                <a:avLst/>
                <a:gdLst>
                  <a:gd name="T0" fmla="*/ 28 w 57"/>
                  <a:gd name="T1" fmla="*/ 0 h 46"/>
                  <a:gd name="T2" fmla="*/ 57 w 57"/>
                  <a:gd name="T3" fmla="*/ 46 h 46"/>
                  <a:gd name="T4" fmla="*/ 0 w 57"/>
                  <a:gd name="T5" fmla="*/ 46 h 46"/>
                  <a:gd name="T6" fmla="*/ 28 w 57"/>
                  <a:gd name="T7" fmla="*/ 0 h 46"/>
                </a:gdLst>
                <a:ahLst/>
                <a:cxnLst>
                  <a:cxn ang="0">
                    <a:pos x="T0" y="T1"/>
                  </a:cxn>
                  <a:cxn ang="0">
                    <a:pos x="T2" y="T3"/>
                  </a:cxn>
                  <a:cxn ang="0">
                    <a:pos x="T4" y="T5"/>
                  </a:cxn>
                  <a:cxn ang="0">
                    <a:pos x="T6" y="T7"/>
                  </a:cxn>
                </a:cxnLst>
                <a:rect l="0" t="0" r="r" b="b"/>
                <a:pathLst>
                  <a:path w="57" h="46">
                    <a:moveTo>
                      <a:pt x="28" y="0"/>
                    </a:moveTo>
                    <a:lnTo>
                      <a:pt x="57" y="46"/>
                    </a:lnTo>
                    <a:lnTo>
                      <a:pt x="0" y="46"/>
                    </a:lnTo>
                    <a:lnTo>
                      <a:pt x="2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8" name="Freeform 72"/>
              <p:cNvSpPr>
                <a:spLocks/>
              </p:cNvSpPr>
              <p:nvPr/>
            </p:nvSpPr>
            <p:spPr bwMode="auto">
              <a:xfrm>
                <a:off x="7654929" y="3387726"/>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9" name="Freeform 73"/>
              <p:cNvSpPr>
                <a:spLocks/>
              </p:cNvSpPr>
              <p:nvPr/>
            </p:nvSpPr>
            <p:spPr bwMode="auto">
              <a:xfrm>
                <a:off x="5327653" y="3497264"/>
                <a:ext cx="92075" cy="80963"/>
              </a:xfrm>
              <a:custGeom>
                <a:avLst/>
                <a:gdLst>
                  <a:gd name="T0" fmla="*/ 29 w 58"/>
                  <a:gd name="T1" fmla="*/ 0 h 51"/>
                  <a:gd name="T2" fmla="*/ 58 w 58"/>
                  <a:gd name="T3" fmla="*/ 51 h 51"/>
                  <a:gd name="T4" fmla="*/ 0 w 58"/>
                  <a:gd name="T5" fmla="*/ 51 h 51"/>
                  <a:gd name="T6" fmla="*/ 29 w 58"/>
                  <a:gd name="T7" fmla="*/ 0 h 51"/>
                </a:gdLst>
                <a:ahLst/>
                <a:cxnLst>
                  <a:cxn ang="0">
                    <a:pos x="T0" y="T1"/>
                  </a:cxn>
                  <a:cxn ang="0">
                    <a:pos x="T2" y="T3"/>
                  </a:cxn>
                  <a:cxn ang="0">
                    <a:pos x="T4" y="T5"/>
                  </a:cxn>
                  <a:cxn ang="0">
                    <a:pos x="T6" y="T7"/>
                  </a:cxn>
                </a:cxnLst>
                <a:rect l="0" t="0" r="r" b="b"/>
                <a:pathLst>
                  <a:path w="58" h="51">
                    <a:moveTo>
                      <a:pt x="29" y="0"/>
                    </a:moveTo>
                    <a:lnTo>
                      <a:pt x="58" y="51"/>
                    </a:lnTo>
                    <a:lnTo>
                      <a:pt x="0" y="51"/>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0" name="Freeform 74"/>
              <p:cNvSpPr>
                <a:spLocks/>
              </p:cNvSpPr>
              <p:nvPr/>
            </p:nvSpPr>
            <p:spPr bwMode="auto">
              <a:xfrm>
                <a:off x="5327653" y="3497264"/>
                <a:ext cx="92075" cy="80963"/>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1" name="Freeform 75"/>
              <p:cNvSpPr>
                <a:spLocks/>
              </p:cNvSpPr>
              <p:nvPr/>
            </p:nvSpPr>
            <p:spPr bwMode="auto">
              <a:xfrm>
                <a:off x="7100891" y="2571751"/>
                <a:ext cx="90488" cy="73025"/>
              </a:xfrm>
              <a:custGeom>
                <a:avLst/>
                <a:gdLst>
                  <a:gd name="T0" fmla="*/ 28 w 57"/>
                  <a:gd name="T1" fmla="*/ 0 h 46"/>
                  <a:gd name="T2" fmla="*/ 57 w 57"/>
                  <a:gd name="T3" fmla="*/ 46 h 46"/>
                  <a:gd name="T4" fmla="*/ 0 w 57"/>
                  <a:gd name="T5" fmla="*/ 46 h 46"/>
                  <a:gd name="T6" fmla="*/ 28 w 57"/>
                  <a:gd name="T7" fmla="*/ 0 h 46"/>
                </a:gdLst>
                <a:ahLst/>
                <a:cxnLst>
                  <a:cxn ang="0">
                    <a:pos x="T0" y="T1"/>
                  </a:cxn>
                  <a:cxn ang="0">
                    <a:pos x="T2" y="T3"/>
                  </a:cxn>
                  <a:cxn ang="0">
                    <a:pos x="T4" y="T5"/>
                  </a:cxn>
                  <a:cxn ang="0">
                    <a:pos x="T6" y="T7"/>
                  </a:cxn>
                </a:cxnLst>
                <a:rect l="0" t="0" r="r" b="b"/>
                <a:pathLst>
                  <a:path w="57" h="46">
                    <a:moveTo>
                      <a:pt x="28" y="0"/>
                    </a:moveTo>
                    <a:lnTo>
                      <a:pt x="57" y="46"/>
                    </a:lnTo>
                    <a:lnTo>
                      <a:pt x="0" y="46"/>
                    </a:lnTo>
                    <a:lnTo>
                      <a:pt x="2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2" name="Freeform 76"/>
              <p:cNvSpPr>
                <a:spLocks/>
              </p:cNvSpPr>
              <p:nvPr/>
            </p:nvSpPr>
            <p:spPr bwMode="auto">
              <a:xfrm>
                <a:off x="7100891" y="2571751"/>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3" name="Freeform 77"/>
              <p:cNvSpPr>
                <a:spLocks/>
              </p:cNvSpPr>
              <p:nvPr/>
            </p:nvSpPr>
            <p:spPr bwMode="auto">
              <a:xfrm>
                <a:off x="7608892" y="3387726"/>
                <a:ext cx="90488" cy="82550"/>
              </a:xfrm>
              <a:custGeom>
                <a:avLst/>
                <a:gdLst>
                  <a:gd name="T0" fmla="*/ 29 w 57"/>
                  <a:gd name="T1" fmla="*/ 0 h 52"/>
                  <a:gd name="T2" fmla="*/ 57 w 57"/>
                  <a:gd name="T3" fmla="*/ 52 h 52"/>
                  <a:gd name="T4" fmla="*/ 0 w 57"/>
                  <a:gd name="T5" fmla="*/ 52 h 52"/>
                  <a:gd name="T6" fmla="*/ 29 w 57"/>
                  <a:gd name="T7" fmla="*/ 0 h 52"/>
                </a:gdLst>
                <a:ahLst/>
                <a:cxnLst>
                  <a:cxn ang="0">
                    <a:pos x="T0" y="T1"/>
                  </a:cxn>
                  <a:cxn ang="0">
                    <a:pos x="T2" y="T3"/>
                  </a:cxn>
                  <a:cxn ang="0">
                    <a:pos x="T4" y="T5"/>
                  </a:cxn>
                  <a:cxn ang="0">
                    <a:pos x="T6" y="T7"/>
                  </a:cxn>
                </a:cxnLst>
                <a:rect l="0" t="0" r="r" b="b"/>
                <a:pathLst>
                  <a:path w="57" h="52">
                    <a:moveTo>
                      <a:pt x="29" y="0"/>
                    </a:moveTo>
                    <a:lnTo>
                      <a:pt x="57" y="52"/>
                    </a:lnTo>
                    <a:lnTo>
                      <a:pt x="0" y="52"/>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4" name="Freeform 78"/>
              <p:cNvSpPr>
                <a:spLocks/>
              </p:cNvSpPr>
              <p:nvPr/>
            </p:nvSpPr>
            <p:spPr bwMode="auto">
              <a:xfrm>
                <a:off x="7608892" y="3387726"/>
                <a:ext cx="90488" cy="82550"/>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5" name="Freeform 79"/>
              <p:cNvSpPr>
                <a:spLocks/>
              </p:cNvSpPr>
              <p:nvPr/>
            </p:nvSpPr>
            <p:spPr bwMode="auto">
              <a:xfrm>
                <a:off x="5273678" y="3578226"/>
                <a:ext cx="90488" cy="73025"/>
              </a:xfrm>
              <a:custGeom>
                <a:avLst/>
                <a:gdLst>
                  <a:gd name="T0" fmla="*/ 29 w 57"/>
                  <a:gd name="T1" fmla="*/ 0 h 46"/>
                  <a:gd name="T2" fmla="*/ 57 w 57"/>
                  <a:gd name="T3" fmla="*/ 46 h 46"/>
                  <a:gd name="T4" fmla="*/ 0 w 57"/>
                  <a:gd name="T5" fmla="*/ 46 h 46"/>
                  <a:gd name="T6" fmla="*/ 29 w 57"/>
                  <a:gd name="T7" fmla="*/ 0 h 46"/>
                </a:gdLst>
                <a:ahLst/>
                <a:cxnLst>
                  <a:cxn ang="0">
                    <a:pos x="T0" y="T1"/>
                  </a:cxn>
                  <a:cxn ang="0">
                    <a:pos x="T2" y="T3"/>
                  </a:cxn>
                  <a:cxn ang="0">
                    <a:pos x="T4" y="T5"/>
                  </a:cxn>
                  <a:cxn ang="0">
                    <a:pos x="T6" y="T7"/>
                  </a:cxn>
                </a:cxnLst>
                <a:rect l="0" t="0" r="r" b="b"/>
                <a:pathLst>
                  <a:path w="57" h="46">
                    <a:moveTo>
                      <a:pt x="29" y="0"/>
                    </a:moveTo>
                    <a:lnTo>
                      <a:pt x="57" y="46"/>
                    </a:lnTo>
                    <a:lnTo>
                      <a:pt x="0" y="46"/>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6" name="Freeform 80"/>
              <p:cNvSpPr>
                <a:spLocks/>
              </p:cNvSpPr>
              <p:nvPr/>
            </p:nvSpPr>
            <p:spPr bwMode="auto">
              <a:xfrm>
                <a:off x="5273678" y="3578226"/>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7" name="Freeform 81"/>
              <p:cNvSpPr>
                <a:spLocks/>
              </p:cNvSpPr>
              <p:nvPr/>
            </p:nvSpPr>
            <p:spPr bwMode="auto">
              <a:xfrm>
                <a:off x="7726367" y="3324226"/>
                <a:ext cx="82550" cy="73025"/>
              </a:xfrm>
              <a:custGeom>
                <a:avLst/>
                <a:gdLst>
                  <a:gd name="T0" fmla="*/ 29 w 52"/>
                  <a:gd name="T1" fmla="*/ 0 h 46"/>
                  <a:gd name="T2" fmla="*/ 52 w 52"/>
                  <a:gd name="T3" fmla="*/ 46 h 46"/>
                  <a:gd name="T4" fmla="*/ 0 w 52"/>
                  <a:gd name="T5" fmla="*/ 46 h 46"/>
                  <a:gd name="T6" fmla="*/ 29 w 52"/>
                  <a:gd name="T7" fmla="*/ 0 h 46"/>
                </a:gdLst>
                <a:ahLst/>
                <a:cxnLst>
                  <a:cxn ang="0">
                    <a:pos x="T0" y="T1"/>
                  </a:cxn>
                  <a:cxn ang="0">
                    <a:pos x="T2" y="T3"/>
                  </a:cxn>
                  <a:cxn ang="0">
                    <a:pos x="T4" y="T5"/>
                  </a:cxn>
                  <a:cxn ang="0">
                    <a:pos x="T6" y="T7"/>
                  </a:cxn>
                </a:cxnLst>
                <a:rect l="0" t="0" r="r" b="b"/>
                <a:pathLst>
                  <a:path w="52" h="46">
                    <a:moveTo>
                      <a:pt x="29" y="0"/>
                    </a:moveTo>
                    <a:lnTo>
                      <a:pt x="52" y="46"/>
                    </a:lnTo>
                    <a:lnTo>
                      <a:pt x="0" y="46"/>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8" name="Freeform 82"/>
              <p:cNvSpPr>
                <a:spLocks/>
              </p:cNvSpPr>
              <p:nvPr/>
            </p:nvSpPr>
            <p:spPr bwMode="auto">
              <a:xfrm>
                <a:off x="7726367" y="3324226"/>
                <a:ext cx="82550" cy="73025"/>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9" name="Freeform 83"/>
              <p:cNvSpPr>
                <a:spLocks/>
              </p:cNvSpPr>
              <p:nvPr/>
            </p:nvSpPr>
            <p:spPr bwMode="auto">
              <a:xfrm>
                <a:off x="7454904" y="3524251"/>
                <a:ext cx="90488" cy="73025"/>
              </a:xfrm>
              <a:custGeom>
                <a:avLst/>
                <a:gdLst>
                  <a:gd name="T0" fmla="*/ 28 w 57"/>
                  <a:gd name="T1" fmla="*/ 0 h 46"/>
                  <a:gd name="T2" fmla="*/ 57 w 57"/>
                  <a:gd name="T3" fmla="*/ 46 h 46"/>
                  <a:gd name="T4" fmla="*/ 0 w 57"/>
                  <a:gd name="T5" fmla="*/ 46 h 46"/>
                  <a:gd name="T6" fmla="*/ 28 w 57"/>
                  <a:gd name="T7" fmla="*/ 0 h 46"/>
                </a:gdLst>
                <a:ahLst/>
                <a:cxnLst>
                  <a:cxn ang="0">
                    <a:pos x="T0" y="T1"/>
                  </a:cxn>
                  <a:cxn ang="0">
                    <a:pos x="T2" y="T3"/>
                  </a:cxn>
                  <a:cxn ang="0">
                    <a:pos x="T4" y="T5"/>
                  </a:cxn>
                  <a:cxn ang="0">
                    <a:pos x="T6" y="T7"/>
                  </a:cxn>
                </a:cxnLst>
                <a:rect l="0" t="0" r="r" b="b"/>
                <a:pathLst>
                  <a:path w="57" h="46">
                    <a:moveTo>
                      <a:pt x="28" y="0"/>
                    </a:moveTo>
                    <a:lnTo>
                      <a:pt x="57" y="46"/>
                    </a:lnTo>
                    <a:lnTo>
                      <a:pt x="0" y="46"/>
                    </a:lnTo>
                    <a:lnTo>
                      <a:pt x="2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0" name="Freeform 84"/>
              <p:cNvSpPr>
                <a:spLocks/>
              </p:cNvSpPr>
              <p:nvPr/>
            </p:nvSpPr>
            <p:spPr bwMode="auto">
              <a:xfrm>
                <a:off x="7454904" y="3524251"/>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1" name="Freeform 85"/>
              <p:cNvSpPr>
                <a:spLocks/>
              </p:cNvSpPr>
              <p:nvPr/>
            </p:nvSpPr>
            <p:spPr bwMode="auto">
              <a:xfrm>
                <a:off x="5383216" y="3289301"/>
                <a:ext cx="90488" cy="71438"/>
              </a:xfrm>
              <a:custGeom>
                <a:avLst/>
                <a:gdLst>
                  <a:gd name="T0" fmla="*/ 28 w 57"/>
                  <a:gd name="T1" fmla="*/ 0 h 45"/>
                  <a:gd name="T2" fmla="*/ 57 w 57"/>
                  <a:gd name="T3" fmla="*/ 45 h 45"/>
                  <a:gd name="T4" fmla="*/ 0 w 57"/>
                  <a:gd name="T5" fmla="*/ 45 h 45"/>
                  <a:gd name="T6" fmla="*/ 28 w 57"/>
                  <a:gd name="T7" fmla="*/ 0 h 45"/>
                </a:gdLst>
                <a:ahLst/>
                <a:cxnLst>
                  <a:cxn ang="0">
                    <a:pos x="T0" y="T1"/>
                  </a:cxn>
                  <a:cxn ang="0">
                    <a:pos x="T2" y="T3"/>
                  </a:cxn>
                  <a:cxn ang="0">
                    <a:pos x="T4" y="T5"/>
                  </a:cxn>
                  <a:cxn ang="0">
                    <a:pos x="T6" y="T7"/>
                  </a:cxn>
                </a:cxnLst>
                <a:rect l="0" t="0" r="r" b="b"/>
                <a:pathLst>
                  <a:path w="57" h="45">
                    <a:moveTo>
                      <a:pt x="28" y="0"/>
                    </a:moveTo>
                    <a:lnTo>
                      <a:pt x="57" y="45"/>
                    </a:lnTo>
                    <a:lnTo>
                      <a:pt x="0" y="45"/>
                    </a:lnTo>
                    <a:lnTo>
                      <a:pt x="2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2" name="Freeform 86"/>
              <p:cNvSpPr>
                <a:spLocks/>
              </p:cNvSpPr>
              <p:nvPr/>
            </p:nvSpPr>
            <p:spPr bwMode="auto">
              <a:xfrm>
                <a:off x="5383216" y="3289301"/>
                <a:ext cx="90488" cy="71438"/>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3" name="Freeform 87"/>
              <p:cNvSpPr>
                <a:spLocks/>
              </p:cNvSpPr>
              <p:nvPr/>
            </p:nvSpPr>
            <p:spPr bwMode="auto">
              <a:xfrm>
                <a:off x="7554917" y="3479801"/>
                <a:ext cx="90488" cy="71438"/>
              </a:xfrm>
              <a:custGeom>
                <a:avLst/>
                <a:gdLst>
                  <a:gd name="T0" fmla="*/ 28 w 57"/>
                  <a:gd name="T1" fmla="*/ 0 h 45"/>
                  <a:gd name="T2" fmla="*/ 57 w 57"/>
                  <a:gd name="T3" fmla="*/ 45 h 45"/>
                  <a:gd name="T4" fmla="*/ 0 w 57"/>
                  <a:gd name="T5" fmla="*/ 45 h 45"/>
                  <a:gd name="T6" fmla="*/ 28 w 57"/>
                  <a:gd name="T7" fmla="*/ 0 h 45"/>
                </a:gdLst>
                <a:ahLst/>
                <a:cxnLst>
                  <a:cxn ang="0">
                    <a:pos x="T0" y="T1"/>
                  </a:cxn>
                  <a:cxn ang="0">
                    <a:pos x="T2" y="T3"/>
                  </a:cxn>
                  <a:cxn ang="0">
                    <a:pos x="T4" y="T5"/>
                  </a:cxn>
                  <a:cxn ang="0">
                    <a:pos x="T6" y="T7"/>
                  </a:cxn>
                </a:cxnLst>
                <a:rect l="0" t="0" r="r" b="b"/>
                <a:pathLst>
                  <a:path w="57" h="45">
                    <a:moveTo>
                      <a:pt x="28" y="0"/>
                    </a:moveTo>
                    <a:lnTo>
                      <a:pt x="57" y="45"/>
                    </a:lnTo>
                    <a:lnTo>
                      <a:pt x="0" y="45"/>
                    </a:lnTo>
                    <a:lnTo>
                      <a:pt x="2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4" name="Freeform 88"/>
              <p:cNvSpPr>
                <a:spLocks/>
              </p:cNvSpPr>
              <p:nvPr/>
            </p:nvSpPr>
            <p:spPr bwMode="auto">
              <a:xfrm>
                <a:off x="7554917" y="3479801"/>
                <a:ext cx="90488" cy="71438"/>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5" name="Freeform 89"/>
              <p:cNvSpPr>
                <a:spLocks/>
              </p:cNvSpPr>
              <p:nvPr/>
            </p:nvSpPr>
            <p:spPr bwMode="auto">
              <a:xfrm>
                <a:off x="5591178" y="3089276"/>
                <a:ext cx="92075" cy="80963"/>
              </a:xfrm>
              <a:custGeom>
                <a:avLst/>
                <a:gdLst>
                  <a:gd name="T0" fmla="*/ 29 w 58"/>
                  <a:gd name="T1" fmla="*/ 0 h 51"/>
                  <a:gd name="T2" fmla="*/ 58 w 58"/>
                  <a:gd name="T3" fmla="*/ 51 h 51"/>
                  <a:gd name="T4" fmla="*/ 0 w 58"/>
                  <a:gd name="T5" fmla="*/ 51 h 51"/>
                  <a:gd name="T6" fmla="*/ 29 w 58"/>
                  <a:gd name="T7" fmla="*/ 0 h 51"/>
                </a:gdLst>
                <a:ahLst/>
                <a:cxnLst>
                  <a:cxn ang="0">
                    <a:pos x="T0" y="T1"/>
                  </a:cxn>
                  <a:cxn ang="0">
                    <a:pos x="T2" y="T3"/>
                  </a:cxn>
                  <a:cxn ang="0">
                    <a:pos x="T4" y="T5"/>
                  </a:cxn>
                  <a:cxn ang="0">
                    <a:pos x="T6" y="T7"/>
                  </a:cxn>
                </a:cxnLst>
                <a:rect l="0" t="0" r="r" b="b"/>
                <a:pathLst>
                  <a:path w="58" h="51">
                    <a:moveTo>
                      <a:pt x="29" y="0"/>
                    </a:moveTo>
                    <a:lnTo>
                      <a:pt x="58" y="51"/>
                    </a:lnTo>
                    <a:lnTo>
                      <a:pt x="0" y="51"/>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6" name="Freeform 90"/>
              <p:cNvSpPr>
                <a:spLocks/>
              </p:cNvSpPr>
              <p:nvPr/>
            </p:nvSpPr>
            <p:spPr bwMode="auto">
              <a:xfrm>
                <a:off x="5591178" y="3089276"/>
                <a:ext cx="92075" cy="80963"/>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7" name="Freeform 91"/>
              <p:cNvSpPr>
                <a:spLocks/>
              </p:cNvSpPr>
              <p:nvPr/>
            </p:nvSpPr>
            <p:spPr bwMode="auto">
              <a:xfrm>
                <a:off x="7372354" y="3479801"/>
                <a:ext cx="92075" cy="80963"/>
              </a:xfrm>
              <a:custGeom>
                <a:avLst/>
                <a:gdLst>
                  <a:gd name="T0" fmla="*/ 29 w 58"/>
                  <a:gd name="T1" fmla="*/ 0 h 51"/>
                  <a:gd name="T2" fmla="*/ 58 w 58"/>
                  <a:gd name="T3" fmla="*/ 51 h 51"/>
                  <a:gd name="T4" fmla="*/ 0 w 58"/>
                  <a:gd name="T5" fmla="*/ 51 h 51"/>
                  <a:gd name="T6" fmla="*/ 29 w 58"/>
                  <a:gd name="T7" fmla="*/ 0 h 51"/>
                </a:gdLst>
                <a:ahLst/>
                <a:cxnLst>
                  <a:cxn ang="0">
                    <a:pos x="T0" y="T1"/>
                  </a:cxn>
                  <a:cxn ang="0">
                    <a:pos x="T2" y="T3"/>
                  </a:cxn>
                  <a:cxn ang="0">
                    <a:pos x="T4" y="T5"/>
                  </a:cxn>
                  <a:cxn ang="0">
                    <a:pos x="T6" y="T7"/>
                  </a:cxn>
                </a:cxnLst>
                <a:rect l="0" t="0" r="r" b="b"/>
                <a:pathLst>
                  <a:path w="58" h="51">
                    <a:moveTo>
                      <a:pt x="29" y="0"/>
                    </a:moveTo>
                    <a:lnTo>
                      <a:pt x="58" y="51"/>
                    </a:lnTo>
                    <a:lnTo>
                      <a:pt x="0" y="51"/>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8" name="Freeform 92"/>
              <p:cNvSpPr>
                <a:spLocks/>
              </p:cNvSpPr>
              <p:nvPr/>
            </p:nvSpPr>
            <p:spPr bwMode="auto">
              <a:xfrm>
                <a:off x="7372354" y="3479801"/>
                <a:ext cx="92075" cy="80963"/>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9" name="Freeform 93"/>
              <p:cNvSpPr>
                <a:spLocks/>
              </p:cNvSpPr>
              <p:nvPr/>
            </p:nvSpPr>
            <p:spPr bwMode="auto">
              <a:xfrm>
                <a:off x="7618417" y="3316289"/>
                <a:ext cx="90488" cy="71438"/>
              </a:xfrm>
              <a:custGeom>
                <a:avLst/>
                <a:gdLst>
                  <a:gd name="T0" fmla="*/ 28 w 57"/>
                  <a:gd name="T1" fmla="*/ 0 h 45"/>
                  <a:gd name="T2" fmla="*/ 57 w 57"/>
                  <a:gd name="T3" fmla="*/ 45 h 45"/>
                  <a:gd name="T4" fmla="*/ 0 w 57"/>
                  <a:gd name="T5" fmla="*/ 45 h 45"/>
                  <a:gd name="T6" fmla="*/ 28 w 57"/>
                  <a:gd name="T7" fmla="*/ 0 h 45"/>
                </a:gdLst>
                <a:ahLst/>
                <a:cxnLst>
                  <a:cxn ang="0">
                    <a:pos x="T0" y="T1"/>
                  </a:cxn>
                  <a:cxn ang="0">
                    <a:pos x="T2" y="T3"/>
                  </a:cxn>
                  <a:cxn ang="0">
                    <a:pos x="T4" y="T5"/>
                  </a:cxn>
                  <a:cxn ang="0">
                    <a:pos x="T6" y="T7"/>
                  </a:cxn>
                </a:cxnLst>
                <a:rect l="0" t="0" r="r" b="b"/>
                <a:pathLst>
                  <a:path w="57" h="45">
                    <a:moveTo>
                      <a:pt x="28" y="0"/>
                    </a:moveTo>
                    <a:lnTo>
                      <a:pt x="57" y="45"/>
                    </a:lnTo>
                    <a:lnTo>
                      <a:pt x="0" y="45"/>
                    </a:lnTo>
                    <a:lnTo>
                      <a:pt x="2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0" name="Freeform 94"/>
              <p:cNvSpPr>
                <a:spLocks/>
              </p:cNvSpPr>
              <p:nvPr/>
            </p:nvSpPr>
            <p:spPr bwMode="auto">
              <a:xfrm>
                <a:off x="7618417" y="3316289"/>
                <a:ext cx="90488" cy="71438"/>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 name="Freeform 95"/>
              <p:cNvSpPr>
                <a:spLocks/>
              </p:cNvSpPr>
              <p:nvPr/>
            </p:nvSpPr>
            <p:spPr bwMode="auto">
              <a:xfrm>
                <a:off x="7635879" y="3560764"/>
                <a:ext cx="90488" cy="73025"/>
              </a:xfrm>
              <a:custGeom>
                <a:avLst/>
                <a:gdLst>
                  <a:gd name="T0" fmla="*/ 29 w 57"/>
                  <a:gd name="T1" fmla="*/ 0 h 46"/>
                  <a:gd name="T2" fmla="*/ 57 w 57"/>
                  <a:gd name="T3" fmla="*/ 46 h 46"/>
                  <a:gd name="T4" fmla="*/ 0 w 57"/>
                  <a:gd name="T5" fmla="*/ 46 h 46"/>
                  <a:gd name="T6" fmla="*/ 29 w 57"/>
                  <a:gd name="T7" fmla="*/ 0 h 46"/>
                </a:gdLst>
                <a:ahLst/>
                <a:cxnLst>
                  <a:cxn ang="0">
                    <a:pos x="T0" y="T1"/>
                  </a:cxn>
                  <a:cxn ang="0">
                    <a:pos x="T2" y="T3"/>
                  </a:cxn>
                  <a:cxn ang="0">
                    <a:pos x="T4" y="T5"/>
                  </a:cxn>
                  <a:cxn ang="0">
                    <a:pos x="T6" y="T7"/>
                  </a:cxn>
                </a:cxnLst>
                <a:rect l="0" t="0" r="r" b="b"/>
                <a:pathLst>
                  <a:path w="57" h="46">
                    <a:moveTo>
                      <a:pt x="29" y="0"/>
                    </a:moveTo>
                    <a:lnTo>
                      <a:pt x="57" y="46"/>
                    </a:lnTo>
                    <a:lnTo>
                      <a:pt x="0" y="46"/>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 name="Freeform 96"/>
              <p:cNvSpPr>
                <a:spLocks/>
              </p:cNvSpPr>
              <p:nvPr/>
            </p:nvSpPr>
            <p:spPr bwMode="auto">
              <a:xfrm>
                <a:off x="7635879" y="3560764"/>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 name="Freeform 97"/>
              <p:cNvSpPr>
                <a:spLocks/>
              </p:cNvSpPr>
              <p:nvPr/>
            </p:nvSpPr>
            <p:spPr bwMode="auto">
              <a:xfrm>
                <a:off x="7527929" y="3387726"/>
                <a:ext cx="90488" cy="82550"/>
              </a:xfrm>
              <a:custGeom>
                <a:avLst/>
                <a:gdLst>
                  <a:gd name="T0" fmla="*/ 28 w 57"/>
                  <a:gd name="T1" fmla="*/ 0 h 52"/>
                  <a:gd name="T2" fmla="*/ 57 w 57"/>
                  <a:gd name="T3" fmla="*/ 52 h 52"/>
                  <a:gd name="T4" fmla="*/ 0 w 57"/>
                  <a:gd name="T5" fmla="*/ 52 h 52"/>
                  <a:gd name="T6" fmla="*/ 28 w 57"/>
                  <a:gd name="T7" fmla="*/ 0 h 52"/>
                </a:gdLst>
                <a:ahLst/>
                <a:cxnLst>
                  <a:cxn ang="0">
                    <a:pos x="T0" y="T1"/>
                  </a:cxn>
                  <a:cxn ang="0">
                    <a:pos x="T2" y="T3"/>
                  </a:cxn>
                  <a:cxn ang="0">
                    <a:pos x="T4" y="T5"/>
                  </a:cxn>
                  <a:cxn ang="0">
                    <a:pos x="T6" y="T7"/>
                  </a:cxn>
                </a:cxnLst>
                <a:rect l="0" t="0" r="r" b="b"/>
                <a:pathLst>
                  <a:path w="57" h="52">
                    <a:moveTo>
                      <a:pt x="28" y="0"/>
                    </a:moveTo>
                    <a:lnTo>
                      <a:pt x="57" y="52"/>
                    </a:lnTo>
                    <a:lnTo>
                      <a:pt x="0" y="52"/>
                    </a:lnTo>
                    <a:lnTo>
                      <a:pt x="2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 name="Freeform 98"/>
              <p:cNvSpPr>
                <a:spLocks/>
              </p:cNvSpPr>
              <p:nvPr/>
            </p:nvSpPr>
            <p:spPr bwMode="auto">
              <a:xfrm>
                <a:off x="7527929" y="3387726"/>
                <a:ext cx="90488" cy="82550"/>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 name="Freeform 99"/>
              <p:cNvSpPr>
                <a:spLocks/>
              </p:cNvSpPr>
              <p:nvPr/>
            </p:nvSpPr>
            <p:spPr bwMode="auto">
              <a:xfrm>
                <a:off x="7318379" y="3416301"/>
                <a:ext cx="90488" cy="80963"/>
              </a:xfrm>
              <a:custGeom>
                <a:avLst/>
                <a:gdLst>
                  <a:gd name="T0" fmla="*/ 29 w 57"/>
                  <a:gd name="T1" fmla="*/ 0 h 51"/>
                  <a:gd name="T2" fmla="*/ 57 w 57"/>
                  <a:gd name="T3" fmla="*/ 51 h 51"/>
                  <a:gd name="T4" fmla="*/ 0 w 57"/>
                  <a:gd name="T5" fmla="*/ 51 h 51"/>
                  <a:gd name="T6" fmla="*/ 29 w 57"/>
                  <a:gd name="T7" fmla="*/ 0 h 51"/>
                </a:gdLst>
                <a:ahLst/>
                <a:cxnLst>
                  <a:cxn ang="0">
                    <a:pos x="T0" y="T1"/>
                  </a:cxn>
                  <a:cxn ang="0">
                    <a:pos x="T2" y="T3"/>
                  </a:cxn>
                  <a:cxn ang="0">
                    <a:pos x="T4" y="T5"/>
                  </a:cxn>
                  <a:cxn ang="0">
                    <a:pos x="T6" y="T7"/>
                  </a:cxn>
                </a:cxnLst>
                <a:rect l="0" t="0" r="r" b="b"/>
                <a:pathLst>
                  <a:path w="57" h="51">
                    <a:moveTo>
                      <a:pt x="29" y="0"/>
                    </a:moveTo>
                    <a:lnTo>
                      <a:pt x="57" y="51"/>
                    </a:lnTo>
                    <a:lnTo>
                      <a:pt x="0" y="51"/>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 name="Freeform 100"/>
              <p:cNvSpPr>
                <a:spLocks/>
              </p:cNvSpPr>
              <p:nvPr/>
            </p:nvSpPr>
            <p:spPr bwMode="auto">
              <a:xfrm>
                <a:off x="7318379" y="3416301"/>
                <a:ext cx="90488" cy="80963"/>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 name="Freeform 101"/>
              <p:cNvSpPr>
                <a:spLocks/>
              </p:cNvSpPr>
              <p:nvPr/>
            </p:nvSpPr>
            <p:spPr bwMode="auto">
              <a:xfrm>
                <a:off x="6645279" y="3233739"/>
                <a:ext cx="92075" cy="82550"/>
              </a:xfrm>
              <a:custGeom>
                <a:avLst/>
                <a:gdLst>
                  <a:gd name="T0" fmla="*/ 29 w 58"/>
                  <a:gd name="T1" fmla="*/ 0 h 52"/>
                  <a:gd name="T2" fmla="*/ 58 w 58"/>
                  <a:gd name="T3" fmla="*/ 52 h 52"/>
                  <a:gd name="T4" fmla="*/ 0 w 58"/>
                  <a:gd name="T5" fmla="*/ 52 h 52"/>
                  <a:gd name="T6" fmla="*/ 29 w 58"/>
                  <a:gd name="T7" fmla="*/ 0 h 52"/>
                </a:gdLst>
                <a:ahLst/>
                <a:cxnLst>
                  <a:cxn ang="0">
                    <a:pos x="T0" y="T1"/>
                  </a:cxn>
                  <a:cxn ang="0">
                    <a:pos x="T2" y="T3"/>
                  </a:cxn>
                  <a:cxn ang="0">
                    <a:pos x="T4" y="T5"/>
                  </a:cxn>
                  <a:cxn ang="0">
                    <a:pos x="T6" y="T7"/>
                  </a:cxn>
                </a:cxnLst>
                <a:rect l="0" t="0" r="r" b="b"/>
                <a:pathLst>
                  <a:path w="58" h="52">
                    <a:moveTo>
                      <a:pt x="29" y="0"/>
                    </a:moveTo>
                    <a:lnTo>
                      <a:pt x="58" y="52"/>
                    </a:lnTo>
                    <a:lnTo>
                      <a:pt x="0" y="52"/>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 name="Freeform 102"/>
              <p:cNvSpPr>
                <a:spLocks/>
              </p:cNvSpPr>
              <p:nvPr/>
            </p:nvSpPr>
            <p:spPr bwMode="auto">
              <a:xfrm>
                <a:off x="6645279" y="3233739"/>
                <a:ext cx="92075" cy="82550"/>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 name="Freeform 103"/>
              <p:cNvSpPr>
                <a:spLocks/>
              </p:cNvSpPr>
              <p:nvPr/>
            </p:nvSpPr>
            <p:spPr bwMode="auto">
              <a:xfrm>
                <a:off x="7208842" y="3487739"/>
                <a:ext cx="90488" cy="82550"/>
              </a:xfrm>
              <a:custGeom>
                <a:avLst/>
                <a:gdLst>
                  <a:gd name="T0" fmla="*/ 29 w 57"/>
                  <a:gd name="T1" fmla="*/ 0 h 52"/>
                  <a:gd name="T2" fmla="*/ 57 w 57"/>
                  <a:gd name="T3" fmla="*/ 52 h 52"/>
                  <a:gd name="T4" fmla="*/ 0 w 57"/>
                  <a:gd name="T5" fmla="*/ 52 h 52"/>
                  <a:gd name="T6" fmla="*/ 29 w 57"/>
                  <a:gd name="T7" fmla="*/ 0 h 52"/>
                </a:gdLst>
                <a:ahLst/>
                <a:cxnLst>
                  <a:cxn ang="0">
                    <a:pos x="T0" y="T1"/>
                  </a:cxn>
                  <a:cxn ang="0">
                    <a:pos x="T2" y="T3"/>
                  </a:cxn>
                  <a:cxn ang="0">
                    <a:pos x="T4" y="T5"/>
                  </a:cxn>
                  <a:cxn ang="0">
                    <a:pos x="T6" y="T7"/>
                  </a:cxn>
                </a:cxnLst>
                <a:rect l="0" t="0" r="r" b="b"/>
                <a:pathLst>
                  <a:path w="57" h="52">
                    <a:moveTo>
                      <a:pt x="29" y="0"/>
                    </a:moveTo>
                    <a:lnTo>
                      <a:pt x="57" y="52"/>
                    </a:lnTo>
                    <a:lnTo>
                      <a:pt x="0" y="52"/>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 name="Freeform 104"/>
              <p:cNvSpPr>
                <a:spLocks/>
              </p:cNvSpPr>
              <p:nvPr/>
            </p:nvSpPr>
            <p:spPr bwMode="auto">
              <a:xfrm>
                <a:off x="7208842" y="3487739"/>
                <a:ext cx="90488" cy="82550"/>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 name="Freeform 105"/>
              <p:cNvSpPr>
                <a:spLocks/>
              </p:cNvSpPr>
              <p:nvPr/>
            </p:nvSpPr>
            <p:spPr bwMode="auto">
              <a:xfrm>
                <a:off x="7608892" y="2935289"/>
                <a:ext cx="90488" cy="73025"/>
              </a:xfrm>
              <a:custGeom>
                <a:avLst/>
                <a:gdLst>
                  <a:gd name="T0" fmla="*/ 29 w 57"/>
                  <a:gd name="T1" fmla="*/ 0 h 46"/>
                  <a:gd name="T2" fmla="*/ 57 w 57"/>
                  <a:gd name="T3" fmla="*/ 46 h 46"/>
                  <a:gd name="T4" fmla="*/ 0 w 57"/>
                  <a:gd name="T5" fmla="*/ 46 h 46"/>
                  <a:gd name="T6" fmla="*/ 29 w 57"/>
                  <a:gd name="T7" fmla="*/ 0 h 46"/>
                </a:gdLst>
                <a:ahLst/>
                <a:cxnLst>
                  <a:cxn ang="0">
                    <a:pos x="T0" y="T1"/>
                  </a:cxn>
                  <a:cxn ang="0">
                    <a:pos x="T2" y="T3"/>
                  </a:cxn>
                  <a:cxn ang="0">
                    <a:pos x="T4" y="T5"/>
                  </a:cxn>
                  <a:cxn ang="0">
                    <a:pos x="T6" y="T7"/>
                  </a:cxn>
                </a:cxnLst>
                <a:rect l="0" t="0" r="r" b="b"/>
                <a:pathLst>
                  <a:path w="57" h="46">
                    <a:moveTo>
                      <a:pt x="29" y="0"/>
                    </a:moveTo>
                    <a:lnTo>
                      <a:pt x="57" y="46"/>
                    </a:lnTo>
                    <a:lnTo>
                      <a:pt x="0" y="46"/>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 name="Freeform 106"/>
              <p:cNvSpPr>
                <a:spLocks/>
              </p:cNvSpPr>
              <p:nvPr/>
            </p:nvSpPr>
            <p:spPr bwMode="auto">
              <a:xfrm>
                <a:off x="7608892" y="2935289"/>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 name="Freeform 107"/>
              <p:cNvSpPr>
                <a:spLocks/>
              </p:cNvSpPr>
              <p:nvPr/>
            </p:nvSpPr>
            <p:spPr bwMode="auto">
              <a:xfrm>
                <a:off x="5964241" y="3333751"/>
                <a:ext cx="82550" cy="82550"/>
              </a:xfrm>
              <a:custGeom>
                <a:avLst/>
                <a:gdLst>
                  <a:gd name="T0" fmla="*/ 29 w 52"/>
                  <a:gd name="T1" fmla="*/ 0 h 52"/>
                  <a:gd name="T2" fmla="*/ 52 w 52"/>
                  <a:gd name="T3" fmla="*/ 52 h 52"/>
                  <a:gd name="T4" fmla="*/ 0 w 52"/>
                  <a:gd name="T5" fmla="*/ 52 h 52"/>
                  <a:gd name="T6" fmla="*/ 29 w 52"/>
                  <a:gd name="T7" fmla="*/ 0 h 52"/>
                </a:gdLst>
                <a:ahLst/>
                <a:cxnLst>
                  <a:cxn ang="0">
                    <a:pos x="T0" y="T1"/>
                  </a:cxn>
                  <a:cxn ang="0">
                    <a:pos x="T2" y="T3"/>
                  </a:cxn>
                  <a:cxn ang="0">
                    <a:pos x="T4" y="T5"/>
                  </a:cxn>
                  <a:cxn ang="0">
                    <a:pos x="T6" y="T7"/>
                  </a:cxn>
                </a:cxnLst>
                <a:rect l="0" t="0" r="r" b="b"/>
                <a:pathLst>
                  <a:path w="52" h="52">
                    <a:moveTo>
                      <a:pt x="29" y="0"/>
                    </a:moveTo>
                    <a:lnTo>
                      <a:pt x="52" y="52"/>
                    </a:lnTo>
                    <a:lnTo>
                      <a:pt x="0" y="52"/>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 name="Freeform 108"/>
              <p:cNvSpPr>
                <a:spLocks/>
              </p:cNvSpPr>
              <p:nvPr/>
            </p:nvSpPr>
            <p:spPr bwMode="auto">
              <a:xfrm>
                <a:off x="5964241" y="3333751"/>
                <a:ext cx="82550" cy="82550"/>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 name="Freeform 109"/>
              <p:cNvSpPr>
                <a:spLocks/>
              </p:cNvSpPr>
              <p:nvPr/>
            </p:nvSpPr>
            <p:spPr bwMode="auto">
              <a:xfrm>
                <a:off x="7554917" y="3025776"/>
                <a:ext cx="90488" cy="80963"/>
              </a:xfrm>
              <a:custGeom>
                <a:avLst/>
                <a:gdLst>
                  <a:gd name="T0" fmla="*/ 28 w 57"/>
                  <a:gd name="T1" fmla="*/ 0 h 51"/>
                  <a:gd name="T2" fmla="*/ 57 w 57"/>
                  <a:gd name="T3" fmla="*/ 51 h 51"/>
                  <a:gd name="T4" fmla="*/ 0 w 57"/>
                  <a:gd name="T5" fmla="*/ 51 h 51"/>
                  <a:gd name="T6" fmla="*/ 28 w 57"/>
                  <a:gd name="T7" fmla="*/ 0 h 51"/>
                </a:gdLst>
                <a:ahLst/>
                <a:cxnLst>
                  <a:cxn ang="0">
                    <a:pos x="T0" y="T1"/>
                  </a:cxn>
                  <a:cxn ang="0">
                    <a:pos x="T2" y="T3"/>
                  </a:cxn>
                  <a:cxn ang="0">
                    <a:pos x="T4" y="T5"/>
                  </a:cxn>
                  <a:cxn ang="0">
                    <a:pos x="T6" y="T7"/>
                  </a:cxn>
                </a:cxnLst>
                <a:rect l="0" t="0" r="r" b="b"/>
                <a:pathLst>
                  <a:path w="57" h="51">
                    <a:moveTo>
                      <a:pt x="28" y="0"/>
                    </a:moveTo>
                    <a:lnTo>
                      <a:pt x="57" y="51"/>
                    </a:lnTo>
                    <a:lnTo>
                      <a:pt x="0" y="51"/>
                    </a:lnTo>
                    <a:lnTo>
                      <a:pt x="2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 name="Freeform 110"/>
              <p:cNvSpPr>
                <a:spLocks/>
              </p:cNvSpPr>
              <p:nvPr/>
            </p:nvSpPr>
            <p:spPr bwMode="auto">
              <a:xfrm>
                <a:off x="7554917" y="3025776"/>
                <a:ext cx="90488" cy="80963"/>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 name="Freeform 111"/>
              <p:cNvSpPr>
                <a:spLocks/>
              </p:cNvSpPr>
              <p:nvPr/>
            </p:nvSpPr>
            <p:spPr bwMode="auto">
              <a:xfrm>
                <a:off x="7472367" y="2898776"/>
                <a:ext cx="90488" cy="73025"/>
              </a:xfrm>
              <a:custGeom>
                <a:avLst/>
                <a:gdLst>
                  <a:gd name="T0" fmla="*/ 29 w 57"/>
                  <a:gd name="T1" fmla="*/ 0 h 46"/>
                  <a:gd name="T2" fmla="*/ 57 w 57"/>
                  <a:gd name="T3" fmla="*/ 46 h 46"/>
                  <a:gd name="T4" fmla="*/ 0 w 57"/>
                  <a:gd name="T5" fmla="*/ 46 h 46"/>
                  <a:gd name="T6" fmla="*/ 29 w 57"/>
                  <a:gd name="T7" fmla="*/ 0 h 46"/>
                </a:gdLst>
                <a:ahLst/>
                <a:cxnLst>
                  <a:cxn ang="0">
                    <a:pos x="T0" y="T1"/>
                  </a:cxn>
                  <a:cxn ang="0">
                    <a:pos x="T2" y="T3"/>
                  </a:cxn>
                  <a:cxn ang="0">
                    <a:pos x="T4" y="T5"/>
                  </a:cxn>
                  <a:cxn ang="0">
                    <a:pos x="T6" y="T7"/>
                  </a:cxn>
                </a:cxnLst>
                <a:rect l="0" t="0" r="r" b="b"/>
                <a:pathLst>
                  <a:path w="57" h="46">
                    <a:moveTo>
                      <a:pt x="29" y="0"/>
                    </a:moveTo>
                    <a:lnTo>
                      <a:pt x="57" y="46"/>
                    </a:lnTo>
                    <a:lnTo>
                      <a:pt x="0" y="46"/>
                    </a:lnTo>
                    <a:lnTo>
                      <a:pt x="2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 name="Freeform 112"/>
              <p:cNvSpPr>
                <a:spLocks/>
              </p:cNvSpPr>
              <p:nvPr/>
            </p:nvSpPr>
            <p:spPr bwMode="auto">
              <a:xfrm>
                <a:off x="7472367" y="2898776"/>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 name="Freeform 113"/>
              <p:cNvSpPr>
                <a:spLocks/>
              </p:cNvSpPr>
              <p:nvPr/>
            </p:nvSpPr>
            <p:spPr bwMode="auto">
              <a:xfrm>
                <a:off x="7627942" y="2979739"/>
                <a:ext cx="80963" cy="82550"/>
              </a:xfrm>
              <a:custGeom>
                <a:avLst/>
                <a:gdLst>
                  <a:gd name="T0" fmla="*/ 22 w 51"/>
                  <a:gd name="T1" fmla="*/ 0 h 52"/>
                  <a:gd name="T2" fmla="*/ 51 w 51"/>
                  <a:gd name="T3" fmla="*/ 52 h 52"/>
                  <a:gd name="T4" fmla="*/ 0 w 51"/>
                  <a:gd name="T5" fmla="*/ 52 h 52"/>
                  <a:gd name="T6" fmla="*/ 22 w 51"/>
                  <a:gd name="T7" fmla="*/ 0 h 52"/>
                </a:gdLst>
                <a:ahLst/>
                <a:cxnLst>
                  <a:cxn ang="0">
                    <a:pos x="T0" y="T1"/>
                  </a:cxn>
                  <a:cxn ang="0">
                    <a:pos x="T2" y="T3"/>
                  </a:cxn>
                  <a:cxn ang="0">
                    <a:pos x="T4" y="T5"/>
                  </a:cxn>
                  <a:cxn ang="0">
                    <a:pos x="T6" y="T7"/>
                  </a:cxn>
                </a:cxnLst>
                <a:rect l="0" t="0" r="r" b="b"/>
                <a:pathLst>
                  <a:path w="51" h="52">
                    <a:moveTo>
                      <a:pt x="22" y="0"/>
                    </a:moveTo>
                    <a:lnTo>
                      <a:pt x="51" y="52"/>
                    </a:lnTo>
                    <a:lnTo>
                      <a:pt x="0" y="52"/>
                    </a:lnTo>
                    <a:lnTo>
                      <a:pt x="22"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 name="Freeform 114"/>
              <p:cNvSpPr>
                <a:spLocks/>
              </p:cNvSpPr>
              <p:nvPr/>
            </p:nvSpPr>
            <p:spPr bwMode="auto">
              <a:xfrm>
                <a:off x="7627942" y="2979739"/>
                <a:ext cx="80963" cy="82550"/>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 name="Freeform 115"/>
              <p:cNvSpPr>
                <a:spLocks/>
              </p:cNvSpPr>
              <p:nvPr/>
            </p:nvSpPr>
            <p:spPr bwMode="auto">
              <a:xfrm>
                <a:off x="6246816" y="2852739"/>
                <a:ext cx="90488" cy="73025"/>
              </a:xfrm>
              <a:custGeom>
                <a:avLst/>
                <a:gdLst>
                  <a:gd name="T0" fmla="*/ 28 w 57"/>
                  <a:gd name="T1" fmla="*/ 0 h 46"/>
                  <a:gd name="T2" fmla="*/ 57 w 57"/>
                  <a:gd name="T3" fmla="*/ 46 h 46"/>
                  <a:gd name="T4" fmla="*/ 0 w 57"/>
                  <a:gd name="T5" fmla="*/ 46 h 46"/>
                  <a:gd name="T6" fmla="*/ 28 w 57"/>
                  <a:gd name="T7" fmla="*/ 0 h 46"/>
                </a:gdLst>
                <a:ahLst/>
                <a:cxnLst>
                  <a:cxn ang="0">
                    <a:pos x="T0" y="T1"/>
                  </a:cxn>
                  <a:cxn ang="0">
                    <a:pos x="T2" y="T3"/>
                  </a:cxn>
                  <a:cxn ang="0">
                    <a:pos x="T4" y="T5"/>
                  </a:cxn>
                  <a:cxn ang="0">
                    <a:pos x="T6" y="T7"/>
                  </a:cxn>
                </a:cxnLst>
                <a:rect l="0" t="0" r="r" b="b"/>
                <a:pathLst>
                  <a:path w="57" h="46">
                    <a:moveTo>
                      <a:pt x="28" y="0"/>
                    </a:moveTo>
                    <a:lnTo>
                      <a:pt x="57" y="46"/>
                    </a:lnTo>
                    <a:lnTo>
                      <a:pt x="0" y="46"/>
                    </a:lnTo>
                    <a:lnTo>
                      <a:pt x="2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 name="Freeform 116"/>
              <p:cNvSpPr>
                <a:spLocks/>
              </p:cNvSpPr>
              <p:nvPr/>
            </p:nvSpPr>
            <p:spPr bwMode="auto">
              <a:xfrm>
                <a:off x="6246816" y="2852739"/>
                <a:ext cx="90488" cy="7302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6"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 name="Line 117"/>
              <p:cNvSpPr>
                <a:spLocks noChangeShapeType="1"/>
              </p:cNvSpPr>
              <p:nvPr/>
            </p:nvSpPr>
            <p:spPr bwMode="auto">
              <a:xfrm>
                <a:off x="4610103" y="4748214"/>
                <a:ext cx="3335339"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 name="Line 118"/>
              <p:cNvSpPr>
                <a:spLocks noChangeShapeType="1"/>
              </p:cNvSpPr>
              <p:nvPr/>
            </p:nvSpPr>
            <p:spPr bwMode="auto">
              <a:xfrm>
                <a:off x="4610103" y="4748214"/>
                <a:ext cx="0" cy="80963"/>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 name="Line 119"/>
              <p:cNvSpPr>
                <a:spLocks noChangeShapeType="1"/>
              </p:cNvSpPr>
              <p:nvPr/>
            </p:nvSpPr>
            <p:spPr bwMode="auto">
              <a:xfrm>
                <a:off x="5164141" y="4748214"/>
                <a:ext cx="0" cy="80963"/>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 name="Line 120"/>
              <p:cNvSpPr>
                <a:spLocks noChangeShapeType="1"/>
              </p:cNvSpPr>
              <p:nvPr/>
            </p:nvSpPr>
            <p:spPr bwMode="auto">
              <a:xfrm>
                <a:off x="5719766" y="4748214"/>
                <a:ext cx="0" cy="80963"/>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 name="Line 121"/>
              <p:cNvSpPr>
                <a:spLocks noChangeShapeType="1"/>
              </p:cNvSpPr>
              <p:nvPr/>
            </p:nvSpPr>
            <p:spPr bwMode="auto">
              <a:xfrm>
                <a:off x="6273804" y="4748214"/>
                <a:ext cx="0" cy="80963"/>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 name="Line 122"/>
              <p:cNvSpPr>
                <a:spLocks noChangeShapeType="1"/>
              </p:cNvSpPr>
              <p:nvPr/>
            </p:nvSpPr>
            <p:spPr bwMode="auto">
              <a:xfrm>
                <a:off x="6827841" y="4748214"/>
                <a:ext cx="0" cy="80963"/>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 name="Line 123"/>
              <p:cNvSpPr>
                <a:spLocks noChangeShapeType="1"/>
              </p:cNvSpPr>
              <p:nvPr/>
            </p:nvSpPr>
            <p:spPr bwMode="auto">
              <a:xfrm>
                <a:off x="7381879" y="4748214"/>
                <a:ext cx="0" cy="80963"/>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 name="Line 124"/>
              <p:cNvSpPr>
                <a:spLocks noChangeShapeType="1"/>
              </p:cNvSpPr>
              <p:nvPr/>
            </p:nvSpPr>
            <p:spPr bwMode="auto">
              <a:xfrm>
                <a:off x="7945442" y="4748214"/>
                <a:ext cx="0" cy="80963"/>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 name="Rectangle 125"/>
              <p:cNvSpPr>
                <a:spLocks noChangeArrowheads="1"/>
              </p:cNvSpPr>
              <p:nvPr/>
            </p:nvSpPr>
            <p:spPr bwMode="auto">
              <a:xfrm>
                <a:off x="4510090" y="4938714"/>
                <a:ext cx="17098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-6</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52" name="Rectangle 126"/>
              <p:cNvSpPr>
                <a:spLocks noChangeArrowheads="1"/>
              </p:cNvSpPr>
              <p:nvPr/>
            </p:nvSpPr>
            <p:spPr bwMode="auto">
              <a:xfrm>
                <a:off x="5064128" y="4938714"/>
                <a:ext cx="17098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-4</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53" name="Rectangle 127"/>
              <p:cNvSpPr>
                <a:spLocks noChangeArrowheads="1"/>
              </p:cNvSpPr>
              <p:nvPr/>
            </p:nvSpPr>
            <p:spPr bwMode="auto">
              <a:xfrm>
                <a:off x="5619753" y="4938714"/>
                <a:ext cx="17098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54" name="Rectangle 128"/>
              <p:cNvSpPr>
                <a:spLocks noChangeArrowheads="1"/>
              </p:cNvSpPr>
              <p:nvPr/>
            </p:nvSpPr>
            <p:spPr bwMode="auto">
              <a:xfrm>
                <a:off x="6200778" y="4938714"/>
                <a:ext cx="10259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55" name="Rectangle 129"/>
              <p:cNvSpPr>
                <a:spLocks noChangeArrowheads="1"/>
              </p:cNvSpPr>
              <p:nvPr/>
            </p:nvSpPr>
            <p:spPr bwMode="auto">
              <a:xfrm>
                <a:off x="6754816" y="4938714"/>
                <a:ext cx="10259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56" name="Rectangle 130"/>
              <p:cNvSpPr>
                <a:spLocks noChangeArrowheads="1"/>
              </p:cNvSpPr>
              <p:nvPr/>
            </p:nvSpPr>
            <p:spPr bwMode="auto">
              <a:xfrm>
                <a:off x="7308854" y="4938714"/>
                <a:ext cx="10259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4</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57" name="Rectangle 131"/>
              <p:cNvSpPr>
                <a:spLocks noChangeArrowheads="1"/>
              </p:cNvSpPr>
              <p:nvPr/>
            </p:nvSpPr>
            <p:spPr bwMode="auto">
              <a:xfrm>
                <a:off x="7872417" y="4938714"/>
                <a:ext cx="10259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6</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58" name="Line 132"/>
              <p:cNvSpPr>
                <a:spLocks noChangeShapeType="1"/>
              </p:cNvSpPr>
              <p:nvPr/>
            </p:nvSpPr>
            <p:spPr bwMode="auto">
              <a:xfrm flipV="1">
                <a:off x="4473578" y="2055814"/>
                <a:ext cx="0" cy="2582863"/>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 name="Line 133"/>
              <p:cNvSpPr>
                <a:spLocks noChangeShapeType="1"/>
              </p:cNvSpPr>
              <p:nvPr/>
            </p:nvSpPr>
            <p:spPr bwMode="auto">
              <a:xfrm flipH="1">
                <a:off x="4392615" y="4638676"/>
                <a:ext cx="80963"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 name="Line 134"/>
              <p:cNvSpPr>
                <a:spLocks noChangeShapeType="1"/>
              </p:cNvSpPr>
              <p:nvPr/>
            </p:nvSpPr>
            <p:spPr bwMode="auto">
              <a:xfrm flipH="1">
                <a:off x="4392615" y="4213226"/>
                <a:ext cx="80963"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 name="Line 135"/>
              <p:cNvSpPr>
                <a:spLocks noChangeShapeType="1"/>
              </p:cNvSpPr>
              <p:nvPr/>
            </p:nvSpPr>
            <p:spPr bwMode="auto">
              <a:xfrm flipH="1">
                <a:off x="4392615" y="3778251"/>
                <a:ext cx="80963"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 name="Line 136"/>
              <p:cNvSpPr>
                <a:spLocks noChangeShapeType="1"/>
              </p:cNvSpPr>
              <p:nvPr/>
            </p:nvSpPr>
            <p:spPr bwMode="auto">
              <a:xfrm flipH="1">
                <a:off x="4392615" y="3343276"/>
                <a:ext cx="80963"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 name="Line 137"/>
              <p:cNvSpPr>
                <a:spLocks noChangeShapeType="1"/>
              </p:cNvSpPr>
              <p:nvPr/>
            </p:nvSpPr>
            <p:spPr bwMode="auto">
              <a:xfrm flipH="1">
                <a:off x="4392615" y="2916239"/>
                <a:ext cx="80963"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 name="Line 138"/>
              <p:cNvSpPr>
                <a:spLocks noChangeShapeType="1"/>
              </p:cNvSpPr>
              <p:nvPr/>
            </p:nvSpPr>
            <p:spPr bwMode="auto">
              <a:xfrm flipH="1">
                <a:off x="4392615" y="2481264"/>
                <a:ext cx="80963"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 name="Line 139"/>
              <p:cNvSpPr>
                <a:spLocks noChangeShapeType="1"/>
              </p:cNvSpPr>
              <p:nvPr/>
            </p:nvSpPr>
            <p:spPr bwMode="auto">
              <a:xfrm flipH="1">
                <a:off x="4392615" y="2055814"/>
                <a:ext cx="80963"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 name="Rectangle 140"/>
              <p:cNvSpPr>
                <a:spLocks noChangeArrowheads="1"/>
              </p:cNvSpPr>
              <p:nvPr/>
            </p:nvSpPr>
            <p:spPr bwMode="auto">
              <a:xfrm rot="16200000">
                <a:off x="4180064" y="4512391"/>
                <a:ext cx="12824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-3</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67" name="Rectangle 141"/>
              <p:cNvSpPr>
                <a:spLocks noChangeArrowheads="1"/>
              </p:cNvSpPr>
              <p:nvPr/>
            </p:nvSpPr>
            <p:spPr bwMode="auto">
              <a:xfrm rot="16200000">
                <a:off x="4180064" y="4086941"/>
                <a:ext cx="12824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68" name="Rectangle 142"/>
              <p:cNvSpPr>
                <a:spLocks noChangeArrowheads="1"/>
              </p:cNvSpPr>
              <p:nvPr/>
            </p:nvSpPr>
            <p:spPr bwMode="auto">
              <a:xfrm rot="16200000">
                <a:off x="4180064" y="3651966"/>
                <a:ext cx="12824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69" name="Rectangle 143"/>
              <p:cNvSpPr>
                <a:spLocks noChangeArrowheads="1"/>
              </p:cNvSpPr>
              <p:nvPr/>
            </p:nvSpPr>
            <p:spPr bwMode="auto">
              <a:xfrm rot="16200000">
                <a:off x="4204918" y="3216991"/>
                <a:ext cx="7694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70" name="Rectangle 144"/>
              <p:cNvSpPr>
                <a:spLocks noChangeArrowheads="1"/>
              </p:cNvSpPr>
              <p:nvPr/>
            </p:nvSpPr>
            <p:spPr bwMode="auto">
              <a:xfrm rot="16200000">
                <a:off x="4204918" y="2789954"/>
                <a:ext cx="7694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71" name="Rectangle 145"/>
              <p:cNvSpPr>
                <a:spLocks noChangeArrowheads="1"/>
              </p:cNvSpPr>
              <p:nvPr/>
            </p:nvSpPr>
            <p:spPr bwMode="auto">
              <a:xfrm rot="16200000">
                <a:off x="4204918" y="2354979"/>
                <a:ext cx="7694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72" name="Rectangle 146"/>
              <p:cNvSpPr>
                <a:spLocks noChangeArrowheads="1"/>
              </p:cNvSpPr>
              <p:nvPr/>
            </p:nvSpPr>
            <p:spPr bwMode="auto">
              <a:xfrm rot="16200000">
                <a:off x="4204918" y="1931116"/>
                <a:ext cx="7694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3</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73" name="Rectangle 150"/>
              <p:cNvSpPr>
                <a:spLocks noChangeArrowheads="1"/>
              </p:cNvSpPr>
              <p:nvPr/>
            </p:nvSpPr>
            <p:spPr bwMode="auto">
              <a:xfrm>
                <a:off x="4473578" y="1946276"/>
                <a:ext cx="3598864" cy="2801938"/>
              </a:xfrm>
              <a:prstGeom prst="rect">
                <a:avLst/>
              </a:prstGeom>
              <a:noFill/>
              <a:ln w="6"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 name="Freeform 151"/>
              <p:cNvSpPr>
                <a:spLocks/>
              </p:cNvSpPr>
              <p:nvPr/>
            </p:nvSpPr>
            <p:spPr bwMode="auto">
              <a:xfrm>
                <a:off x="6401418" y="2073276"/>
                <a:ext cx="90488" cy="73025"/>
              </a:xfrm>
              <a:custGeom>
                <a:avLst/>
                <a:gdLst>
                  <a:gd name="T0" fmla="*/ 28 w 57"/>
                  <a:gd name="T1" fmla="*/ 0 h 46"/>
                  <a:gd name="T2" fmla="*/ 57 w 57"/>
                  <a:gd name="T3" fmla="*/ 46 h 46"/>
                  <a:gd name="T4" fmla="*/ 0 w 57"/>
                  <a:gd name="T5" fmla="*/ 46 h 46"/>
                  <a:gd name="T6" fmla="*/ 28 w 57"/>
                  <a:gd name="T7" fmla="*/ 0 h 46"/>
                </a:gdLst>
                <a:ahLst/>
                <a:cxnLst>
                  <a:cxn ang="0">
                    <a:pos x="T0" y="T1"/>
                  </a:cxn>
                  <a:cxn ang="0">
                    <a:pos x="T2" y="T3"/>
                  </a:cxn>
                  <a:cxn ang="0">
                    <a:pos x="T4" y="T5"/>
                  </a:cxn>
                  <a:cxn ang="0">
                    <a:pos x="T6" y="T7"/>
                  </a:cxn>
                </a:cxnLst>
                <a:rect l="0" t="0" r="r" b="b"/>
                <a:pathLst>
                  <a:path w="57" h="46">
                    <a:moveTo>
                      <a:pt x="28" y="0"/>
                    </a:moveTo>
                    <a:lnTo>
                      <a:pt x="57" y="46"/>
                    </a:lnTo>
                    <a:lnTo>
                      <a:pt x="0" y="46"/>
                    </a:lnTo>
                    <a:lnTo>
                      <a:pt x="2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 name="Freeform 152"/>
              <p:cNvSpPr>
                <a:spLocks/>
              </p:cNvSpPr>
              <p:nvPr/>
            </p:nvSpPr>
            <p:spPr bwMode="auto">
              <a:xfrm>
                <a:off x="6401418" y="2246314"/>
                <a:ext cx="90488" cy="80963"/>
              </a:xfrm>
              <a:custGeom>
                <a:avLst/>
                <a:gdLst>
                  <a:gd name="T0" fmla="*/ 28 w 57"/>
                  <a:gd name="T1" fmla="*/ 0 h 51"/>
                  <a:gd name="T2" fmla="*/ 57 w 57"/>
                  <a:gd name="T3" fmla="*/ 51 h 51"/>
                  <a:gd name="T4" fmla="*/ 0 w 57"/>
                  <a:gd name="T5" fmla="*/ 51 h 51"/>
                  <a:gd name="T6" fmla="*/ 28 w 57"/>
                  <a:gd name="T7" fmla="*/ 0 h 51"/>
                </a:gdLst>
                <a:ahLst/>
                <a:cxnLst>
                  <a:cxn ang="0">
                    <a:pos x="T0" y="T1"/>
                  </a:cxn>
                  <a:cxn ang="0">
                    <a:pos x="T2" y="T3"/>
                  </a:cxn>
                  <a:cxn ang="0">
                    <a:pos x="T4" y="T5"/>
                  </a:cxn>
                  <a:cxn ang="0">
                    <a:pos x="T6" y="T7"/>
                  </a:cxn>
                </a:cxnLst>
                <a:rect l="0" t="0" r="r" b="b"/>
                <a:pathLst>
                  <a:path w="57" h="51">
                    <a:moveTo>
                      <a:pt x="28" y="0"/>
                    </a:moveTo>
                    <a:lnTo>
                      <a:pt x="57" y="51"/>
                    </a:lnTo>
                    <a:lnTo>
                      <a:pt x="0" y="51"/>
                    </a:lnTo>
                    <a:lnTo>
                      <a:pt x="2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 name="Rectangle 153"/>
              <p:cNvSpPr>
                <a:spLocks noChangeArrowheads="1"/>
              </p:cNvSpPr>
              <p:nvPr/>
            </p:nvSpPr>
            <p:spPr bwMode="auto">
              <a:xfrm>
                <a:off x="6572867" y="2033807"/>
                <a:ext cx="146454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LGG IDH1 Mutant</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77" name="Rectangle 154"/>
              <p:cNvSpPr>
                <a:spLocks noChangeArrowheads="1"/>
              </p:cNvSpPr>
              <p:nvPr/>
            </p:nvSpPr>
            <p:spPr bwMode="auto">
              <a:xfrm>
                <a:off x="6572867" y="2205257"/>
                <a:ext cx="118862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LGG IDH1 WT</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grpSp>
      <p:grpSp>
        <p:nvGrpSpPr>
          <p:cNvPr id="178" name="Group 177"/>
          <p:cNvGrpSpPr/>
          <p:nvPr/>
        </p:nvGrpSpPr>
        <p:grpSpPr>
          <a:xfrm>
            <a:off x="4067330" y="3329858"/>
            <a:ext cx="5046827" cy="3124439"/>
            <a:chOff x="615377" y="1697134"/>
            <a:chExt cx="10795742" cy="4121364"/>
          </a:xfrm>
        </p:grpSpPr>
        <p:sp>
          <p:nvSpPr>
            <p:cNvPr id="179" name="Rectangle 5"/>
            <p:cNvSpPr>
              <a:spLocks noChangeArrowheads="1"/>
            </p:cNvSpPr>
            <p:nvPr/>
          </p:nvSpPr>
          <p:spPr bwMode="auto">
            <a:xfrm>
              <a:off x="6013447" y="5586413"/>
              <a:ext cx="1070072" cy="232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sample</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80" name="Rectangle 6"/>
            <p:cNvSpPr>
              <a:spLocks noChangeArrowheads="1"/>
            </p:cNvSpPr>
            <p:nvPr/>
          </p:nvSpPr>
          <p:spPr bwMode="auto">
            <a:xfrm rot="16200000">
              <a:off x="-402348" y="3478871"/>
              <a:ext cx="2463479" cy="428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cross-validated probabilities</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nvGrpSpPr>
            <p:cNvPr id="181" name="Group 180"/>
            <p:cNvGrpSpPr/>
            <p:nvPr/>
          </p:nvGrpSpPr>
          <p:grpSpPr>
            <a:xfrm>
              <a:off x="1560512" y="5041901"/>
              <a:ext cx="8464492" cy="403244"/>
              <a:chOff x="1560512" y="5041901"/>
              <a:chExt cx="8464492" cy="403244"/>
            </a:xfrm>
          </p:grpSpPr>
          <p:sp>
            <p:nvSpPr>
              <p:cNvPr id="333" name="Line 7"/>
              <p:cNvSpPr>
                <a:spLocks noChangeShapeType="1"/>
              </p:cNvSpPr>
              <p:nvPr/>
            </p:nvSpPr>
            <p:spPr bwMode="auto">
              <a:xfrm>
                <a:off x="1631949" y="5041901"/>
                <a:ext cx="8183563"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34" name="Line 8"/>
              <p:cNvSpPr>
                <a:spLocks noChangeShapeType="1"/>
              </p:cNvSpPr>
              <p:nvPr/>
            </p:nvSpPr>
            <p:spPr bwMode="auto">
              <a:xfrm>
                <a:off x="1631949" y="5041901"/>
                <a:ext cx="0" cy="8255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35" name="Line 9"/>
              <p:cNvSpPr>
                <a:spLocks noChangeShapeType="1"/>
              </p:cNvSpPr>
              <p:nvPr/>
            </p:nvSpPr>
            <p:spPr bwMode="auto">
              <a:xfrm>
                <a:off x="3263899" y="5041901"/>
                <a:ext cx="0" cy="8255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36" name="Line 10"/>
              <p:cNvSpPr>
                <a:spLocks noChangeShapeType="1"/>
              </p:cNvSpPr>
              <p:nvPr/>
            </p:nvSpPr>
            <p:spPr bwMode="auto">
              <a:xfrm>
                <a:off x="4906962" y="5041901"/>
                <a:ext cx="0" cy="8255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37" name="Line 11"/>
              <p:cNvSpPr>
                <a:spLocks noChangeShapeType="1"/>
              </p:cNvSpPr>
              <p:nvPr/>
            </p:nvSpPr>
            <p:spPr bwMode="auto">
              <a:xfrm>
                <a:off x="6538912" y="5041901"/>
                <a:ext cx="0" cy="8255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38" name="Line 12"/>
              <p:cNvSpPr>
                <a:spLocks noChangeShapeType="1"/>
              </p:cNvSpPr>
              <p:nvPr/>
            </p:nvSpPr>
            <p:spPr bwMode="auto">
              <a:xfrm>
                <a:off x="8181974" y="5041901"/>
                <a:ext cx="0" cy="8255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39" name="Line 13"/>
              <p:cNvSpPr>
                <a:spLocks noChangeShapeType="1"/>
              </p:cNvSpPr>
              <p:nvPr/>
            </p:nvSpPr>
            <p:spPr bwMode="auto">
              <a:xfrm>
                <a:off x="9815512" y="5041901"/>
                <a:ext cx="0" cy="8255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40" name="Rectangle 14"/>
              <p:cNvSpPr>
                <a:spLocks noChangeArrowheads="1"/>
              </p:cNvSpPr>
              <p:nvPr/>
            </p:nvSpPr>
            <p:spPr bwMode="auto">
              <a:xfrm>
                <a:off x="1560512" y="5232400"/>
                <a:ext cx="163483" cy="21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41" name="Rectangle 15"/>
              <p:cNvSpPr>
                <a:spLocks noChangeArrowheads="1"/>
              </p:cNvSpPr>
              <p:nvPr/>
            </p:nvSpPr>
            <p:spPr bwMode="auto">
              <a:xfrm>
                <a:off x="3146422" y="5232400"/>
                <a:ext cx="326966" cy="21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42" name="Rectangle 16"/>
              <p:cNvSpPr>
                <a:spLocks noChangeArrowheads="1"/>
              </p:cNvSpPr>
              <p:nvPr/>
            </p:nvSpPr>
            <p:spPr bwMode="auto">
              <a:xfrm>
                <a:off x="4789486" y="5232400"/>
                <a:ext cx="326966" cy="21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20</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43" name="Rectangle 17"/>
              <p:cNvSpPr>
                <a:spLocks noChangeArrowheads="1"/>
              </p:cNvSpPr>
              <p:nvPr/>
            </p:nvSpPr>
            <p:spPr bwMode="auto">
              <a:xfrm>
                <a:off x="6421435" y="5232400"/>
                <a:ext cx="326966" cy="21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30</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44" name="Rectangle 18"/>
              <p:cNvSpPr>
                <a:spLocks noChangeArrowheads="1"/>
              </p:cNvSpPr>
              <p:nvPr/>
            </p:nvSpPr>
            <p:spPr bwMode="auto">
              <a:xfrm>
                <a:off x="8064499" y="5232400"/>
                <a:ext cx="326966" cy="21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40</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45" name="Rectangle 19"/>
              <p:cNvSpPr>
                <a:spLocks noChangeArrowheads="1"/>
              </p:cNvSpPr>
              <p:nvPr/>
            </p:nvSpPr>
            <p:spPr bwMode="auto">
              <a:xfrm>
                <a:off x="9698038" y="5232400"/>
                <a:ext cx="326966" cy="21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50</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grpSp>
        <p:sp>
          <p:nvSpPr>
            <p:cNvPr id="182" name="Line 20"/>
            <p:cNvSpPr>
              <a:spLocks noChangeShapeType="1"/>
            </p:cNvSpPr>
            <p:nvPr/>
          </p:nvSpPr>
          <p:spPr bwMode="auto">
            <a:xfrm flipV="1">
              <a:off x="1431924" y="1752601"/>
              <a:ext cx="0" cy="3163888"/>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183" name="Line 21"/>
            <p:cNvSpPr>
              <a:spLocks noChangeShapeType="1"/>
            </p:cNvSpPr>
            <p:nvPr/>
          </p:nvSpPr>
          <p:spPr bwMode="auto">
            <a:xfrm flipH="1">
              <a:off x="1349374" y="4916489"/>
              <a:ext cx="82550"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184" name="Line 22"/>
            <p:cNvSpPr>
              <a:spLocks noChangeShapeType="1"/>
            </p:cNvSpPr>
            <p:nvPr/>
          </p:nvSpPr>
          <p:spPr bwMode="auto">
            <a:xfrm flipH="1">
              <a:off x="1349374" y="4389439"/>
              <a:ext cx="82550"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185" name="Line 23"/>
            <p:cNvSpPr>
              <a:spLocks noChangeShapeType="1"/>
            </p:cNvSpPr>
            <p:nvPr/>
          </p:nvSpPr>
          <p:spPr bwMode="auto">
            <a:xfrm flipH="1">
              <a:off x="1349374" y="3856039"/>
              <a:ext cx="82550"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186" name="Line 24"/>
            <p:cNvSpPr>
              <a:spLocks noChangeShapeType="1"/>
            </p:cNvSpPr>
            <p:nvPr/>
          </p:nvSpPr>
          <p:spPr bwMode="auto">
            <a:xfrm flipH="1">
              <a:off x="1349374" y="3330576"/>
              <a:ext cx="82550"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187" name="Line 25"/>
            <p:cNvSpPr>
              <a:spLocks noChangeShapeType="1"/>
            </p:cNvSpPr>
            <p:nvPr/>
          </p:nvSpPr>
          <p:spPr bwMode="auto">
            <a:xfrm flipH="1">
              <a:off x="1349374" y="2803526"/>
              <a:ext cx="82550"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188" name="Line 26"/>
            <p:cNvSpPr>
              <a:spLocks noChangeShapeType="1"/>
            </p:cNvSpPr>
            <p:nvPr/>
          </p:nvSpPr>
          <p:spPr bwMode="auto">
            <a:xfrm flipH="1">
              <a:off x="1349374" y="2278064"/>
              <a:ext cx="82550"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189" name="Line 27"/>
            <p:cNvSpPr>
              <a:spLocks noChangeShapeType="1"/>
            </p:cNvSpPr>
            <p:nvPr/>
          </p:nvSpPr>
          <p:spPr bwMode="auto">
            <a:xfrm flipH="1">
              <a:off x="1349374" y="1752601"/>
              <a:ext cx="82550"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190" name="Rectangle 28"/>
            <p:cNvSpPr>
              <a:spLocks noChangeArrowheads="1"/>
            </p:cNvSpPr>
            <p:nvPr/>
          </p:nvSpPr>
          <p:spPr bwMode="auto">
            <a:xfrm rot="16200000">
              <a:off x="1086963" y="4718722"/>
              <a:ext cx="221609" cy="392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0.0</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1" name="Rectangle 29"/>
            <p:cNvSpPr>
              <a:spLocks noChangeArrowheads="1"/>
            </p:cNvSpPr>
            <p:nvPr/>
          </p:nvSpPr>
          <p:spPr bwMode="auto">
            <a:xfrm rot="16200000">
              <a:off x="1086963" y="4191672"/>
              <a:ext cx="221609" cy="392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2" name="Rectangle 30"/>
            <p:cNvSpPr>
              <a:spLocks noChangeArrowheads="1"/>
            </p:cNvSpPr>
            <p:nvPr/>
          </p:nvSpPr>
          <p:spPr bwMode="auto">
            <a:xfrm rot="16200000">
              <a:off x="1086963" y="3658271"/>
              <a:ext cx="221609" cy="392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3" name="Rectangle 31"/>
            <p:cNvSpPr>
              <a:spLocks noChangeArrowheads="1"/>
            </p:cNvSpPr>
            <p:nvPr/>
          </p:nvSpPr>
          <p:spPr bwMode="auto">
            <a:xfrm rot="16200000">
              <a:off x="1086963" y="3132810"/>
              <a:ext cx="221609" cy="392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4" name="Rectangle 32"/>
            <p:cNvSpPr>
              <a:spLocks noChangeArrowheads="1"/>
            </p:cNvSpPr>
            <p:nvPr/>
          </p:nvSpPr>
          <p:spPr bwMode="auto">
            <a:xfrm rot="16200000">
              <a:off x="1088549" y="2605761"/>
              <a:ext cx="221609" cy="392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5" name="Rectangle 33"/>
            <p:cNvSpPr>
              <a:spLocks noChangeArrowheads="1"/>
            </p:cNvSpPr>
            <p:nvPr/>
          </p:nvSpPr>
          <p:spPr bwMode="auto">
            <a:xfrm rot="16200000">
              <a:off x="1088549" y="2078710"/>
              <a:ext cx="221609" cy="392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6" name="Line 34"/>
            <p:cNvSpPr>
              <a:spLocks noChangeShapeType="1"/>
            </p:cNvSpPr>
            <p:nvPr/>
          </p:nvSpPr>
          <p:spPr bwMode="auto">
            <a:xfrm flipV="1">
              <a:off x="10922047" y="1752601"/>
              <a:ext cx="0" cy="3163888"/>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197" name="Line 35"/>
            <p:cNvSpPr>
              <a:spLocks noChangeShapeType="1"/>
            </p:cNvSpPr>
            <p:nvPr/>
          </p:nvSpPr>
          <p:spPr bwMode="auto">
            <a:xfrm>
              <a:off x="10922047" y="4916489"/>
              <a:ext cx="90488"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198" name="Line 36"/>
            <p:cNvSpPr>
              <a:spLocks noChangeShapeType="1"/>
            </p:cNvSpPr>
            <p:nvPr/>
          </p:nvSpPr>
          <p:spPr bwMode="auto">
            <a:xfrm>
              <a:off x="10922047" y="4389439"/>
              <a:ext cx="90488"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199" name="Line 37"/>
            <p:cNvSpPr>
              <a:spLocks noChangeShapeType="1"/>
            </p:cNvSpPr>
            <p:nvPr/>
          </p:nvSpPr>
          <p:spPr bwMode="auto">
            <a:xfrm>
              <a:off x="10922047" y="3856039"/>
              <a:ext cx="90488"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00" name="Line 38"/>
            <p:cNvSpPr>
              <a:spLocks noChangeShapeType="1"/>
            </p:cNvSpPr>
            <p:nvPr/>
          </p:nvSpPr>
          <p:spPr bwMode="auto">
            <a:xfrm>
              <a:off x="10922047" y="3330576"/>
              <a:ext cx="90488"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01" name="Line 39"/>
            <p:cNvSpPr>
              <a:spLocks noChangeShapeType="1"/>
            </p:cNvSpPr>
            <p:nvPr/>
          </p:nvSpPr>
          <p:spPr bwMode="auto">
            <a:xfrm>
              <a:off x="10922047" y="2803526"/>
              <a:ext cx="90488"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02" name="Line 40"/>
            <p:cNvSpPr>
              <a:spLocks noChangeShapeType="1"/>
            </p:cNvSpPr>
            <p:nvPr/>
          </p:nvSpPr>
          <p:spPr bwMode="auto">
            <a:xfrm>
              <a:off x="10922047" y="2278064"/>
              <a:ext cx="90488"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03" name="Line 41"/>
            <p:cNvSpPr>
              <a:spLocks noChangeShapeType="1"/>
            </p:cNvSpPr>
            <p:nvPr/>
          </p:nvSpPr>
          <p:spPr bwMode="auto">
            <a:xfrm>
              <a:off x="10922047" y="1752601"/>
              <a:ext cx="90488"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04" name="Rectangle 42"/>
            <p:cNvSpPr>
              <a:spLocks noChangeArrowheads="1"/>
            </p:cNvSpPr>
            <p:nvPr/>
          </p:nvSpPr>
          <p:spPr bwMode="auto">
            <a:xfrm rot="16200000">
              <a:off x="11104135" y="4717135"/>
              <a:ext cx="221609" cy="392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0.0</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05" name="Rectangle 43"/>
            <p:cNvSpPr>
              <a:spLocks noChangeArrowheads="1"/>
            </p:cNvSpPr>
            <p:nvPr/>
          </p:nvSpPr>
          <p:spPr bwMode="auto">
            <a:xfrm rot="16200000">
              <a:off x="11104134" y="4190087"/>
              <a:ext cx="221609" cy="392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06" name="Rectangle 44"/>
            <p:cNvSpPr>
              <a:spLocks noChangeArrowheads="1"/>
            </p:cNvSpPr>
            <p:nvPr/>
          </p:nvSpPr>
          <p:spPr bwMode="auto">
            <a:xfrm rot="16200000">
              <a:off x="11104134" y="3656685"/>
              <a:ext cx="221609" cy="392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07" name="Rectangle 45"/>
            <p:cNvSpPr>
              <a:spLocks noChangeArrowheads="1"/>
            </p:cNvSpPr>
            <p:nvPr/>
          </p:nvSpPr>
          <p:spPr bwMode="auto">
            <a:xfrm rot="16200000">
              <a:off x="11104134" y="3131224"/>
              <a:ext cx="221609" cy="392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08" name="Rectangle 46"/>
            <p:cNvSpPr>
              <a:spLocks noChangeArrowheads="1"/>
            </p:cNvSpPr>
            <p:nvPr/>
          </p:nvSpPr>
          <p:spPr bwMode="auto">
            <a:xfrm rot="16200000">
              <a:off x="11104134" y="2604173"/>
              <a:ext cx="221609" cy="392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09" name="Rectangle 47"/>
            <p:cNvSpPr>
              <a:spLocks noChangeArrowheads="1"/>
            </p:cNvSpPr>
            <p:nvPr/>
          </p:nvSpPr>
          <p:spPr bwMode="auto">
            <a:xfrm rot="16200000">
              <a:off x="11104134" y="2078710"/>
              <a:ext cx="221609" cy="392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1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10" name="Oval 49"/>
            <p:cNvSpPr>
              <a:spLocks noChangeArrowheads="1"/>
            </p:cNvSpPr>
            <p:nvPr/>
          </p:nvSpPr>
          <p:spPr bwMode="auto">
            <a:xfrm>
              <a:off x="1766886" y="297656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11" name="Oval 50"/>
            <p:cNvSpPr>
              <a:spLocks noChangeArrowheads="1"/>
            </p:cNvSpPr>
            <p:nvPr/>
          </p:nvSpPr>
          <p:spPr bwMode="auto">
            <a:xfrm>
              <a:off x="1930398" y="2632075"/>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12" name="Oval 51"/>
            <p:cNvSpPr>
              <a:spLocks noChangeArrowheads="1"/>
            </p:cNvSpPr>
            <p:nvPr/>
          </p:nvSpPr>
          <p:spPr bwMode="auto">
            <a:xfrm>
              <a:off x="2093911" y="2876550"/>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13" name="Oval 52"/>
            <p:cNvSpPr>
              <a:spLocks noChangeArrowheads="1"/>
            </p:cNvSpPr>
            <p:nvPr/>
          </p:nvSpPr>
          <p:spPr bwMode="auto">
            <a:xfrm>
              <a:off x="2257423" y="2705100"/>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14" name="Oval 53"/>
            <p:cNvSpPr>
              <a:spLocks noChangeArrowheads="1"/>
            </p:cNvSpPr>
            <p:nvPr/>
          </p:nvSpPr>
          <p:spPr bwMode="auto">
            <a:xfrm>
              <a:off x="2420936" y="246856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15" name="Oval 54"/>
            <p:cNvSpPr>
              <a:spLocks noChangeArrowheads="1"/>
            </p:cNvSpPr>
            <p:nvPr/>
          </p:nvSpPr>
          <p:spPr bwMode="auto">
            <a:xfrm>
              <a:off x="2584448" y="2414588"/>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16" name="Oval 55"/>
            <p:cNvSpPr>
              <a:spLocks noChangeArrowheads="1"/>
            </p:cNvSpPr>
            <p:nvPr/>
          </p:nvSpPr>
          <p:spPr bwMode="auto">
            <a:xfrm>
              <a:off x="2747961" y="2459038"/>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17" name="Oval 56"/>
            <p:cNvSpPr>
              <a:spLocks noChangeArrowheads="1"/>
            </p:cNvSpPr>
            <p:nvPr/>
          </p:nvSpPr>
          <p:spPr bwMode="auto">
            <a:xfrm>
              <a:off x="2909886" y="2649538"/>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18" name="Oval 57"/>
            <p:cNvSpPr>
              <a:spLocks noChangeArrowheads="1"/>
            </p:cNvSpPr>
            <p:nvPr/>
          </p:nvSpPr>
          <p:spPr bwMode="auto">
            <a:xfrm>
              <a:off x="3073398" y="2522538"/>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19" name="Oval 58"/>
            <p:cNvSpPr>
              <a:spLocks noChangeArrowheads="1"/>
            </p:cNvSpPr>
            <p:nvPr/>
          </p:nvSpPr>
          <p:spPr bwMode="auto">
            <a:xfrm>
              <a:off x="3236911" y="2605088"/>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20" name="Oval 59"/>
            <p:cNvSpPr>
              <a:spLocks noChangeArrowheads="1"/>
            </p:cNvSpPr>
            <p:nvPr/>
          </p:nvSpPr>
          <p:spPr bwMode="auto">
            <a:xfrm>
              <a:off x="3400423" y="2397125"/>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21" name="Oval 60"/>
            <p:cNvSpPr>
              <a:spLocks noChangeArrowheads="1"/>
            </p:cNvSpPr>
            <p:nvPr/>
          </p:nvSpPr>
          <p:spPr bwMode="auto">
            <a:xfrm>
              <a:off x="3563936" y="242411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22" name="Oval 61"/>
            <p:cNvSpPr>
              <a:spLocks noChangeArrowheads="1"/>
            </p:cNvSpPr>
            <p:nvPr/>
          </p:nvSpPr>
          <p:spPr bwMode="auto">
            <a:xfrm>
              <a:off x="3727448" y="2522538"/>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23" name="Oval 62"/>
            <p:cNvSpPr>
              <a:spLocks noChangeArrowheads="1"/>
            </p:cNvSpPr>
            <p:nvPr/>
          </p:nvSpPr>
          <p:spPr bwMode="auto">
            <a:xfrm>
              <a:off x="3898898" y="2922588"/>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24" name="Oval 63"/>
            <p:cNvSpPr>
              <a:spLocks noChangeArrowheads="1"/>
            </p:cNvSpPr>
            <p:nvPr/>
          </p:nvSpPr>
          <p:spPr bwMode="auto">
            <a:xfrm>
              <a:off x="4062411" y="2822575"/>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25" name="Oval 64"/>
            <p:cNvSpPr>
              <a:spLocks noChangeArrowheads="1"/>
            </p:cNvSpPr>
            <p:nvPr/>
          </p:nvSpPr>
          <p:spPr bwMode="auto">
            <a:xfrm>
              <a:off x="4225923" y="259556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26" name="Oval 65"/>
            <p:cNvSpPr>
              <a:spLocks noChangeArrowheads="1"/>
            </p:cNvSpPr>
            <p:nvPr/>
          </p:nvSpPr>
          <p:spPr bwMode="auto">
            <a:xfrm>
              <a:off x="4389436" y="2859088"/>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27" name="Oval 66"/>
            <p:cNvSpPr>
              <a:spLocks noChangeArrowheads="1"/>
            </p:cNvSpPr>
            <p:nvPr/>
          </p:nvSpPr>
          <p:spPr bwMode="auto">
            <a:xfrm>
              <a:off x="4552948" y="253206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28" name="Oval 67"/>
            <p:cNvSpPr>
              <a:spLocks noChangeArrowheads="1"/>
            </p:cNvSpPr>
            <p:nvPr/>
          </p:nvSpPr>
          <p:spPr bwMode="auto">
            <a:xfrm>
              <a:off x="4716461" y="2514600"/>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29" name="Oval 68"/>
            <p:cNvSpPr>
              <a:spLocks noChangeArrowheads="1"/>
            </p:cNvSpPr>
            <p:nvPr/>
          </p:nvSpPr>
          <p:spPr bwMode="auto">
            <a:xfrm>
              <a:off x="4879973" y="2559050"/>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30" name="Oval 69"/>
            <p:cNvSpPr>
              <a:spLocks noChangeArrowheads="1"/>
            </p:cNvSpPr>
            <p:nvPr/>
          </p:nvSpPr>
          <p:spPr bwMode="auto">
            <a:xfrm>
              <a:off x="5041898" y="2749550"/>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31" name="Oval 70"/>
            <p:cNvSpPr>
              <a:spLocks noChangeArrowheads="1"/>
            </p:cNvSpPr>
            <p:nvPr/>
          </p:nvSpPr>
          <p:spPr bwMode="auto">
            <a:xfrm>
              <a:off x="5205411" y="4852988"/>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32" name="Oval 71"/>
            <p:cNvSpPr>
              <a:spLocks noChangeArrowheads="1"/>
            </p:cNvSpPr>
            <p:nvPr/>
          </p:nvSpPr>
          <p:spPr bwMode="auto">
            <a:xfrm>
              <a:off x="5368923" y="240506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33" name="Oval 72"/>
            <p:cNvSpPr>
              <a:spLocks noChangeArrowheads="1"/>
            </p:cNvSpPr>
            <p:nvPr/>
          </p:nvSpPr>
          <p:spPr bwMode="auto">
            <a:xfrm>
              <a:off x="5532436" y="284956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34" name="Oval 73"/>
            <p:cNvSpPr>
              <a:spLocks noChangeArrowheads="1"/>
            </p:cNvSpPr>
            <p:nvPr/>
          </p:nvSpPr>
          <p:spPr bwMode="auto">
            <a:xfrm>
              <a:off x="5695948" y="304006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35" name="Oval 74"/>
            <p:cNvSpPr>
              <a:spLocks noChangeArrowheads="1"/>
            </p:cNvSpPr>
            <p:nvPr/>
          </p:nvSpPr>
          <p:spPr bwMode="auto">
            <a:xfrm>
              <a:off x="5859461" y="2632075"/>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36" name="Oval 75"/>
            <p:cNvSpPr>
              <a:spLocks noChangeArrowheads="1"/>
            </p:cNvSpPr>
            <p:nvPr/>
          </p:nvSpPr>
          <p:spPr bwMode="auto">
            <a:xfrm>
              <a:off x="6022973" y="259556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37" name="Oval 76"/>
            <p:cNvSpPr>
              <a:spLocks noChangeArrowheads="1"/>
            </p:cNvSpPr>
            <p:nvPr/>
          </p:nvSpPr>
          <p:spPr bwMode="auto">
            <a:xfrm>
              <a:off x="6186486" y="265906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38" name="Oval 77"/>
            <p:cNvSpPr>
              <a:spLocks noChangeArrowheads="1"/>
            </p:cNvSpPr>
            <p:nvPr/>
          </p:nvSpPr>
          <p:spPr bwMode="auto">
            <a:xfrm>
              <a:off x="6348411" y="2686050"/>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39" name="Oval 78"/>
            <p:cNvSpPr>
              <a:spLocks noChangeArrowheads="1"/>
            </p:cNvSpPr>
            <p:nvPr/>
          </p:nvSpPr>
          <p:spPr bwMode="auto">
            <a:xfrm>
              <a:off x="6511923" y="4816475"/>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40" name="Oval 79"/>
            <p:cNvSpPr>
              <a:spLocks noChangeArrowheads="1"/>
            </p:cNvSpPr>
            <p:nvPr/>
          </p:nvSpPr>
          <p:spPr bwMode="auto">
            <a:xfrm>
              <a:off x="6675436" y="4679950"/>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41" name="Oval 80"/>
            <p:cNvSpPr>
              <a:spLocks noChangeArrowheads="1"/>
            </p:cNvSpPr>
            <p:nvPr/>
          </p:nvSpPr>
          <p:spPr bwMode="auto">
            <a:xfrm>
              <a:off x="6838948" y="2397125"/>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42" name="Oval 81"/>
            <p:cNvSpPr>
              <a:spLocks noChangeArrowheads="1"/>
            </p:cNvSpPr>
            <p:nvPr/>
          </p:nvSpPr>
          <p:spPr bwMode="auto">
            <a:xfrm>
              <a:off x="7002461" y="458946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43" name="Oval 82"/>
            <p:cNvSpPr>
              <a:spLocks noChangeArrowheads="1"/>
            </p:cNvSpPr>
            <p:nvPr/>
          </p:nvSpPr>
          <p:spPr bwMode="auto">
            <a:xfrm>
              <a:off x="7165973" y="4662488"/>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44" name="Oval 83"/>
            <p:cNvSpPr>
              <a:spLocks noChangeArrowheads="1"/>
            </p:cNvSpPr>
            <p:nvPr/>
          </p:nvSpPr>
          <p:spPr bwMode="auto">
            <a:xfrm>
              <a:off x="7337423" y="2514600"/>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45" name="Oval 84"/>
            <p:cNvSpPr>
              <a:spLocks noChangeArrowheads="1"/>
            </p:cNvSpPr>
            <p:nvPr/>
          </p:nvSpPr>
          <p:spPr bwMode="auto">
            <a:xfrm>
              <a:off x="7500936" y="4154488"/>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46" name="Oval 85"/>
            <p:cNvSpPr>
              <a:spLocks noChangeArrowheads="1"/>
            </p:cNvSpPr>
            <p:nvPr/>
          </p:nvSpPr>
          <p:spPr bwMode="auto">
            <a:xfrm>
              <a:off x="7664448" y="4635500"/>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47" name="Oval 86"/>
            <p:cNvSpPr>
              <a:spLocks noChangeArrowheads="1"/>
            </p:cNvSpPr>
            <p:nvPr/>
          </p:nvSpPr>
          <p:spPr bwMode="auto">
            <a:xfrm>
              <a:off x="7827961" y="242411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48" name="Oval 87"/>
            <p:cNvSpPr>
              <a:spLocks noChangeArrowheads="1"/>
            </p:cNvSpPr>
            <p:nvPr/>
          </p:nvSpPr>
          <p:spPr bwMode="auto">
            <a:xfrm>
              <a:off x="7991473" y="4789488"/>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49" name="Oval 88"/>
            <p:cNvSpPr>
              <a:spLocks noChangeArrowheads="1"/>
            </p:cNvSpPr>
            <p:nvPr/>
          </p:nvSpPr>
          <p:spPr bwMode="auto">
            <a:xfrm>
              <a:off x="8154986" y="484346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50" name="Oval 89"/>
            <p:cNvSpPr>
              <a:spLocks noChangeArrowheads="1"/>
            </p:cNvSpPr>
            <p:nvPr/>
          </p:nvSpPr>
          <p:spPr bwMode="auto">
            <a:xfrm>
              <a:off x="8318498" y="2495550"/>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51" name="Oval 90"/>
            <p:cNvSpPr>
              <a:spLocks noChangeArrowheads="1"/>
            </p:cNvSpPr>
            <p:nvPr/>
          </p:nvSpPr>
          <p:spPr bwMode="auto">
            <a:xfrm>
              <a:off x="8482011" y="4860925"/>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52" name="Oval 91"/>
            <p:cNvSpPr>
              <a:spLocks noChangeArrowheads="1"/>
            </p:cNvSpPr>
            <p:nvPr/>
          </p:nvSpPr>
          <p:spPr bwMode="auto">
            <a:xfrm>
              <a:off x="8643936" y="265906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53" name="Oval 92"/>
            <p:cNvSpPr>
              <a:spLocks noChangeArrowheads="1"/>
            </p:cNvSpPr>
            <p:nvPr/>
          </p:nvSpPr>
          <p:spPr bwMode="auto">
            <a:xfrm>
              <a:off x="8807448" y="4689475"/>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54" name="Oval 93"/>
            <p:cNvSpPr>
              <a:spLocks noChangeArrowheads="1"/>
            </p:cNvSpPr>
            <p:nvPr/>
          </p:nvSpPr>
          <p:spPr bwMode="auto">
            <a:xfrm>
              <a:off x="8970961" y="4635500"/>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55" name="Oval 94"/>
            <p:cNvSpPr>
              <a:spLocks noChangeArrowheads="1"/>
            </p:cNvSpPr>
            <p:nvPr/>
          </p:nvSpPr>
          <p:spPr bwMode="auto">
            <a:xfrm>
              <a:off x="9134473" y="4598988"/>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56" name="Oval 95"/>
            <p:cNvSpPr>
              <a:spLocks noChangeArrowheads="1"/>
            </p:cNvSpPr>
            <p:nvPr/>
          </p:nvSpPr>
          <p:spPr bwMode="auto">
            <a:xfrm>
              <a:off x="9297986" y="476091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57" name="Oval 96"/>
            <p:cNvSpPr>
              <a:spLocks noChangeArrowheads="1"/>
            </p:cNvSpPr>
            <p:nvPr/>
          </p:nvSpPr>
          <p:spPr bwMode="auto">
            <a:xfrm>
              <a:off x="9461498" y="4699000"/>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58" name="Oval 97"/>
            <p:cNvSpPr>
              <a:spLocks noChangeArrowheads="1"/>
            </p:cNvSpPr>
            <p:nvPr/>
          </p:nvSpPr>
          <p:spPr bwMode="auto">
            <a:xfrm>
              <a:off x="9625011" y="441801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59" name="Oval 98"/>
            <p:cNvSpPr>
              <a:spLocks noChangeArrowheads="1"/>
            </p:cNvSpPr>
            <p:nvPr/>
          </p:nvSpPr>
          <p:spPr bwMode="auto">
            <a:xfrm>
              <a:off x="9788523" y="4445000"/>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60" name="Oval 99"/>
            <p:cNvSpPr>
              <a:spLocks noChangeArrowheads="1"/>
            </p:cNvSpPr>
            <p:nvPr/>
          </p:nvSpPr>
          <p:spPr bwMode="auto">
            <a:xfrm>
              <a:off x="9950448" y="4816475"/>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61" name="Oval 100"/>
            <p:cNvSpPr>
              <a:spLocks noChangeArrowheads="1"/>
            </p:cNvSpPr>
            <p:nvPr/>
          </p:nvSpPr>
          <p:spPr bwMode="auto">
            <a:xfrm>
              <a:off x="10113961" y="3121025"/>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62" name="Oval 101"/>
            <p:cNvSpPr>
              <a:spLocks noChangeArrowheads="1"/>
            </p:cNvSpPr>
            <p:nvPr/>
          </p:nvSpPr>
          <p:spPr bwMode="auto">
            <a:xfrm>
              <a:off x="10277473" y="4635500"/>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63" name="Oval 102"/>
            <p:cNvSpPr>
              <a:spLocks noChangeArrowheads="1"/>
            </p:cNvSpPr>
            <p:nvPr/>
          </p:nvSpPr>
          <p:spPr bwMode="auto">
            <a:xfrm>
              <a:off x="10440986" y="465296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64" name="Oval 103"/>
            <p:cNvSpPr>
              <a:spLocks noChangeArrowheads="1"/>
            </p:cNvSpPr>
            <p:nvPr/>
          </p:nvSpPr>
          <p:spPr bwMode="auto">
            <a:xfrm>
              <a:off x="10604498" y="4770438"/>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65" name="Oval 104"/>
            <p:cNvSpPr>
              <a:spLocks noChangeArrowheads="1"/>
            </p:cNvSpPr>
            <p:nvPr/>
          </p:nvSpPr>
          <p:spPr bwMode="auto">
            <a:xfrm>
              <a:off x="10768011" y="3275013"/>
              <a:ext cx="72000" cy="72000"/>
            </a:xfrm>
            <a:prstGeom prst="ellipse">
              <a:avLst/>
            </a:prstGeom>
            <a:noFill/>
            <a:ln w="6"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66" name="Oval 105"/>
            <p:cNvSpPr>
              <a:spLocks noChangeArrowheads="1"/>
            </p:cNvSpPr>
            <p:nvPr/>
          </p:nvSpPr>
          <p:spPr bwMode="auto">
            <a:xfrm>
              <a:off x="1766886" y="4164013"/>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67" name="Oval 106"/>
            <p:cNvSpPr>
              <a:spLocks noChangeArrowheads="1"/>
            </p:cNvSpPr>
            <p:nvPr/>
          </p:nvSpPr>
          <p:spPr bwMode="auto">
            <a:xfrm>
              <a:off x="1930398" y="4508500"/>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68" name="Oval 107"/>
            <p:cNvSpPr>
              <a:spLocks noChangeArrowheads="1"/>
            </p:cNvSpPr>
            <p:nvPr/>
          </p:nvSpPr>
          <p:spPr bwMode="auto">
            <a:xfrm>
              <a:off x="2093911" y="4254500"/>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69" name="Oval 108"/>
            <p:cNvSpPr>
              <a:spLocks noChangeArrowheads="1"/>
            </p:cNvSpPr>
            <p:nvPr/>
          </p:nvSpPr>
          <p:spPr bwMode="auto">
            <a:xfrm>
              <a:off x="2257423" y="4435475"/>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70" name="Oval 109"/>
            <p:cNvSpPr>
              <a:spLocks noChangeArrowheads="1"/>
            </p:cNvSpPr>
            <p:nvPr/>
          </p:nvSpPr>
          <p:spPr bwMode="auto">
            <a:xfrm>
              <a:off x="2420936" y="4670425"/>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71" name="Oval 110"/>
            <p:cNvSpPr>
              <a:spLocks noChangeArrowheads="1"/>
            </p:cNvSpPr>
            <p:nvPr/>
          </p:nvSpPr>
          <p:spPr bwMode="auto">
            <a:xfrm>
              <a:off x="2584448" y="4725988"/>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72" name="Oval 111"/>
            <p:cNvSpPr>
              <a:spLocks noChangeArrowheads="1"/>
            </p:cNvSpPr>
            <p:nvPr/>
          </p:nvSpPr>
          <p:spPr bwMode="auto">
            <a:xfrm>
              <a:off x="2747961" y="4679950"/>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73" name="Oval 112"/>
            <p:cNvSpPr>
              <a:spLocks noChangeArrowheads="1"/>
            </p:cNvSpPr>
            <p:nvPr/>
          </p:nvSpPr>
          <p:spPr bwMode="auto">
            <a:xfrm>
              <a:off x="2909886" y="4489450"/>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74" name="Oval 113"/>
            <p:cNvSpPr>
              <a:spLocks noChangeArrowheads="1"/>
            </p:cNvSpPr>
            <p:nvPr/>
          </p:nvSpPr>
          <p:spPr bwMode="auto">
            <a:xfrm>
              <a:off x="3073398" y="4616450"/>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75" name="Oval 114"/>
            <p:cNvSpPr>
              <a:spLocks noChangeArrowheads="1"/>
            </p:cNvSpPr>
            <p:nvPr/>
          </p:nvSpPr>
          <p:spPr bwMode="auto">
            <a:xfrm>
              <a:off x="3236911" y="4535488"/>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76" name="Oval 115"/>
            <p:cNvSpPr>
              <a:spLocks noChangeArrowheads="1"/>
            </p:cNvSpPr>
            <p:nvPr/>
          </p:nvSpPr>
          <p:spPr bwMode="auto">
            <a:xfrm>
              <a:off x="3400423" y="4733925"/>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77" name="Oval 116"/>
            <p:cNvSpPr>
              <a:spLocks noChangeArrowheads="1"/>
            </p:cNvSpPr>
            <p:nvPr/>
          </p:nvSpPr>
          <p:spPr bwMode="auto">
            <a:xfrm>
              <a:off x="3563936" y="4716463"/>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78" name="Oval 117"/>
            <p:cNvSpPr>
              <a:spLocks noChangeArrowheads="1"/>
            </p:cNvSpPr>
            <p:nvPr/>
          </p:nvSpPr>
          <p:spPr bwMode="auto">
            <a:xfrm>
              <a:off x="3727448" y="4616450"/>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79" name="Oval 118"/>
            <p:cNvSpPr>
              <a:spLocks noChangeArrowheads="1"/>
            </p:cNvSpPr>
            <p:nvPr/>
          </p:nvSpPr>
          <p:spPr bwMode="auto">
            <a:xfrm>
              <a:off x="3898898" y="4217988"/>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80" name="Oval 119"/>
            <p:cNvSpPr>
              <a:spLocks noChangeArrowheads="1"/>
            </p:cNvSpPr>
            <p:nvPr/>
          </p:nvSpPr>
          <p:spPr bwMode="auto">
            <a:xfrm>
              <a:off x="4062411" y="4318000"/>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81" name="Oval 120"/>
            <p:cNvSpPr>
              <a:spLocks noChangeArrowheads="1"/>
            </p:cNvSpPr>
            <p:nvPr/>
          </p:nvSpPr>
          <p:spPr bwMode="auto">
            <a:xfrm>
              <a:off x="4225923" y="4543425"/>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82" name="Oval 121"/>
            <p:cNvSpPr>
              <a:spLocks noChangeArrowheads="1"/>
            </p:cNvSpPr>
            <p:nvPr/>
          </p:nvSpPr>
          <p:spPr bwMode="auto">
            <a:xfrm>
              <a:off x="4389436" y="4281488"/>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83" name="Oval 122"/>
            <p:cNvSpPr>
              <a:spLocks noChangeArrowheads="1"/>
            </p:cNvSpPr>
            <p:nvPr/>
          </p:nvSpPr>
          <p:spPr bwMode="auto">
            <a:xfrm>
              <a:off x="4552948" y="4606925"/>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84" name="Oval 123"/>
            <p:cNvSpPr>
              <a:spLocks noChangeArrowheads="1"/>
            </p:cNvSpPr>
            <p:nvPr/>
          </p:nvSpPr>
          <p:spPr bwMode="auto">
            <a:xfrm>
              <a:off x="4716461" y="4616450"/>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85" name="Oval 124"/>
            <p:cNvSpPr>
              <a:spLocks noChangeArrowheads="1"/>
            </p:cNvSpPr>
            <p:nvPr/>
          </p:nvSpPr>
          <p:spPr bwMode="auto">
            <a:xfrm>
              <a:off x="4879973" y="4579938"/>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86" name="Oval 125"/>
            <p:cNvSpPr>
              <a:spLocks noChangeArrowheads="1"/>
            </p:cNvSpPr>
            <p:nvPr/>
          </p:nvSpPr>
          <p:spPr bwMode="auto">
            <a:xfrm>
              <a:off x="5041898" y="4389438"/>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87" name="Oval 126"/>
            <p:cNvSpPr>
              <a:spLocks noChangeArrowheads="1"/>
            </p:cNvSpPr>
            <p:nvPr/>
          </p:nvSpPr>
          <p:spPr bwMode="auto">
            <a:xfrm>
              <a:off x="5205411" y="2287588"/>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88" name="Oval 127"/>
            <p:cNvSpPr>
              <a:spLocks noChangeArrowheads="1"/>
            </p:cNvSpPr>
            <p:nvPr/>
          </p:nvSpPr>
          <p:spPr bwMode="auto">
            <a:xfrm>
              <a:off x="5368923" y="4733925"/>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89" name="Oval 128"/>
            <p:cNvSpPr>
              <a:spLocks noChangeArrowheads="1"/>
            </p:cNvSpPr>
            <p:nvPr/>
          </p:nvSpPr>
          <p:spPr bwMode="auto">
            <a:xfrm>
              <a:off x="5532436" y="4291013"/>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90" name="Oval 129"/>
            <p:cNvSpPr>
              <a:spLocks noChangeArrowheads="1"/>
            </p:cNvSpPr>
            <p:nvPr/>
          </p:nvSpPr>
          <p:spPr bwMode="auto">
            <a:xfrm>
              <a:off x="5695948" y="4100513"/>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91" name="Oval 130"/>
            <p:cNvSpPr>
              <a:spLocks noChangeArrowheads="1"/>
            </p:cNvSpPr>
            <p:nvPr/>
          </p:nvSpPr>
          <p:spPr bwMode="auto">
            <a:xfrm>
              <a:off x="5859461" y="4508500"/>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92" name="Oval 131"/>
            <p:cNvSpPr>
              <a:spLocks noChangeArrowheads="1"/>
            </p:cNvSpPr>
            <p:nvPr/>
          </p:nvSpPr>
          <p:spPr bwMode="auto">
            <a:xfrm>
              <a:off x="6022973" y="4543425"/>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93" name="Oval 132"/>
            <p:cNvSpPr>
              <a:spLocks noChangeArrowheads="1"/>
            </p:cNvSpPr>
            <p:nvPr/>
          </p:nvSpPr>
          <p:spPr bwMode="auto">
            <a:xfrm>
              <a:off x="6186486" y="4481513"/>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94" name="Oval 133"/>
            <p:cNvSpPr>
              <a:spLocks noChangeArrowheads="1"/>
            </p:cNvSpPr>
            <p:nvPr/>
          </p:nvSpPr>
          <p:spPr bwMode="auto">
            <a:xfrm>
              <a:off x="6348411" y="4452938"/>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95" name="Oval 134"/>
            <p:cNvSpPr>
              <a:spLocks noChangeArrowheads="1"/>
            </p:cNvSpPr>
            <p:nvPr/>
          </p:nvSpPr>
          <p:spPr bwMode="auto">
            <a:xfrm>
              <a:off x="6511923" y="2324100"/>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96" name="Oval 135"/>
            <p:cNvSpPr>
              <a:spLocks noChangeArrowheads="1"/>
            </p:cNvSpPr>
            <p:nvPr/>
          </p:nvSpPr>
          <p:spPr bwMode="auto">
            <a:xfrm>
              <a:off x="6675436" y="2459038"/>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97" name="Oval 136"/>
            <p:cNvSpPr>
              <a:spLocks noChangeArrowheads="1"/>
            </p:cNvSpPr>
            <p:nvPr/>
          </p:nvSpPr>
          <p:spPr bwMode="auto">
            <a:xfrm>
              <a:off x="6838948" y="4733925"/>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98" name="Oval 137"/>
            <p:cNvSpPr>
              <a:spLocks noChangeArrowheads="1"/>
            </p:cNvSpPr>
            <p:nvPr/>
          </p:nvSpPr>
          <p:spPr bwMode="auto">
            <a:xfrm>
              <a:off x="7002461" y="2551113"/>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299" name="Oval 138"/>
            <p:cNvSpPr>
              <a:spLocks noChangeArrowheads="1"/>
            </p:cNvSpPr>
            <p:nvPr/>
          </p:nvSpPr>
          <p:spPr bwMode="auto">
            <a:xfrm>
              <a:off x="7165973" y="2478088"/>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00" name="Oval 139"/>
            <p:cNvSpPr>
              <a:spLocks noChangeArrowheads="1"/>
            </p:cNvSpPr>
            <p:nvPr/>
          </p:nvSpPr>
          <p:spPr bwMode="auto">
            <a:xfrm>
              <a:off x="7337423" y="4616450"/>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01" name="Oval 140"/>
            <p:cNvSpPr>
              <a:spLocks noChangeArrowheads="1"/>
            </p:cNvSpPr>
            <p:nvPr/>
          </p:nvSpPr>
          <p:spPr bwMode="auto">
            <a:xfrm>
              <a:off x="7500936" y="2986088"/>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02" name="Oval 141"/>
            <p:cNvSpPr>
              <a:spLocks noChangeArrowheads="1"/>
            </p:cNvSpPr>
            <p:nvPr/>
          </p:nvSpPr>
          <p:spPr bwMode="auto">
            <a:xfrm>
              <a:off x="7664448" y="2505075"/>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03" name="Oval 142"/>
            <p:cNvSpPr>
              <a:spLocks noChangeArrowheads="1"/>
            </p:cNvSpPr>
            <p:nvPr/>
          </p:nvSpPr>
          <p:spPr bwMode="auto">
            <a:xfrm>
              <a:off x="7827961" y="4716463"/>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04" name="Oval 143"/>
            <p:cNvSpPr>
              <a:spLocks noChangeArrowheads="1"/>
            </p:cNvSpPr>
            <p:nvPr/>
          </p:nvSpPr>
          <p:spPr bwMode="auto">
            <a:xfrm>
              <a:off x="7991473" y="2341563"/>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05" name="Oval 144"/>
            <p:cNvSpPr>
              <a:spLocks noChangeArrowheads="1"/>
            </p:cNvSpPr>
            <p:nvPr/>
          </p:nvSpPr>
          <p:spPr bwMode="auto">
            <a:xfrm>
              <a:off x="8154986" y="2297113"/>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06" name="Oval 145"/>
            <p:cNvSpPr>
              <a:spLocks noChangeArrowheads="1"/>
            </p:cNvSpPr>
            <p:nvPr/>
          </p:nvSpPr>
          <p:spPr bwMode="auto">
            <a:xfrm>
              <a:off x="8318498" y="4643438"/>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07" name="Oval 146"/>
            <p:cNvSpPr>
              <a:spLocks noChangeArrowheads="1"/>
            </p:cNvSpPr>
            <p:nvPr/>
          </p:nvSpPr>
          <p:spPr bwMode="auto">
            <a:xfrm>
              <a:off x="8482011" y="2278063"/>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08" name="Oval 147"/>
            <p:cNvSpPr>
              <a:spLocks noChangeArrowheads="1"/>
            </p:cNvSpPr>
            <p:nvPr/>
          </p:nvSpPr>
          <p:spPr bwMode="auto">
            <a:xfrm>
              <a:off x="8643936" y="4481513"/>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09" name="Oval 148"/>
            <p:cNvSpPr>
              <a:spLocks noChangeArrowheads="1"/>
            </p:cNvSpPr>
            <p:nvPr/>
          </p:nvSpPr>
          <p:spPr bwMode="auto">
            <a:xfrm>
              <a:off x="8807448" y="2451100"/>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10" name="Oval 149"/>
            <p:cNvSpPr>
              <a:spLocks noChangeArrowheads="1"/>
            </p:cNvSpPr>
            <p:nvPr/>
          </p:nvSpPr>
          <p:spPr bwMode="auto">
            <a:xfrm>
              <a:off x="8970961" y="2505075"/>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11" name="Oval 150"/>
            <p:cNvSpPr>
              <a:spLocks noChangeArrowheads="1"/>
            </p:cNvSpPr>
            <p:nvPr/>
          </p:nvSpPr>
          <p:spPr bwMode="auto">
            <a:xfrm>
              <a:off x="9134473" y="2541588"/>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12" name="Oval 151"/>
            <p:cNvSpPr>
              <a:spLocks noChangeArrowheads="1"/>
            </p:cNvSpPr>
            <p:nvPr/>
          </p:nvSpPr>
          <p:spPr bwMode="auto">
            <a:xfrm>
              <a:off x="9297986" y="2378075"/>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13" name="Oval 152"/>
            <p:cNvSpPr>
              <a:spLocks noChangeArrowheads="1"/>
            </p:cNvSpPr>
            <p:nvPr/>
          </p:nvSpPr>
          <p:spPr bwMode="auto">
            <a:xfrm>
              <a:off x="9461498" y="2441575"/>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14" name="Oval 153"/>
            <p:cNvSpPr>
              <a:spLocks noChangeArrowheads="1"/>
            </p:cNvSpPr>
            <p:nvPr/>
          </p:nvSpPr>
          <p:spPr bwMode="auto">
            <a:xfrm>
              <a:off x="9625011" y="2722563"/>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15" name="Oval 154"/>
            <p:cNvSpPr>
              <a:spLocks noChangeArrowheads="1"/>
            </p:cNvSpPr>
            <p:nvPr/>
          </p:nvSpPr>
          <p:spPr bwMode="auto">
            <a:xfrm>
              <a:off x="9788523" y="2695575"/>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16" name="Oval 155"/>
            <p:cNvSpPr>
              <a:spLocks noChangeArrowheads="1"/>
            </p:cNvSpPr>
            <p:nvPr/>
          </p:nvSpPr>
          <p:spPr bwMode="auto">
            <a:xfrm>
              <a:off x="9950448" y="2324100"/>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17" name="Oval 156"/>
            <p:cNvSpPr>
              <a:spLocks noChangeArrowheads="1"/>
            </p:cNvSpPr>
            <p:nvPr/>
          </p:nvSpPr>
          <p:spPr bwMode="auto">
            <a:xfrm>
              <a:off x="10113961" y="4017963"/>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18" name="Oval 157"/>
            <p:cNvSpPr>
              <a:spLocks noChangeArrowheads="1"/>
            </p:cNvSpPr>
            <p:nvPr/>
          </p:nvSpPr>
          <p:spPr bwMode="auto">
            <a:xfrm>
              <a:off x="10277473" y="2505075"/>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19" name="Oval 158"/>
            <p:cNvSpPr>
              <a:spLocks noChangeArrowheads="1"/>
            </p:cNvSpPr>
            <p:nvPr/>
          </p:nvSpPr>
          <p:spPr bwMode="auto">
            <a:xfrm>
              <a:off x="10440986" y="2487613"/>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20" name="Oval 159"/>
            <p:cNvSpPr>
              <a:spLocks noChangeArrowheads="1"/>
            </p:cNvSpPr>
            <p:nvPr/>
          </p:nvSpPr>
          <p:spPr bwMode="auto">
            <a:xfrm>
              <a:off x="10604498" y="2360613"/>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21" name="Oval 160"/>
            <p:cNvSpPr>
              <a:spLocks noChangeArrowheads="1"/>
            </p:cNvSpPr>
            <p:nvPr/>
          </p:nvSpPr>
          <p:spPr bwMode="auto">
            <a:xfrm>
              <a:off x="10768011" y="3863975"/>
              <a:ext cx="72000" cy="72000"/>
            </a:xfrm>
            <a:prstGeom prst="ellipse">
              <a:avLst/>
            </a:prstGeom>
            <a:noFill/>
            <a:ln w="6"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22" name="Freeform 161"/>
            <p:cNvSpPr>
              <a:spLocks noEditPoints="1"/>
            </p:cNvSpPr>
            <p:nvPr/>
          </p:nvSpPr>
          <p:spPr bwMode="auto">
            <a:xfrm>
              <a:off x="6457949" y="2019751"/>
              <a:ext cx="0" cy="2988000"/>
            </a:xfrm>
            <a:custGeom>
              <a:avLst/>
              <a:gdLst>
                <a:gd name="T0" fmla="*/ 369 h 373"/>
                <a:gd name="T1" fmla="*/ 361 h 373"/>
                <a:gd name="T2" fmla="*/ 353 h 373"/>
                <a:gd name="T3" fmla="*/ 345 h 373"/>
                <a:gd name="T4" fmla="*/ 337 h 373"/>
                <a:gd name="T5" fmla="*/ 329 h 373"/>
                <a:gd name="T6" fmla="*/ 321 h 373"/>
                <a:gd name="T7" fmla="*/ 313 h 373"/>
                <a:gd name="T8" fmla="*/ 305 h 373"/>
                <a:gd name="T9" fmla="*/ 297 h 373"/>
                <a:gd name="T10" fmla="*/ 289 h 373"/>
                <a:gd name="T11" fmla="*/ 281 h 373"/>
                <a:gd name="T12" fmla="*/ 273 h 373"/>
                <a:gd name="T13" fmla="*/ 265 h 373"/>
                <a:gd name="T14" fmla="*/ 257 h 373"/>
                <a:gd name="T15" fmla="*/ 249 h 373"/>
                <a:gd name="T16" fmla="*/ 241 h 373"/>
                <a:gd name="T17" fmla="*/ 233 h 373"/>
                <a:gd name="T18" fmla="*/ 225 h 373"/>
                <a:gd name="T19" fmla="*/ 217 h 373"/>
                <a:gd name="T20" fmla="*/ 209 h 373"/>
                <a:gd name="T21" fmla="*/ 201 h 373"/>
                <a:gd name="T22" fmla="*/ 193 h 373"/>
                <a:gd name="T23" fmla="*/ 185 h 373"/>
                <a:gd name="T24" fmla="*/ 177 h 373"/>
                <a:gd name="T25" fmla="*/ 169 h 373"/>
                <a:gd name="T26" fmla="*/ 161 h 373"/>
                <a:gd name="T27" fmla="*/ 153 h 373"/>
                <a:gd name="T28" fmla="*/ 145 h 373"/>
                <a:gd name="T29" fmla="*/ 137 h 373"/>
                <a:gd name="T30" fmla="*/ 129 h 373"/>
                <a:gd name="T31" fmla="*/ 121 h 373"/>
                <a:gd name="T32" fmla="*/ 113 h 373"/>
                <a:gd name="T33" fmla="*/ 105 h 373"/>
                <a:gd name="T34" fmla="*/ 97 h 373"/>
                <a:gd name="T35" fmla="*/ 89 h 373"/>
                <a:gd name="T36" fmla="*/ 81 h 373"/>
                <a:gd name="T37" fmla="*/ 73 h 373"/>
                <a:gd name="T38" fmla="*/ 65 h 373"/>
                <a:gd name="T39" fmla="*/ 57 h 373"/>
                <a:gd name="T40" fmla="*/ 49 h 373"/>
                <a:gd name="T41" fmla="*/ 41 h 373"/>
                <a:gd name="T42" fmla="*/ 33 h 373"/>
                <a:gd name="T43" fmla="*/ 25 h 373"/>
                <a:gd name="T44" fmla="*/ 17 h 373"/>
                <a:gd name="T45" fmla="*/ 9 h 373"/>
                <a:gd name="T46" fmla="*/ 1 h 37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 ang="0">
                  <a:pos x="0" y="T32"/>
                </a:cxn>
                <a:cxn ang="0">
                  <a:pos x="0" y="T33"/>
                </a:cxn>
                <a:cxn ang="0">
                  <a:pos x="0" y="T34"/>
                </a:cxn>
                <a:cxn ang="0">
                  <a:pos x="0" y="T35"/>
                </a:cxn>
                <a:cxn ang="0">
                  <a:pos x="0" y="T36"/>
                </a:cxn>
                <a:cxn ang="0">
                  <a:pos x="0" y="T37"/>
                </a:cxn>
                <a:cxn ang="0">
                  <a:pos x="0" y="T38"/>
                </a:cxn>
                <a:cxn ang="0">
                  <a:pos x="0" y="T39"/>
                </a:cxn>
                <a:cxn ang="0">
                  <a:pos x="0" y="T40"/>
                </a:cxn>
                <a:cxn ang="0">
                  <a:pos x="0" y="T41"/>
                </a:cxn>
                <a:cxn ang="0">
                  <a:pos x="0" y="T42"/>
                </a:cxn>
                <a:cxn ang="0">
                  <a:pos x="0" y="T43"/>
                </a:cxn>
                <a:cxn ang="0">
                  <a:pos x="0" y="T44"/>
                </a:cxn>
                <a:cxn ang="0">
                  <a:pos x="0" y="T45"/>
                </a:cxn>
                <a:cxn ang="0">
                  <a:pos x="0" y="T46"/>
                </a:cxn>
              </a:cxnLst>
              <a:rect l="0" t="0" r="r" b="b"/>
              <a:pathLst>
                <a:path h="373">
                  <a:moveTo>
                    <a:pt x="0" y="369"/>
                  </a:moveTo>
                  <a:lnTo>
                    <a:pt x="0" y="365"/>
                  </a:lnTo>
                  <a:moveTo>
                    <a:pt x="0" y="361"/>
                  </a:moveTo>
                  <a:lnTo>
                    <a:pt x="0" y="357"/>
                  </a:lnTo>
                  <a:moveTo>
                    <a:pt x="0" y="353"/>
                  </a:moveTo>
                  <a:lnTo>
                    <a:pt x="0" y="349"/>
                  </a:lnTo>
                  <a:moveTo>
                    <a:pt x="0" y="345"/>
                  </a:moveTo>
                  <a:lnTo>
                    <a:pt x="0" y="341"/>
                  </a:lnTo>
                  <a:moveTo>
                    <a:pt x="0" y="337"/>
                  </a:moveTo>
                  <a:lnTo>
                    <a:pt x="0" y="333"/>
                  </a:lnTo>
                  <a:moveTo>
                    <a:pt x="0" y="329"/>
                  </a:moveTo>
                  <a:lnTo>
                    <a:pt x="0" y="325"/>
                  </a:lnTo>
                  <a:moveTo>
                    <a:pt x="0" y="321"/>
                  </a:moveTo>
                  <a:lnTo>
                    <a:pt x="0" y="317"/>
                  </a:lnTo>
                  <a:moveTo>
                    <a:pt x="0" y="313"/>
                  </a:moveTo>
                  <a:lnTo>
                    <a:pt x="0" y="309"/>
                  </a:lnTo>
                  <a:moveTo>
                    <a:pt x="0" y="305"/>
                  </a:moveTo>
                  <a:lnTo>
                    <a:pt x="0" y="301"/>
                  </a:lnTo>
                  <a:moveTo>
                    <a:pt x="0" y="297"/>
                  </a:moveTo>
                  <a:lnTo>
                    <a:pt x="0" y="293"/>
                  </a:lnTo>
                  <a:moveTo>
                    <a:pt x="0" y="289"/>
                  </a:moveTo>
                  <a:lnTo>
                    <a:pt x="0" y="285"/>
                  </a:lnTo>
                  <a:moveTo>
                    <a:pt x="0" y="281"/>
                  </a:moveTo>
                  <a:lnTo>
                    <a:pt x="0" y="277"/>
                  </a:lnTo>
                  <a:moveTo>
                    <a:pt x="0" y="273"/>
                  </a:moveTo>
                  <a:lnTo>
                    <a:pt x="0" y="269"/>
                  </a:lnTo>
                  <a:moveTo>
                    <a:pt x="0" y="265"/>
                  </a:moveTo>
                  <a:lnTo>
                    <a:pt x="0" y="261"/>
                  </a:lnTo>
                  <a:moveTo>
                    <a:pt x="0" y="257"/>
                  </a:moveTo>
                  <a:lnTo>
                    <a:pt x="0" y="253"/>
                  </a:lnTo>
                  <a:moveTo>
                    <a:pt x="0" y="249"/>
                  </a:moveTo>
                  <a:lnTo>
                    <a:pt x="0" y="245"/>
                  </a:lnTo>
                  <a:moveTo>
                    <a:pt x="0" y="241"/>
                  </a:moveTo>
                  <a:lnTo>
                    <a:pt x="0" y="237"/>
                  </a:lnTo>
                  <a:moveTo>
                    <a:pt x="0" y="233"/>
                  </a:moveTo>
                  <a:lnTo>
                    <a:pt x="0" y="229"/>
                  </a:lnTo>
                  <a:moveTo>
                    <a:pt x="0" y="225"/>
                  </a:moveTo>
                  <a:lnTo>
                    <a:pt x="0" y="221"/>
                  </a:lnTo>
                  <a:moveTo>
                    <a:pt x="0" y="217"/>
                  </a:moveTo>
                  <a:lnTo>
                    <a:pt x="0" y="213"/>
                  </a:lnTo>
                  <a:moveTo>
                    <a:pt x="0" y="209"/>
                  </a:moveTo>
                  <a:lnTo>
                    <a:pt x="0" y="205"/>
                  </a:lnTo>
                  <a:moveTo>
                    <a:pt x="0" y="201"/>
                  </a:moveTo>
                  <a:lnTo>
                    <a:pt x="0" y="197"/>
                  </a:lnTo>
                  <a:moveTo>
                    <a:pt x="0" y="193"/>
                  </a:moveTo>
                  <a:lnTo>
                    <a:pt x="0" y="189"/>
                  </a:lnTo>
                  <a:moveTo>
                    <a:pt x="0" y="185"/>
                  </a:moveTo>
                  <a:lnTo>
                    <a:pt x="0" y="181"/>
                  </a:lnTo>
                  <a:moveTo>
                    <a:pt x="0" y="177"/>
                  </a:moveTo>
                  <a:lnTo>
                    <a:pt x="0" y="173"/>
                  </a:lnTo>
                  <a:moveTo>
                    <a:pt x="0" y="169"/>
                  </a:moveTo>
                  <a:lnTo>
                    <a:pt x="0" y="165"/>
                  </a:lnTo>
                  <a:moveTo>
                    <a:pt x="0" y="161"/>
                  </a:moveTo>
                  <a:lnTo>
                    <a:pt x="0" y="157"/>
                  </a:lnTo>
                  <a:moveTo>
                    <a:pt x="0" y="153"/>
                  </a:moveTo>
                  <a:lnTo>
                    <a:pt x="0" y="149"/>
                  </a:lnTo>
                  <a:moveTo>
                    <a:pt x="0" y="145"/>
                  </a:moveTo>
                  <a:lnTo>
                    <a:pt x="0" y="141"/>
                  </a:lnTo>
                  <a:moveTo>
                    <a:pt x="0" y="137"/>
                  </a:moveTo>
                  <a:lnTo>
                    <a:pt x="0" y="133"/>
                  </a:lnTo>
                  <a:moveTo>
                    <a:pt x="0" y="129"/>
                  </a:moveTo>
                  <a:lnTo>
                    <a:pt x="0" y="125"/>
                  </a:lnTo>
                  <a:moveTo>
                    <a:pt x="0" y="121"/>
                  </a:moveTo>
                  <a:lnTo>
                    <a:pt x="0" y="117"/>
                  </a:lnTo>
                  <a:moveTo>
                    <a:pt x="0" y="113"/>
                  </a:moveTo>
                  <a:lnTo>
                    <a:pt x="0" y="109"/>
                  </a:lnTo>
                  <a:moveTo>
                    <a:pt x="0" y="105"/>
                  </a:moveTo>
                  <a:lnTo>
                    <a:pt x="0" y="101"/>
                  </a:lnTo>
                  <a:moveTo>
                    <a:pt x="0" y="97"/>
                  </a:moveTo>
                  <a:lnTo>
                    <a:pt x="0" y="93"/>
                  </a:lnTo>
                  <a:moveTo>
                    <a:pt x="0" y="89"/>
                  </a:moveTo>
                  <a:lnTo>
                    <a:pt x="0" y="85"/>
                  </a:lnTo>
                  <a:moveTo>
                    <a:pt x="0" y="81"/>
                  </a:moveTo>
                  <a:lnTo>
                    <a:pt x="0" y="77"/>
                  </a:lnTo>
                  <a:moveTo>
                    <a:pt x="0" y="73"/>
                  </a:moveTo>
                  <a:lnTo>
                    <a:pt x="0" y="69"/>
                  </a:lnTo>
                  <a:moveTo>
                    <a:pt x="0" y="65"/>
                  </a:moveTo>
                  <a:lnTo>
                    <a:pt x="0" y="61"/>
                  </a:lnTo>
                  <a:moveTo>
                    <a:pt x="0" y="57"/>
                  </a:moveTo>
                  <a:lnTo>
                    <a:pt x="0" y="53"/>
                  </a:lnTo>
                  <a:moveTo>
                    <a:pt x="0" y="49"/>
                  </a:moveTo>
                  <a:lnTo>
                    <a:pt x="0" y="45"/>
                  </a:lnTo>
                  <a:moveTo>
                    <a:pt x="0" y="41"/>
                  </a:moveTo>
                  <a:lnTo>
                    <a:pt x="0" y="37"/>
                  </a:lnTo>
                  <a:moveTo>
                    <a:pt x="0" y="33"/>
                  </a:moveTo>
                  <a:lnTo>
                    <a:pt x="0" y="29"/>
                  </a:lnTo>
                  <a:moveTo>
                    <a:pt x="0" y="25"/>
                  </a:moveTo>
                  <a:lnTo>
                    <a:pt x="0" y="21"/>
                  </a:lnTo>
                  <a:moveTo>
                    <a:pt x="0" y="17"/>
                  </a:moveTo>
                  <a:lnTo>
                    <a:pt x="0" y="13"/>
                  </a:lnTo>
                  <a:moveTo>
                    <a:pt x="0" y="9"/>
                  </a:moveTo>
                  <a:lnTo>
                    <a:pt x="0" y="5"/>
                  </a:lnTo>
                  <a:moveTo>
                    <a:pt x="0" y="1"/>
                  </a:moveTo>
                </a:path>
              </a:pathLst>
            </a:custGeom>
            <a:noFill/>
            <a:ln w="6"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23" name="Rectangle 162"/>
            <p:cNvSpPr>
              <a:spLocks noChangeArrowheads="1"/>
            </p:cNvSpPr>
            <p:nvPr/>
          </p:nvSpPr>
          <p:spPr bwMode="auto">
            <a:xfrm>
              <a:off x="3360735" y="1697134"/>
              <a:ext cx="2682609" cy="21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Times New Roman" pitchFamily="18" charset="0"/>
                  <a:cs typeface="Times New Roman" pitchFamily="18" charset="0"/>
                </a:rPr>
                <a:t>LGG IDH1 mutant</a:t>
              </a:r>
              <a:endParaRPr kumimoji="0" lang="en-US" sz="11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24" name="Rectangle 163"/>
            <p:cNvSpPr>
              <a:spLocks noChangeArrowheads="1"/>
            </p:cNvSpPr>
            <p:nvPr/>
          </p:nvSpPr>
          <p:spPr bwMode="auto">
            <a:xfrm>
              <a:off x="8101011" y="1697134"/>
              <a:ext cx="2214454" cy="21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CD00"/>
                  </a:solidFill>
                  <a:effectLst/>
                  <a:latin typeface="Times New Roman" pitchFamily="18" charset="0"/>
                  <a:cs typeface="Times New Roman" pitchFamily="18" charset="0"/>
                </a:rPr>
                <a:t>LGG IDH1 WT</a:t>
              </a:r>
              <a:endParaRPr kumimoji="0" lang="en-US" sz="11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nvGrpSpPr>
            <p:cNvPr id="325" name="Group 324"/>
            <p:cNvGrpSpPr/>
            <p:nvPr/>
          </p:nvGrpSpPr>
          <p:grpSpPr>
            <a:xfrm flipV="1">
              <a:off x="1642455" y="1891753"/>
              <a:ext cx="8183563" cy="82550"/>
              <a:chOff x="1631949" y="5041901"/>
              <a:chExt cx="8183563" cy="82550"/>
            </a:xfrm>
          </p:grpSpPr>
          <p:sp>
            <p:nvSpPr>
              <p:cNvPr id="326" name="Line 7"/>
              <p:cNvSpPr>
                <a:spLocks noChangeShapeType="1"/>
              </p:cNvSpPr>
              <p:nvPr/>
            </p:nvSpPr>
            <p:spPr bwMode="auto">
              <a:xfrm>
                <a:off x="1631949" y="5041901"/>
                <a:ext cx="8183563"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27" name="Line 8"/>
              <p:cNvSpPr>
                <a:spLocks noChangeShapeType="1"/>
              </p:cNvSpPr>
              <p:nvPr/>
            </p:nvSpPr>
            <p:spPr bwMode="auto">
              <a:xfrm>
                <a:off x="1631949" y="5041901"/>
                <a:ext cx="0" cy="8255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28" name="Line 9"/>
              <p:cNvSpPr>
                <a:spLocks noChangeShapeType="1"/>
              </p:cNvSpPr>
              <p:nvPr/>
            </p:nvSpPr>
            <p:spPr bwMode="auto">
              <a:xfrm>
                <a:off x="3263899" y="5041901"/>
                <a:ext cx="0" cy="8255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29" name="Line 10"/>
              <p:cNvSpPr>
                <a:spLocks noChangeShapeType="1"/>
              </p:cNvSpPr>
              <p:nvPr/>
            </p:nvSpPr>
            <p:spPr bwMode="auto">
              <a:xfrm>
                <a:off x="4906962" y="5041901"/>
                <a:ext cx="0" cy="8255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30" name="Line 11"/>
              <p:cNvSpPr>
                <a:spLocks noChangeShapeType="1"/>
              </p:cNvSpPr>
              <p:nvPr/>
            </p:nvSpPr>
            <p:spPr bwMode="auto">
              <a:xfrm>
                <a:off x="6538912" y="5041901"/>
                <a:ext cx="0" cy="8255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31" name="Line 12"/>
              <p:cNvSpPr>
                <a:spLocks noChangeShapeType="1"/>
              </p:cNvSpPr>
              <p:nvPr/>
            </p:nvSpPr>
            <p:spPr bwMode="auto">
              <a:xfrm>
                <a:off x="8181974" y="5041901"/>
                <a:ext cx="0" cy="8255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sp>
            <p:nvSpPr>
              <p:cNvPr id="332" name="Line 13"/>
              <p:cNvSpPr>
                <a:spLocks noChangeShapeType="1"/>
              </p:cNvSpPr>
              <p:nvPr/>
            </p:nvSpPr>
            <p:spPr bwMode="auto">
              <a:xfrm>
                <a:off x="9815512" y="5041901"/>
                <a:ext cx="0" cy="8255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100" b="1">
                  <a:latin typeface="Times New Roman" pitchFamily="18" charset="0"/>
                  <a:cs typeface="Times New Roman" pitchFamily="18" charset="0"/>
                </a:endParaRPr>
              </a:p>
            </p:txBody>
          </p:sp>
        </p:grpSp>
      </p:grpSp>
      <p:grpSp>
        <p:nvGrpSpPr>
          <p:cNvPr id="346" name="Group 345"/>
          <p:cNvGrpSpPr/>
          <p:nvPr/>
        </p:nvGrpSpPr>
        <p:grpSpPr>
          <a:xfrm>
            <a:off x="6840535" y="2539239"/>
            <a:ext cx="1827140" cy="363937"/>
            <a:chOff x="5146959" y="3810000"/>
            <a:chExt cx="4304492" cy="287291"/>
          </a:xfrm>
        </p:grpSpPr>
        <p:pic>
          <p:nvPicPr>
            <p:cNvPr id="347" name="Picture 2" descr="C:\Users\Admin\AppData\Local\Temp\Rar$DRa0.576\test heat map outpu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12" r="4091" b="98403"/>
            <a:stretch/>
          </p:blipFill>
          <p:spPr bwMode="auto">
            <a:xfrm>
              <a:off x="5333999" y="3810000"/>
              <a:ext cx="3505200" cy="114300"/>
            </a:xfrm>
            <a:prstGeom prst="rect">
              <a:avLst/>
            </a:prstGeom>
            <a:noFill/>
            <a:extLst>
              <a:ext uri="{909E8E84-426E-40DD-AFC4-6F175D3DCCD1}">
                <a14:hiddenFill xmlns:a14="http://schemas.microsoft.com/office/drawing/2010/main">
                  <a:solidFill>
                    <a:srgbClr val="FFFFFF"/>
                  </a:solidFill>
                </a14:hiddenFill>
              </a:ext>
            </a:extLst>
          </p:spPr>
        </p:pic>
        <p:sp>
          <p:nvSpPr>
            <p:cNvPr id="348" name="TextBox 347"/>
            <p:cNvSpPr txBox="1"/>
            <p:nvPr/>
          </p:nvSpPr>
          <p:spPr>
            <a:xfrm>
              <a:off x="5146959" y="3883851"/>
              <a:ext cx="850457" cy="206514"/>
            </a:xfrm>
            <a:prstGeom prst="rect">
              <a:avLst/>
            </a:prstGeom>
            <a:noFill/>
          </p:spPr>
          <p:txBody>
            <a:bodyPr wrap="none" rtlCol="0">
              <a:spAutoFit/>
            </a:bodyPr>
            <a:lstStyle/>
            <a:p>
              <a:r>
                <a:rPr lang="en-US" sz="1100" b="1" dirty="0" smtClean="0">
                  <a:latin typeface="Times New Roman" pitchFamily="18" charset="0"/>
                  <a:cs typeface="Times New Roman" pitchFamily="18" charset="0"/>
                </a:rPr>
                <a:t>0.0</a:t>
              </a:r>
              <a:endParaRPr lang="en-IN" sz="1100" b="1" dirty="0">
                <a:latin typeface="Times New Roman" pitchFamily="18" charset="0"/>
                <a:cs typeface="Times New Roman" pitchFamily="18" charset="0"/>
              </a:endParaRPr>
            </a:p>
          </p:txBody>
        </p:sp>
        <p:sp>
          <p:nvSpPr>
            <p:cNvPr id="349" name="TextBox 348"/>
            <p:cNvSpPr txBox="1"/>
            <p:nvPr/>
          </p:nvSpPr>
          <p:spPr>
            <a:xfrm>
              <a:off x="6848392" y="3883851"/>
              <a:ext cx="850457" cy="206514"/>
            </a:xfrm>
            <a:prstGeom prst="rect">
              <a:avLst/>
            </a:prstGeom>
            <a:noFill/>
          </p:spPr>
          <p:txBody>
            <a:bodyPr wrap="none" rtlCol="0">
              <a:spAutoFit/>
            </a:bodyPr>
            <a:lstStyle/>
            <a:p>
              <a:r>
                <a:rPr lang="en-US" sz="1100" b="1" dirty="0" smtClean="0">
                  <a:latin typeface="Times New Roman" pitchFamily="18" charset="0"/>
                  <a:cs typeface="Times New Roman" pitchFamily="18" charset="0"/>
                </a:rPr>
                <a:t>0.5</a:t>
              </a:r>
              <a:endParaRPr lang="en-IN" sz="1100" b="1" dirty="0">
                <a:latin typeface="Times New Roman" pitchFamily="18" charset="0"/>
                <a:cs typeface="Times New Roman" pitchFamily="18" charset="0"/>
              </a:endParaRPr>
            </a:p>
          </p:txBody>
        </p:sp>
        <p:sp>
          <p:nvSpPr>
            <p:cNvPr id="350" name="TextBox 349"/>
            <p:cNvSpPr txBox="1"/>
            <p:nvPr/>
          </p:nvSpPr>
          <p:spPr>
            <a:xfrm>
              <a:off x="8600994" y="3890777"/>
              <a:ext cx="850457" cy="206514"/>
            </a:xfrm>
            <a:prstGeom prst="rect">
              <a:avLst/>
            </a:prstGeom>
            <a:noFill/>
          </p:spPr>
          <p:txBody>
            <a:bodyPr wrap="none" rtlCol="0">
              <a:spAutoFit/>
            </a:bodyPr>
            <a:lstStyle/>
            <a:p>
              <a:r>
                <a:rPr lang="en-US" sz="1100" b="1" dirty="0" smtClean="0">
                  <a:latin typeface="Times New Roman" pitchFamily="18" charset="0"/>
                  <a:cs typeface="Times New Roman" pitchFamily="18" charset="0"/>
                </a:rPr>
                <a:t>1.0</a:t>
              </a:r>
              <a:endParaRPr lang="en-IN" sz="1100" b="1" dirty="0">
                <a:latin typeface="Times New Roman" pitchFamily="18" charset="0"/>
                <a:cs typeface="Times New Roman" pitchFamily="18" charset="0"/>
              </a:endParaRPr>
            </a:p>
          </p:txBody>
        </p:sp>
      </p:grpSp>
    </p:spTree>
    <p:extLst>
      <p:ext uri="{BB962C8B-B14F-4D97-AF65-F5344CB8AC3E}">
        <p14:creationId xmlns:p14="http://schemas.microsoft.com/office/powerpoint/2010/main" val="42053663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699341" y="4330291"/>
            <a:ext cx="5290937" cy="2179220"/>
            <a:chOff x="345284" y="1721496"/>
            <a:chExt cx="8196327" cy="3361680"/>
          </a:xfrm>
        </p:grpSpPr>
        <p:sp>
          <p:nvSpPr>
            <p:cNvPr id="9" name="Rectangle 5"/>
            <p:cNvSpPr>
              <a:spLocks noChangeArrowheads="1"/>
            </p:cNvSpPr>
            <p:nvPr/>
          </p:nvSpPr>
          <p:spPr bwMode="auto">
            <a:xfrm>
              <a:off x="4483101" y="4929188"/>
              <a:ext cx="3841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sample</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 name="Rectangle 6"/>
            <p:cNvSpPr>
              <a:spLocks noChangeArrowheads="1"/>
            </p:cNvSpPr>
            <p:nvPr/>
          </p:nvSpPr>
          <p:spPr bwMode="auto">
            <a:xfrm rot="16200000">
              <a:off x="-490170" y="3744699"/>
              <a:ext cx="185557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cross-validated probabilities</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 name="Line 7"/>
            <p:cNvSpPr>
              <a:spLocks noChangeShapeType="1"/>
            </p:cNvSpPr>
            <p:nvPr/>
          </p:nvSpPr>
          <p:spPr bwMode="auto">
            <a:xfrm>
              <a:off x="1155701" y="4583113"/>
              <a:ext cx="6488113"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 name="Line 8"/>
            <p:cNvSpPr>
              <a:spLocks noChangeShapeType="1"/>
            </p:cNvSpPr>
            <p:nvPr/>
          </p:nvSpPr>
          <p:spPr bwMode="auto">
            <a:xfrm>
              <a:off x="1155701" y="4583113"/>
              <a:ext cx="0" cy="5080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 name="Line 9"/>
            <p:cNvSpPr>
              <a:spLocks noChangeShapeType="1"/>
            </p:cNvSpPr>
            <p:nvPr/>
          </p:nvSpPr>
          <p:spPr bwMode="auto">
            <a:xfrm>
              <a:off x="2776538" y="4583113"/>
              <a:ext cx="0" cy="5080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 name="Line 10"/>
            <p:cNvSpPr>
              <a:spLocks noChangeShapeType="1"/>
            </p:cNvSpPr>
            <p:nvPr/>
          </p:nvSpPr>
          <p:spPr bwMode="auto">
            <a:xfrm>
              <a:off x="4397376" y="4583113"/>
              <a:ext cx="0" cy="5080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 name="Line 11"/>
            <p:cNvSpPr>
              <a:spLocks noChangeShapeType="1"/>
            </p:cNvSpPr>
            <p:nvPr/>
          </p:nvSpPr>
          <p:spPr bwMode="auto">
            <a:xfrm>
              <a:off x="6022976" y="4583113"/>
              <a:ext cx="0" cy="5080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 name="Line 12"/>
            <p:cNvSpPr>
              <a:spLocks noChangeShapeType="1"/>
            </p:cNvSpPr>
            <p:nvPr/>
          </p:nvSpPr>
          <p:spPr bwMode="auto">
            <a:xfrm>
              <a:off x="7643813" y="4583113"/>
              <a:ext cx="0" cy="5080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 name="Rectangle 13"/>
            <p:cNvSpPr>
              <a:spLocks noChangeArrowheads="1"/>
            </p:cNvSpPr>
            <p:nvPr/>
          </p:nvSpPr>
          <p:spPr bwMode="auto">
            <a:xfrm>
              <a:off x="1104901" y="4710113"/>
              <a:ext cx="635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 name="Rectangle 14"/>
            <p:cNvSpPr>
              <a:spLocks noChangeArrowheads="1"/>
            </p:cNvSpPr>
            <p:nvPr/>
          </p:nvSpPr>
          <p:spPr bwMode="auto">
            <a:xfrm>
              <a:off x="2695576" y="4710113"/>
              <a:ext cx="12858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50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 name="Rectangle 15"/>
            <p:cNvSpPr>
              <a:spLocks noChangeArrowheads="1"/>
            </p:cNvSpPr>
            <p:nvPr/>
          </p:nvSpPr>
          <p:spPr bwMode="auto">
            <a:xfrm>
              <a:off x="4287838" y="4710113"/>
              <a:ext cx="19208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100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0" name="Rectangle 16"/>
            <p:cNvSpPr>
              <a:spLocks noChangeArrowheads="1"/>
            </p:cNvSpPr>
            <p:nvPr/>
          </p:nvSpPr>
          <p:spPr bwMode="auto">
            <a:xfrm>
              <a:off x="5913438" y="4710113"/>
              <a:ext cx="19208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150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1" name="Rectangle 17"/>
            <p:cNvSpPr>
              <a:spLocks noChangeArrowheads="1"/>
            </p:cNvSpPr>
            <p:nvPr/>
          </p:nvSpPr>
          <p:spPr bwMode="auto">
            <a:xfrm>
              <a:off x="7534276" y="4710113"/>
              <a:ext cx="19208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200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2" name="Line 18"/>
            <p:cNvSpPr>
              <a:spLocks noChangeShapeType="1"/>
            </p:cNvSpPr>
            <p:nvPr/>
          </p:nvSpPr>
          <p:spPr bwMode="auto">
            <a:xfrm flipV="1">
              <a:off x="906463" y="1849438"/>
              <a:ext cx="0" cy="26241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 name="Line 19"/>
            <p:cNvSpPr>
              <a:spLocks noChangeShapeType="1"/>
            </p:cNvSpPr>
            <p:nvPr/>
          </p:nvSpPr>
          <p:spPr bwMode="auto">
            <a:xfrm flipH="1">
              <a:off x="855663" y="4473576"/>
              <a:ext cx="5080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 name="Line 20"/>
            <p:cNvSpPr>
              <a:spLocks noChangeShapeType="1"/>
            </p:cNvSpPr>
            <p:nvPr/>
          </p:nvSpPr>
          <p:spPr bwMode="auto">
            <a:xfrm flipH="1">
              <a:off x="855663" y="4040188"/>
              <a:ext cx="5080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 name="Line 21"/>
            <p:cNvSpPr>
              <a:spLocks noChangeShapeType="1"/>
            </p:cNvSpPr>
            <p:nvPr/>
          </p:nvSpPr>
          <p:spPr bwMode="auto">
            <a:xfrm flipH="1">
              <a:off x="855663" y="3602038"/>
              <a:ext cx="5080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 name="Line 22"/>
            <p:cNvSpPr>
              <a:spLocks noChangeShapeType="1"/>
            </p:cNvSpPr>
            <p:nvPr/>
          </p:nvSpPr>
          <p:spPr bwMode="auto">
            <a:xfrm flipH="1">
              <a:off x="855663" y="3163888"/>
              <a:ext cx="5080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 name="Line 23"/>
            <p:cNvSpPr>
              <a:spLocks noChangeShapeType="1"/>
            </p:cNvSpPr>
            <p:nvPr/>
          </p:nvSpPr>
          <p:spPr bwMode="auto">
            <a:xfrm flipH="1">
              <a:off x="855663" y="2725738"/>
              <a:ext cx="5080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 name="Line 24"/>
            <p:cNvSpPr>
              <a:spLocks noChangeShapeType="1"/>
            </p:cNvSpPr>
            <p:nvPr/>
          </p:nvSpPr>
          <p:spPr bwMode="auto">
            <a:xfrm flipH="1">
              <a:off x="855663" y="2287588"/>
              <a:ext cx="5080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 name="Line 25"/>
            <p:cNvSpPr>
              <a:spLocks noChangeShapeType="1"/>
            </p:cNvSpPr>
            <p:nvPr/>
          </p:nvSpPr>
          <p:spPr bwMode="auto">
            <a:xfrm flipH="1">
              <a:off x="855663" y="1849438"/>
              <a:ext cx="5080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 name="Rectangle 26"/>
            <p:cNvSpPr>
              <a:spLocks noChangeArrowheads="1"/>
            </p:cNvSpPr>
            <p:nvPr/>
          </p:nvSpPr>
          <p:spPr bwMode="auto">
            <a:xfrm rot="16200000">
              <a:off x="695326" y="4397376"/>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1" name="Rectangle 27"/>
            <p:cNvSpPr>
              <a:spLocks noChangeArrowheads="1"/>
            </p:cNvSpPr>
            <p:nvPr/>
          </p:nvSpPr>
          <p:spPr bwMode="auto">
            <a:xfrm rot="16200000">
              <a:off x="695326" y="3963988"/>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2" name="Rectangle 28"/>
            <p:cNvSpPr>
              <a:spLocks noChangeArrowheads="1"/>
            </p:cNvSpPr>
            <p:nvPr/>
          </p:nvSpPr>
          <p:spPr bwMode="auto">
            <a:xfrm rot="16200000">
              <a:off x="695326" y="3525838"/>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3" name="Rectangle 29"/>
            <p:cNvSpPr>
              <a:spLocks noChangeArrowheads="1"/>
            </p:cNvSpPr>
            <p:nvPr/>
          </p:nvSpPr>
          <p:spPr bwMode="auto">
            <a:xfrm rot="16200000">
              <a:off x="695326" y="3087688"/>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4" name="Rectangle 30"/>
            <p:cNvSpPr>
              <a:spLocks noChangeArrowheads="1"/>
            </p:cNvSpPr>
            <p:nvPr/>
          </p:nvSpPr>
          <p:spPr bwMode="auto">
            <a:xfrm rot="16200000">
              <a:off x="695326" y="2649538"/>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5" name="Rectangle 31"/>
            <p:cNvSpPr>
              <a:spLocks noChangeArrowheads="1"/>
            </p:cNvSpPr>
            <p:nvPr/>
          </p:nvSpPr>
          <p:spPr bwMode="auto">
            <a:xfrm rot="16200000">
              <a:off x="695326" y="2211388"/>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6" name="Line 32"/>
            <p:cNvSpPr>
              <a:spLocks noChangeShapeType="1"/>
            </p:cNvSpPr>
            <p:nvPr/>
          </p:nvSpPr>
          <p:spPr bwMode="auto">
            <a:xfrm flipV="1">
              <a:off x="8260623" y="1849438"/>
              <a:ext cx="0" cy="26241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 name="Line 33"/>
            <p:cNvSpPr>
              <a:spLocks noChangeShapeType="1"/>
            </p:cNvSpPr>
            <p:nvPr/>
          </p:nvSpPr>
          <p:spPr bwMode="auto">
            <a:xfrm>
              <a:off x="8260623" y="4473576"/>
              <a:ext cx="5715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 name="Line 34"/>
            <p:cNvSpPr>
              <a:spLocks noChangeShapeType="1"/>
            </p:cNvSpPr>
            <p:nvPr/>
          </p:nvSpPr>
          <p:spPr bwMode="auto">
            <a:xfrm>
              <a:off x="8260623" y="4040188"/>
              <a:ext cx="5715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9" name="Line 35"/>
            <p:cNvSpPr>
              <a:spLocks noChangeShapeType="1"/>
            </p:cNvSpPr>
            <p:nvPr/>
          </p:nvSpPr>
          <p:spPr bwMode="auto">
            <a:xfrm>
              <a:off x="8260623" y="3602038"/>
              <a:ext cx="5715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 name="Line 36"/>
            <p:cNvSpPr>
              <a:spLocks noChangeShapeType="1"/>
            </p:cNvSpPr>
            <p:nvPr/>
          </p:nvSpPr>
          <p:spPr bwMode="auto">
            <a:xfrm>
              <a:off x="8260623" y="3163888"/>
              <a:ext cx="5715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 name="Line 37"/>
            <p:cNvSpPr>
              <a:spLocks noChangeShapeType="1"/>
            </p:cNvSpPr>
            <p:nvPr/>
          </p:nvSpPr>
          <p:spPr bwMode="auto">
            <a:xfrm>
              <a:off x="8260623" y="2725738"/>
              <a:ext cx="5715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 name="Line 38"/>
            <p:cNvSpPr>
              <a:spLocks noChangeShapeType="1"/>
            </p:cNvSpPr>
            <p:nvPr/>
          </p:nvSpPr>
          <p:spPr bwMode="auto">
            <a:xfrm>
              <a:off x="8260623" y="2287588"/>
              <a:ext cx="5715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 name="Line 39"/>
            <p:cNvSpPr>
              <a:spLocks noChangeShapeType="1"/>
            </p:cNvSpPr>
            <p:nvPr/>
          </p:nvSpPr>
          <p:spPr bwMode="auto">
            <a:xfrm>
              <a:off x="8260623" y="1849438"/>
              <a:ext cx="5715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 name="Rectangle 40"/>
            <p:cNvSpPr>
              <a:spLocks noChangeArrowheads="1"/>
            </p:cNvSpPr>
            <p:nvPr/>
          </p:nvSpPr>
          <p:spPr bwMode="auto">
            <a:xfrm rot="16200000">
              <a:off x="8384448" y="4395788"/>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5" name="Rectangle 41"/>
            <p:cNvSpPr>
              <a:spLocks noChangeArrowheads="1"/>
            </p:cNvSpPr>
            <p:nvPr/>
          </p:nvSpPr>
          <p:spPr bwMode="auto">
            <a:xfrm rot="16200000">
              <a:off x="8384448" y="3963988"/>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6" name="Rectangle 42"/>
            <p:cNvSpPr>
              <a:spLocks noChangeArrowheads="1"/>
            </p:cNvSpPr>
            <p:nvPr/>
          </p:nvSpPr>
          <p:spPr bwMode="auto">
            <a:xfrm rot="16200000">
              <a:off x="8384448" y="3524251"/>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7" name="Rectangle 43"/>
            <p:cNvSpPr>
              <a:spLocks noChangeArrowheads="1"/>
            </p:cNvSpPr>
            <p:nvPr/>
          </p:nvSpPr>
          <p:spPr bwMode="auto">
            <a:xfrm rot="16200000">
              <a:off x="8384448" y="3086101"/>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8" name="Rectangle 44"/>
            <p:cNvSpPr>
              <a:spLocks noChangeArrowheads="1"/>
            </p:cNvSpPr>
            <p:nvPr/>
          </p:nvSpPr>
          <p:spPr bwMode="auto">
            <a:xfrm rot="16200000">
              <a:off x="8384448" y="2647951"/>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9" name="Rectangle 45"/>
            <p:cNvSpPr>
              <a:spLocks noChangeArrowheads="1"/>
            </p:cNvSpPr>
            <p:nvPr/>
          </p:nvSpPr>
          <p:spPr bwMode="auto">
            <a:xfrm rot="16200000">
              <a:off x="8384448" y="2209801"/>
              <a:ext cx="160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 name="Oval 47"/>
            <p:cNvSpPr>
              <a:spLocks noChangeArrowheads="1"/>
            </p:cNvSpPr>
            <p:nvPr/>
          </p:nvSpPr>
          <p:spPr bwMode="auto">
            <a:xfrm>
              <a:off x="1173163" y="22701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 name="Oval 48"/>
            <p:cNvSpPr>
              <a:spLocks noChangeArrowheads="1"/>
            </p:cNvSpPr>
            <p:nvPr/>
          </p:nvSpPr>
          <p:spPr bwMode="auto">
            <a:xfrm>
              <a:off x="1201737"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 name="Oval 49"/>
            <p:cNvSpPr>
              <a:spLocks noChangeArrowheads="1"/>
            </p:cNvSpPr>
            <p:nvPr/>
          </p:nvSpPr>
          <p:spPr bwMode="auto">
            <a:xfrm>
              <a:off x="1236663" y="24368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 name="Oval 50"/>
            <p:cNvSpPr>
              <a:spLocks noChangeArrowheads="1"/>
            </p:cNvSpPr>
            <p:nvPr/>
          </p:nvSpPr>
          <p:spPr bwMode="auto">
            <a:xfrm>
              <a:off x="1265238" y="22701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4" name="Oval 51"/>
            <p:cNvSpPr>
              <a:spLocks noChangeArrowheads="1"/>
            </p:cNvSpPr>
            <p:nvPr/>
          </p:nvSpPr>
          <p:spPr bwMode="auto">
            <a:xfrm>
              <a:off x="1298575" y="22812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5" name="Oval 52"/>
            <p:cNvSpPr>
              <a:spLocks noChangeArrowheads="1"/>
            </p:cNvSpPr>
            <p:nvPr/>
          </p:nvSpPr>
          <p:spPr bwMode="auto">
            <a:xfrm>
              <a:off x="1333500"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 name="Oval 53"/>
            <p:cNvSpPr>
              <a:spLocks noChangeArrowheads="1"/>
            </p:cNvSpPr>
            <p:nvPr/>
          </p:nvSpPr>
          <p:spPr bwMode="auto">
            <a:xfrm>
              <a:off x="1362075" y="25876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 name="Oval 54"/>
            <p:cNvSpPr>
              <a:spLocks noChangeArrowheads="1"/>
            </p:cNvSpPr>
            <p:nvPr/>
          </p:nvSpPr>
          <p:spPr bwMode="auto">
            <a:xfrm>
              <a:off x="1397000" y="24368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 name="Oval 55"/>
            <p:cNvSpPr>
              <a:spLocks noChangeArrowheads="1"/>
            </p:cNvSpPr>
            <p:nvPr/>
          </p:nvSpPr>
          <p:spPr bwMode="auto">
            <a:xfrm>
              <a:off x="1431925" y="228758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 name="Oval 56"/>
            <p:cNvSpPr>
              <a:spLocks noChangeArrowheads="1"/>
            </p:cNvSpPr>
            <p:nvPr/>
          </p:nvSpPr>
          <p:spPr bwMode="auto">
            <a:xfrm>
              <a:off x="1460500" y="23225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0" name="Oval 57"/>
            <p:cNvSpPr>
              <a:spLocks noChangeArrowheads="1"/>
            </p:cNvSpPr>
            <p:nvPr/>
          </p:nvSpPr>
          <p:spPr bwMode="auto">
            <a:xfrm>
              <a:off x="1495425" y="281146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1" name="Oval 58"/>
            <p:cNvSpPr>
              <a:spLocks noChangeArrowheads="1"/>
            </p:cNvSpPr>
            <p:nvPr/>
          </p:nvSpPr>
          <p:spPr bwMode="auto">
            <a:xfrm>
              <a:off x="1524000" y="235108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2" name="Oval 59"/>
            <p:cNvSpPr>
              <a:spLocks noChangeArrowheads="1"/>
            </p:cNvSpPr>
            <p:nvPr/>
          </p:nvSpPr>
          <p:spPr bwMode="auto">
            <a:xfrm>
              <a:off x="1558925"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3" name="Oval 60"/>
            <p:cNvSpPr>
              <a:spLocks noChangeArrowheads="1"/>
            </p:cNvSpPr>
            <p:nvPr/>
          </p:nvSpPr>
          <p:spPr bwMode="auto">
            <a:xfrm>
              <a:off x="1593850" y="22701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4" name="Oval 61"/>
            <p:cNvSpPr>
              <a:spLocks noChangeArrowheads="1"/>
            </p:cNvSpPr>
            <p:nvPr/>
          </p:nvSpPr>
          <p:spPr bwMode="auto">
            <a:xfrm>
              <a:off x="1622425" y="23225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5" name="Oval 62"/>
            <p:cNvSpPr>
              <a:spLocks noChangeArrowheads="1"/>
            </p:cNvSpPr>
            <p:nvPr/>
          </p:nvSpPr>
          <p:spPr bwMode="auto">
            <a:xfrm>
              <a:off x="1657350" y="235108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6" name="Oval 63"/>
            <p:cNvSpPr>
              <a:spLocks noChangeArrowheads="1"/>
            </p:cNvSpPr>
            <p:nvPr/>
          </p:nvSpPr>
          <p:spPr bwMode="auto">
            <a:xfrm>
              <a:off x="1692276" y="23447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7" name="Oval 64"/>
            <p:cNvSpPr>
              <a:spLocks noChangeArrowheads="1"/>
            </p:cNvSpPr>
            <p:nvPr/>
          </p:nvSpPr>
          <p:spPr bwMode="auto">
            <a:xfrm>
              <a:off x="1720850" y="22701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8" name="Oval 65"/>
            <p:cNvSpPr>
              <a:spLocks noChangeArrowheads="1"/>
            </p:cNvSpPr>
            <p:nvPr/>
          </p:nvSpPr>
          <p:spPr bwMode="auto">
            <a:xfrm>
              <a:off x="1755776"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9" name="Oval 66"/>
            <p:cNvSpPr>
              <a:spLocks noChangeArrowheads="1"/>
            </p:cNvSpPr>
            <p:nvPr/>
          </p:nvSpPr>
          <p:spPr bwMode="auto">
            <a:xfrm>
              <a:off x="1784350"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0" name="Oval 67"/>
            <p:cNvSpPr>
              <a:spLocks noChangeArrowheads="1"/>
            </p:cNvSpPr>
            <p:nvPr/>
          </p:nvSpPr>
          <p:spPr bwMode="auto">
            <a:xfrm>
              <a:off x="1819276" y="2622551"/>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1" name="Oval 68"/>
            <p:cNvSpPr>
              <a:spLocks noChangeArrowheads="1"/>
            </p:cNvSpPr>
            <p:nvPr/>
          </p:nvSpPr>
          <p:spPr bwMode="auto">
            <a:xfrm>
              <a:off x="1852612"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2" name="Oval 69"/>
            <p:cNvSpPr>
              <a:spLocks noChangeArrowheads="1"/>
            </p:cNvSpPr>
            <p:nvPr/>
          </p:nvSpPr>
          <p:spPr bwMode="auto">
            <a:xfrm>
              <a:off x="1881187" y="22812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3" name="Oval 70"/>
            <p:cNvSpPr>
              <a:spLocks noChangeArrowheads="1"/>
            </p:cNvSpPr>
            <p:nvPr/>
          </p:nvSpPr>
          <p:spPr bwMode="auto">
            <a:xfrm>
              <a:off x="1916112" y="23399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4" name="Oval 71"/>
            <p:cNvSpPr>
              <a:spLocks noChangeArrowheads="1"/>
            </p:cNvSpPr>
            <p:nvPr/>
          </p:nvSpPr>
          <p:spPr bwMode="auto">
            <a:xfrm>
              <a:off x="1951037" y="37814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5" name="Oval 72"/>
            <p:cNvSpPr>
              <a:spLocks noChangeArrowheads="1"/>
            </p:cNvSpPr>
            <p:nvPr/>
          </p:nvSpPr>
          <p:spPr bwMode="auto">
            <a:xfrm>
              <a:off x="1979612" y="235108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6" name="Oval 73"/>
            <p:cNvSpPr>
              <a:spLocks noChangeArrowheads="1"/>
            </p:cNvSpPr>
            <p:nvPr/>
          </p:nvSpPr>
          <p:spPr bwMode="auto">
            <a:xfrm>
              <a:off x="2014537" y="22812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7" name="Oval 74"/>
            <p:cNvSpPr>
              <a:spLocks noChangeArrowheads="1"/>
            </p:cNvSpPr>
            <p:nvPr/>
          </p:nvSpPr>
          <p:spPr bwMode="auto">
            <a:xfrm>
              <a:off x="2043112" y="228758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8" name="Oval 75"/>
            <p:cNvSpPr>
              <a:spLocks noChangeArrowheads="1"/>
            </p:cNvSpPr>
            <p:nvPr/>
          </p:nvSpPr>
          <p:spPr bwMode="auto">
            <a:xfrm>
              <a:off x="2078037"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9" name="Oval 76"/>
            <p:cNvSpPr>
              <a:spLocks noChangeArrowheads="1"/>
            </p:cNvSpPr>
            <p:nvPr/>
          </p:nvSpPr>
          <p:spPr bwMode="auto">
            <a:xfrm>
              <a:off x="2112962" y="248920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0" name="Oval 77"/>
            <p:cNvSpPr>
              <a:spLocks noChangeArrowheads="1"/>
            </p:cNvSpPr>
            <p:nvPr/>
          </p:nvSpPr>
          <p:spPr bwMode="auto">
            <a:xfrm>
              <a:off x="2141537"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1" name="Oval 78"/>
            <p:cNvSpPr>
              <a:spLocks noChangeArrowheads="1"/>
            </p:cNvSpPr>
            <p:nvPr/>
          </p:nvSpPr>
          <p:spPr bwMode="auto">
            <a:xfrm>
              <a:off x="2176462" y="22701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2" name="Oval 79"/>
            <p:cNvSpPr>
              <a:spLocks noChangeArrowheads="1"/>
            </p:cNvSpPr>
            <p:nvPr/>
          </p:nvSpPr>
          <p:spPr bwMode="auto">
            <a:xfrm>
              <a:off x="2211388"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3" name="Oval 80"/>
            <p:cNvSpPr>
              <a:spLocks noChangeArrowheads="1"/>
            </p:cNvSpPr>
            <p:nvPr/>
          </p:nvSpPr>
          <p:spPr bwMode="auto">
            <a:xfrm>
              <a:off x="2239962" y="22701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4" name="Oval 81"/>
            <p:cNvSpPr>
              <a:spLocks noChangeArrowheads="1"/>
            </p:cNvSpPr>
            <p:nvPr/>
          </p:nvSpPr>
          <p:spPr bwMode="auto">
            <a:xfrm>
              <a:off x="2274888"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5" name="Oval 82"/>
            <p:cNvSpPr>
              <a:spLocks noChangeArrowheads="1"/>
            </p:cNvSpPr>
            <p:nvPr/>
          </p:nvSpPr>
          <p:spPr bwMode="auto">
            <a:xfrm>
              <a:off x="2303462" y="22812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6" name="Oval 83"/>
            <p:cNvSpPr>
              <a:spLocks noChangeArrowheads="1"/>
            </p:cNvSpPr>
            <p:nvPr/>
          </p:nvSpPr>
          <p:spPr bwMode="auto">
            <a:xfrm>
              <a:off x="2338388" y="22701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7" name="Oval 84"/>
            <p:cNvSpPr>
              <a:spLocks noChangeArrowheads="1"/>
            </p:cNvSpPr>
            <p:nvPr/>
          </p:nvSpPr>
          <p:spPr bwMode="auto">
            <a:xfrm>
              <a:off x="2371725" y="22812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8" name="Oval 85"/>
            <p:cNvSpPr>
              <a:spLocks noChangeArrowheads="1"/>
            </p:cNvSpPr>
            <p:nvPr/>
          </p:nvSpPr>
          <p:spPr bwMode="auto">
            <a:xfrm>
              <a:off x="2400300"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9" name="Oval 86"/>
            <p:cNvSpPr>
              <a:spLocks noChangeArrowheads="1"/>
            </p:cNvSpPr>
            <p:nvPr/>
          </p:nvSpPr>
          <p:spPr bwMode="auto">
            <a:xfrm>
              <a:off x="2435225" y="239077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0" name="Oval 87"/>
            <p:cNvSpPr>
              <a:spLocks noChangeArrowheads="1"/>
            </p:cNvSpPr>
            <p:nvPr/>
          </p:nvSpPr>
          <p:spPr bwMode="auto">
            <a:xfrm>
              <a:off x="2470150" y="22812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1" name="Oval 88"/>
            <p:cNvSpPr>
              <a:spLocks noChangeArrowheads="1"/>
            </p:cNvSpPr>
            <p:nvPr/>
          </p:nvSpPr>
          <p:spPr bwMode="auto">
            <a:xfrm>
              <a:off x="2498725" y="247808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2" name="Oval 89"/>
            <p:cNvSpPr>
              <a:spLocks noChangeArrowheads="1"/>
            </p:cNvSpPr>
            <p:nvPr/>
          </p:nvSpPr>
          <p:spPr bwMode="auto">
            <a:xfrm>
              <a:off x="2533650"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3" name="Oval 90"/>
            <p:cNvSpPr>
              <a:spLocks noChangeArrowheads="1"/>
            </p:cNvSpPr>
            <p:nvPr/>
          </p:nvSpPr>
          <p:spPr bwMode="auto">
            <a:xfrm>
              <a:off x="2562225" y="232727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4" name="Oval 91"/>
            <p:cNvSpPr>
              <a:spLocks noChangeArrowheads="1"/>
            </p:cNvSpPr>
            <p:nvPr/>
          </p:nvSpPr>
          <p:spPr bwMode="auto">
            <a:xfrm>
              <a:off x="2597150" y="23050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5" name="Oval 92"/>
            <p:cNvSpPr>
              <a:spLocks noChangeArrowheads="1"/>
            </p:cNvSpPr>
            <p:nvPr/>
          </p:nvSpPr>
          <p:spPr bwMode="auto">
            <a:xfrm>
              <a:off x="2632075"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6" name="Oval 93"/>
            <p:cNvSpPr>
              <a:spLocks noChangeArrowheads="1"/>
            </p:cNvSpPr>
            <p:nvPr/>
          </p:nvSpPr>
          <p:spPr bwMode="auto">
            <a:xfrm>
              <a:off x="2660650" y="228758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7" name="Oval 94"/>
            <p:cNvSpPr>
              <a:spLocks noChangeArrowheads="1"/>
            </p:cNvSpPr>
            <p:nvPr/>
          </p:nvSpPr>
          <p:spPr bwMode="auto">
            <a:xfrm>
              <a:off x="2695575" y="231616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8" name="Oval 95"/>
            <p:cNvSpPr>
              <a:spLocks noChangeArrowheads="1"/>
            </p:cNvSpPr>
            <p:nvPr/>
          </p:nvSpPr>
          <p:spPr bwMode="auto">
            <a:xfrm>
              <a:off x="2730501" y="228758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9" name="Oval 96"/>
            <p:cNvSpPr>
              <a:spLocks noChangeArrowheads="1"/>
            </p:cNvSpPr>
            <p:nvPr/>
          </p:nvSpPr>
          <p:spPr bwMode="auto">
            <a:xfrm>
              <a:off x="2759075"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0" name="Oval 97"/>
            <p:cNvSpPr>
              <a:spLocks noChangeArrowheads="1"/>
            </p:cNvSpPr>
            <p:nvPr/>
          </p:nvSpPr>
          <p:spPr bwMode="auto">
            <a:xfrm>
              <a:off x="2794001"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1" name="Oval 98"/>
            <p:cNvSpPr>
              <a:spLocks noChangeArrowheads="1"/>
            </p:cNvSpPr>
            <p:nvPr/>
          </p:nvSpPr>
          <p:spPr bwMode="auto">
            <a:xfrm>
              <a:off x="2822575" y="22701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2" name="Oval 99"/>
            <p:cNvSpPr>
              <a:spLocks noChangeArrowheads="1"/>
            </p:cNvSpPr>
            <p:nvPr/>
          </p:nvSpPr>
          <p:spPr bwMode="auto">
            <a:xfrm>
              <a:off x="2857501"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3" name="Oval 100"/>
            <p:cNvSpPr>
              <a:spLocks noChangeArrowheads="1"/>
            </p:cNvSpPr>
            <p:nvPr/>
          </p:nvSpPr>
          <p:spPr bwMode="auto">
            <a:xfrm>
              <a:off x="2890837"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4" name="Oval 101"/>
            <p:cNvSpPr>
              <a:spLocks noChangeArrowheads="1"/>
            </p:cNvSpPr>
            <p:nvPr/>
          </p:nvSpPr>
          <p:spPr bwMode="auto">
            <a:xfrm>
              <a:off x="2919412" y="239077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5" name="Oval 102"/>
            <p:cNvSpPr>
              <a:spLocks noChangeArrowheads="1"/>
            </p:cNvSpPr>
            <p:nvPr/>
          </p:nvSpPr>
          <p:spPr bwMode="auto">
            <a:xfrm>
              <a:off x="2954337"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6" name="Oval 103"/>
            <p:cNvSpPr>
              <a:spLocks noChangeArrowheads="1"/>
            </p:cNvSpPr>
            <p:nvPr/>
          </p:nvSpPr>
          <p:spPr bwMode="auto">
            <a:xfrm>
              <a:off x="2989262" y="22812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7" name="Oval 104"/>
            <p:cNvSpPr>
              <a:spLocks noChangeArrowheads="1"/>
            </p:cNvSpPr>
            <p:nvPr/>
          </p:nvSpPr>
          <p:spPr bwMode="auto">
            <a:xfrm>
              <a:off x="3017837" y="23399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8" name="Oval 105"/>
            <p:cNvSpPr>
              <a:spLocks noChangeArrowheads="1"/>
            </p:cNvSpPr>
            <p:nvPr/>
          </p:nvSpPr>
          <p:spPr bwMode="auto">
            <a:xfrm>
              <a:off x="3052762"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9" name="Oval 106"/>
            <p:cNvSpPr>
              <a:spLocks noChangeArrowheads="1"/>
            </p:cNvSpPr>
            <p:nvPr/>
          </p:nvSpPr>
          <p:spPr bwMode="auto">
            <a:xfrm>
              <a:off x="3081337"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0" name="Oval 107"/>
            <p:cNvSpPr>
              <a:spLocks noChangeArrowheads="1"/>
            </p:cNvSpPr>
            <p:nvPr/>
          </p:nvSpPr>
          <p:spPr bwMode="auto">
            <a:xfrm>
              <a:off x="3116262" y="22812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1" name="Oval 108"/>
            <p:cNvSpPr>
              <a:spLocks noChangeArrowheads="1"/>
            </p:cNvSpPr>
            <p:nvPr/>
          </p:nvSpPr>
          <p:spPr bwMode="auto">
            <a:xfrm>
              <a:off x="3151187" y="22701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2" name="Oval 109"/>
            <p:cNvSpPr>
              <a:spLocks noChangeArrowheads="1"/>
            </p:cNvSpPr>
            <p:nvPr/>
          </p:nvSpPr>
          <p:spPr bwMode="auto">
            <a:xfrm>
              <a:off x="3179762" y="228758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3" name="Oval 110"/>
            <p:cNvSpPr>
              <a:spLocks noChangeArrowheads="1"/>
            </p:cNvSpPr>
            <p:nvPr/>
          </p:nvSpPr>
          <p:spPr bwMode="auto">
            <a:xfrm>
              <a:off x="3214687"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4" name="Oval 111"/>
            <p:cNvSpPr>
              <a:spLocks noChangeArrowheads="1"/>
            </p:cNvSpPr>
            <p:nvPr/>
          </p:nvSpPr>
          <p:spPr bwMode="auto">
            <a:xfrm>
              <a:off x="3249613" y="23050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5" name="Oval 112"/>
            <p:cNvSpPr>
              <a:spLocks noChangeArrowheads="1"/>
            </p:cNvSpPr>
            <p:nvPr/>
          </p:nvSpPr>
          <p:spPr bwMode="auto">
            <a:xfrm>
              <a:off x="3278187" y="22812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6" name="Oval 113"/>
            <p:cNvSpPr>
              <a:spLocks noChangeArrowheads="1"/>
            </p:cNvSpPr>
            <p:nvPr/>
          </p:nvSpPr>
          <p:spPr bwMode="auto">
            <a:xfrm>
              <a:off x="3313113" y="22812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7" name="Oval 114"/>
            <p:cNvSpPr>
              <a:spLocks noChangeArrowheads="1"/>
            </p:cNvSpPr>
            <p:nvPr/>
          </p:nvSpPr>
          <p:spPr bwMode="auto">
            <a:xfrm>
              <a:off x="3341687" y="25987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8" name="Oval 115"/>
            <p:cNvSpPr>
              <a:spLocks noChangeArrowheads="1"/>
            </p:cNvSpPr>
            <p:nvPr/>
          </p:nvSpPr>
          <p:spPr bwMode="auto">
            <a:xfrm>
              <a:off x="3376613" y="22701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9" name="Oval 116"/>
            <p:cNvSpPr>
              <a:spLocks noChangeArrowheads="1"/>
            </p:cNvSpPr>
            <p:nvPr/>
          </p:nvSpPr>
          <p:spPr bwMode="auto">
            <a:xfrm>
              <a:off x="3409950"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0" name="Oval 117"/>
            <p:cNvSpPr>
              <a:spLocks noChangeArrowheads="1"/>
            </p:cNvSpPr>
            <p:nvPr/>
          </p:nvSpPr>
          <p:spPr bwMode="auto">
            <a:xfrm>
              <a:off x="3440113" y="229870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1" name="Oval 118"/>
            <p:cNvSpPr>
              <a:spLocks noChangeArrowheads="1"/>
            </p:cNvSpPr>
            <p:nvPr/>
          </p:nvSpPr>
          <p:spPr bwMode="auto">
            <a:xfrm>
              <a:off x="3473450" y="228758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2" name="Oval 119"/>
            <p:cNvSpPr>
              <a:spLocks noChangeArrowheads="1"/>
            </p:cNvSpPr>
            <p:nvPr/>
          </p:nvSpPr>
          <p:spPr bwMode="auto">
            <a:xfrm>
              <a:off x="3508375" y="22812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3" name="Oval 120"/>
            <p:cNvSpPr>
              <a:spLocks noChangeArrowheads="1"/>
            </p:cNvSpPr>
            <p:nvPr/>
          </p:nvSpPr>
          <p:spPr bwMode="auto">
            <a:xfrm>
              <a:off x="3536950" y="22701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4" name="Oval 121"/>
            <p:cNvSpPr>
              <a:spLocks noChangeArrowheads="1"/>
            </p:cNvSpPr>
            <p:nvPr/>
          </p:nvSpPr>
          <p:spPr bwMode="auto">
            <a:xfrm>
              <a:off x="3571875" y="22701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5" name="Oval 122"/>
            <p:cNvSpPr>
              <a:spLocks noChangeArrowheads="1"/>
            </p:cNvSpPr>
            <p:nvPr/>
          </p:nvSpPr>
          <p:spPr bwMode="auto">
            <a:xfrm>
              <a:off x="3600450"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6" name="Oval 123"/>
            <p:cNvSpPr>
              <a:spLocks noChangeArrowheads="1"/>
            </p:cNvSpPr>
            <p:nvPr/>
          </p:nvSpPr>
          <p:spPr bwMode="auto">
            <a:xfrm>
              <a:off x="3635375"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7" name="Oval 124"/>
            <p:cNvSpPr>
              <a:spLocks noChangeArrowheads="1"/>
            </p:cNvSpPr>
            <p:nvPr/>
          </p:nvSpPr>
          <p:spPr bwMode="auto">
            <a:xfrm>
              <a:off x="3670300" y="23733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8" name="Oval 125"/>
            <p:cNvSpPr>
              <a:spLocks noChangeArrowheads="1"/>
            </p:cNvSpPr>
            <p:nvPr/>
          </p:nvSpPr>
          <p:spPr bwMode="auto">
            <a:xfrm>
              <a:off x="3698875"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9" name="Oval 126"/>
            <p:cNvSpPr>
              <a:spLocks noChangeArrowheads="1"/>
            </p:cNvSpPr>
            <p:nvPr/>
          </p:nvSpPr>
          <p:spPr bwMode="auto">
            <a:xfrm>
              <a:off x="3733800" y="2368551"/>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0" name="Oval 127"/>
            <p:cNvSpPr>
              <a:spLocks noChangeArrowheads="1"/>
            </p:cNvSpPr>
            <p:nvPr/>
          </p:nvSpPr>
          <p:spPr bwMode="auto">
            <a:xfrm>
              <a:off x="3768726" y="22812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1" name="Oval 128"/>
            <p:cNvSpPr>
              <a:spLocks noChangeArrowheads="1"/>
            </p:cNvSpPr>
            <p:nvPr/>
          </p:nvSpPr>
          <p:spPr bwMode="auto">
            <a:xfrm>
              <a:off x="3797300" y="22701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2" name="Oval 129"/>
            <p:cNvSpPr>
              <a:spLocks noChangeArrowheads="1"/>
            </p:cNvSpPr>
            <p:nvPr/>
          </p:nvSpPr>
          <p:spPr bwMode="auto">
            <a:xfrm>
              <a:off x="3832226" y="22764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3" name="Oval 130"/>
            <p:cNvSpPr>
              <a:spLocks noChangeArrowheads="1"/>
            </p:cNvSpPr>
            <p:nvPr/>
          </p:nvSpPr>
          <p:spPr bwMode="auto">
            <a:xfrm>
              <a:off x="3860800" y="22812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4" name="Oval 131"/>
            <p:cNvSpPr>
              <a:spLocks noChangeArrowheads="1"/>
            </p:cNvSpPr>
            <p:nvPr/>
          </p:nvSpPr>
          <p:spPr bwMode="auto">
            <a:xfrm>
              <a:off x="3895726" y="228758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5" name="Oval 132"/>
            <p:cNvSpPr>
              <a:spLocks noChangeArrowheads="1"/>
            </p:cNvSpPr>
            <p:nvPr/>
          </p:nvSpPr>
          <p:spPr bwMode="auto">
            <a:xfrm>
              <a:off x="3929062" y="22812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6" name="Oval 133"/>
            <p:cNvSpPr>
              <a:spLocks noChangeArrowheads="1"/>
            </p:cNvSpPr>
            <p:nvPr/>
          </p:nvSpPr>
          <p:spPr bwMode="auto">
            <a:xfrm>
              <a:off x="3959226"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7" name="Oval 134"/>
            <p:cNvSpPr>
              <a:spLocks noChangeArrowheads="1"/>
            </p:cNvSpPr>
            <p:nvPr/>
          </p:nvSpPr>
          <p:spPr bwMode="auto">
            <a:xfrm>
              <a:off x="3992562"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8" name="Oval 135"/>
            <p:cNvSpPr>
              <a:spLocks noChangeArrowheads="1"/>
            </p:cNvSpPr>
            <p:nvPr/>
          </p:nvSpPr>
          <p:spPr bwMode="auto">
            <a:xfrm>
              <a:off x="4027487" y="436880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9" name="Oval 136"/>
            <p:cNvSpPr>
              <a:spLocks noChangeArrowheads="1"/>
            </p:cNvSpPr>
            <p:nvPr/>
          </p:nvSpPr>
          <p:spPr bwMode="auto">
            <a:xfrm>
              <a:off x="4056062"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0" name="Oval 137"/>
            <p:cNvSpPr>
              <a:spLocks noChangeArrowheads="1"/>
            </p:cNvSpPr>
            <p:nvPr/>
          </p:nvSpPr>
          <p:spPr bwMode="auto">
            <a:xfrm>
              <a:off x="4090987"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1" name="Oval 138"/>
            <p:cNvSpPr>
              <a:spLocks noChangeArrowheads="1"/>
            </p:cNvSpPr>
            <p:nvPr/>
          </p:nvSpPr>
          <p:spPr bwMode="auto">
            <a:xfrm>
              <a:off x="4119562"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2" name="Oval 139"/>
            <p:cNvSpPr>
              <a:spLocks noChangeArrowheads="1"/>
            </p:cNvSpPr>
            <p:nvPr/>
          </p:nvSpPr>
          <p:spPr bwMode="auto">
            <a:xfrm>
              <a:off x="4154487" y="44434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3" name="Oval 140"/>
            <p:cNvSpPr>
              <a:spLocks noChangeArrowheads="1"/>
            </p:cNvSpPr>
            <p:nvPr/>
          </p:nvSpPr>
          <p:spPr bwMode="auto">
            <a:xfrm>
              <a:off x="4189412"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4" name="Oval 141"/>
            <p:cNvSpPr>
              <a:spLocks noChangeArrowheads="1"/>
            </p:cNvSpPr>
            <p:nvPr/>
          </p:nvSpPr>
          <p:spPr bwMode="auto">
            <a:xfrm>
              <a:off x="4217987"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5" name="Oval 142"/>
            <p:cNvSpPr>
              <a:spLocks noChangeArrowheads="1"/>
            </p:cNvSpPr>
            <p:nvPr/>
          </p:nvSpPr>
          <p:spPr bwMode="auto">
            <a:xfrm>
              <a:off x="4252912" y="23050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6" name="Oval 143"/>
            <p:cNvSpPr>
              <a:spLocks noChangeArrowheads="1"/>
            </p:cNvSpPr>
            <p:nvPr/>
          </p:nvSpPr>
          <p:spPr bwMode="auto">
            <a:xfrm>
              <a:off x="4287838" y="4427538"/>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7" name="Oval 144"/>
            <p:cNvSpPr>
              <a:spLocks noChangeArrowheads="1"/>
            </p:cNvSpPr>
            <p:nvPr/>
          </p:nvSpPr>
          <p:spPr bwMode="auto">
            <a:xfrm>
              <a:off x="4316412" y="41735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8" name="Oval 145"/>
            <p:cNvSpPr>
              <a:spLocks noChangeArrowheads="1"/>
            </p:cNvSpPr>
            <p:nvPr/>
          </p:nvSpPr>
          <p:spPr bwMode="auto">
            <a:xfrm>
              <a:off x="4351338" y="44386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9" name="Oval 146"/>
            <p:cNvSpPr>
              <a:spLocks noChangeArrowheads="1"/>
            </p:cNvSpPr>
            <p:nvPr/>
          </p:nvSpPr>
          <p:spPr bwMode="auto">
            <a:xfrm>
              <a:off x="4379912" y="42767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0" name="Oval 147"/>
            <p:cNvSpPr>
              <a:spLocks noChangeArrowheads="1"/>
            </p:cNvSpPr>
            <p:nvPr/>
          </p:nvSpPr>
          <p:spPr bwMode="auto">
            <a:xfrm>
              <a:off x="4414838" y="26384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1" name="Oval 148"/>
            <p:cNvSpPr>
              <a:spLocks noChangeArrowheads="1"/>
            </p:cNvSpPr>
            <p:nvPr/>
          </p:nvSpPr>
          <p:spPr bwMode="auto">
            <a:xfrm>
              <a:off x="4448175"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2" name="Oval 149"/>
            <p:cNvSpPr>
              <a:spLocks noChangeArrowheads="1"/>
            </p:cNvSpPr>
            <p:nvPr/>
          </p:nvSpPr>
          <p:spPr bwMode="auto">
            <a:xfrm>
              <a:off x="4478338"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3" name="Oval 150"/>
            <p:cNvSpPr>
              <a:spLocks noChangeArrowheads="1"/>
            </p:cNvSpPr>
            <p:nvPr/>
          </p:nvSpPr>
          <p:spPr bwMode="auto">
            <a:xfrm>
              <a:off x="4511675"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4" name="Oval 151"/>
            <p:cNvSpPr>
              <a:spLocks noChangeArrowheads="1"/>
            </p:cNvSpPr>
            <p:nvPr/>
          </p:nvSpPr>
          <p:spPr bwMode="auto">
            <a:xfrm>
              <a:off x="4546600"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5" name="Oval 152"/>
            <p:cNvSpPr>
              <a:spLocks noChangeArrowheads="1"/>
            </p:cNvSpPr>
            <p:nvPr/>
          </p:nvSpPr>
          <p:spPr bwMode="auto">
            <a:xfrm>
              <a:off x="4575175" y="436880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6" name="Oval 153"/>
            <p:cNvSpPr>
              <a:spLocks noChangeArrowheads="1"/>
            </p:cNvSpPr>
            <p:nvPr/>
          </p:nvSpPr>
          <p:spPr bwMode="auto">
            <a:xfrm>
              <a:off x="4610100" y="429418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7" name="Oval 154"/>
            <p:cNvSpPr>
              <a:spLocks noChangeArrowheads="1"/>
            </p:cNvSpPr>
            <p:nvPr/>
          </p:nvSpPr>
          <p:spPr bwMode="auto">
            <a:xfrm>
              <a:off x="4638675"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8" name="Oval 155"/>
            <p:cNvSpPr>
              <a:spLocks noChangeArrowheads="1"/>
            </p:cNvSpPr>
            <p:nvPr/>
          </p:nvSpPr>
          <p:spPr bwMode="auto">
            <a:xfrm>
              <a:off x="4673600"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9" name="Oval 156"/>
            <p:cNvSpPr>
              <a:spLocks noChangeArrowheads="1"/>
            </p:cNvSpPr>
            <p:nvPr/>
          </p:nvSpPr>
          <p:spPr bwMode="auto">
            <a:xfrm>
              <a:off x="4708525" y="44386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0" name="Oval 157"/>
            <p:cNvSpPr>
              <a:spLocks noChangeArrowheads="1"/>
            </p:cNvSpPr>
            <p:nvPr/>
          </p:nvSpPr>
          <p:spPr bwMode="auto">
            <a:xfrm>
              <a:off x="4737100" y="444976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1" name="Oval 158"/>
            <p:cNvSpPr>
              <a:spLocks noChangeArrowheads="1"/>
            </p:cNvSpPr>
            <p:nvPr/>
          </p:nvSpPr>
          <p:spPr bwMode="auto">
            <a:xfrm>
              <a:off x="4772025"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2" name="Oval 159"/>
            <p:cNvSpPr>
              <a:spLocks noChangeArrowheads="1"/>
            </p:cNvSpPr>
            <p:nvPr/>
          </p:nvSpPr>
          <p:spPr bwMode="auto">
            <a:xfrm>
              <a:off x="4806951"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3" name="Oval 160"/>
            <p:cNvSpPr>
              <a:spLocks noChangeArrowheads="1"/>
            </p:cNvSpPr>
            <p:nvPr/>
          </p:nvSpPr>
          <p:spPr bwMode="auto">
            <a:xfrm>
              <a:off x="4835525" y="444976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4" name="Oval 161"/>
            <p:cNvSpPr>
              <a:spLocks noChangeArrowheads="1"/>
            </p:cNvSpPr>
            <p:nvPr/>
          </p:nvSpPr>
          <p:spPr bwMode="auto">
            <a:xfrm>
              <a:off x="4870451" y="424180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5" name="Oval 162"/>
            <p:cNvSpPr>
              <a:spLocks noChangeArrowheads="1"/>
            </p:cNvSpPr>
            <p:nvPr/>
          </p:nvSpPr>
          <p:spPr bwMode="auto">
            <a:xfrm>
              <a:off x="4899025"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6" name="Oval 163"/>
            <p:cNvSpPr>
              <a:spLocks noChangeArrowheads="1"/>
            </p:cNvSpPr>
            <p:nvPr/>
          </p:nvSpPr>
          <p:spPr bwMode="auto">
            <a:xfrm>
              <a:off x="4933951"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7" name="Oval 164"/>
            <p:cNvSpPr>
              <a:spLocks noChangeArrowheads="1"/>
            </p:cNvSpPr>
            <p:nvPr/>
          </p:nvSpPr>
          <p:spPr bwMode="auto">
            <a:xfrm>
              <a:off x="4967287"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8" name="Oval 165"/>
            <p:cNvSpPr>
              <a:spLocks noChangeArrowheads="1"/>
            </p:cNvSpPr>
            <p:nvPr/>
          </p:nvSpPr>
          <p:spPr bwMode="auto">
            <a:xfrm>
              <a:off x="4997451" y="364807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9" name="Oval 166"/>
            <p:cNvSpPr>
              <a:spLocks noChangeArrowheads="1"/>
            </p:cNvSpPr>
            <p:nvPr/>
          </p:nvSpPr>
          <p:spPr bwMode="auto">
            <a:xfrm>
              <a:off x="5030787" y="442118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0" name="Oval 167"/>
            <p:cNvSpPr>
              <a:spLocks noChangeArrowheads="1"/>
            </p:cNvSpPr>
            <p:nvPr/>
          </p:nvSpPr>
          <p:spPr bwMode="auto">
            <a:xfrm>
              <a:off x="5065712"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1" name="Oval 168"/>
            <p:cNvSpPr>
              <a:spLocks noChangeArrowheads="1"/>
            </p:cNvSpPr>
            <p:nvPr/>
          </p:nvSpPr>
          <p:spPr bwMode="auto">
            <a:xfrm>
              <a:off x="5094287"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2" name="Oval 169"/>
            <p:cNvSpPr>
              <a:spLocks noChangeArrowheads="1"/>
            </p:cNvSpPr>
            <p:nvPr/>
          </p:nvSpPr>
          <p:spPr bwMode="auto">
            <a:xfrm>
              <a:off x="5129212" y="43926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3" name="Oval 170"/>
            <p:cNvSpPr>
              <a:spLocks noChangeArrowheads="1"/>
            </p:cNvSpPr>
            <p:nvPr/>
          </p:nvSpPr>
          <p:spPr bwMode="auto">
            <a:xfrm>
              <a:off x="5157787" y="444976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4" name="Oval 171"/>
            <p:cNvSpPr>
              <a:spLocks noChangeArrowheads="1"/>
            </p:cNvSpPr>
            <p:nvPr/>
          </p:nvSpPr>
          <p:spPr bwMode="auto">
            <a:xfrm>
              <a:off x="5192712" y="444976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5" name="Oval 172"/>
            <p:cNvSpPr>
              <a:spLocks noChangeArrowheads="1"/>
            </p:cNvSpPr>
            <p:nvPr/>
          </p:nvSpPr>
          <p:spPr bwMode="auto">
            <a:xfrm>
              <a:off x="5227637" y="44148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6" name="Oval 173"/>
            <p:cNvSpPr>
              <a:spLocks noChangeArrowheads="1"/>
            </p:cNvSpPr>
            <p:nvPr/>
          </p:nvSpPr>
          <p:spPr bwMode="auto">
            <a:xfrm>
              <a:off x="5256212"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7" name="Oval 174"/>
            <p:cNvSpPr>
              <a:spLocks noChangeArrowheads="1"/>
            </p:cNvSpPr>
            <p:nvPr/>
          </p:nvSpPr>
          <p:spPr bwMode="auto">
            <a:xfrm>
              <a:off x="5291137" y="444976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8" name="Oval 175"/>
            <p:cNvSpPr>
              <a:spLocks noChangeArrowheads="1"/>
            </p:cNvSpPr>
            <p:nvPr/>
          </p:nvSpPr>
          <p:spPr bwMode="auto">
            <a:xfrm>
              <a:off x="5319712" y="44386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9" name="Oval 176"/>
            <p:cNvSpPr>
              <a:spLocks noChangeArrowheads="1"/>
            </p:cNvSpPr>
            <p:nvPr/>
          </p:nvSpPr>
          <p:spPr bwMode="auto">
            <a:xfrm>
              <a:off x="5354637"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0" name="Oval 177"/>
            <p:cNvSpPr>
              <a:spLocks noChangeArrowheads="1"/>
            </p:cNvSpPr>
            <p:nvPr/>
          </p:nvSpPr>
          <p:spPr bwMode="auto">
            <a:xfrm>
              <a:off x="5389563" y="44434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1" name="Oval 178"/>
            <p:cNvSpPr>
              <a:spLocks noChangeArrowheads="1"/>
            </p:cNvSpPr>
            <p:nvPr/>
          </p:nvSpPr>
          <p:spPr bwMode="auto">
            <a:xfrm>
              <a:off x="5418137" y="444976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2" name="Oval 179"/>
            <p:cNvSpPr>
              <a:spLocks noChangeArrowheads="1"/>
            </p:cNvSpPr>
            <p:nvPr/>
          </p:nvSpPr>
          <p:spPr bwMode="auto">
            <a:xfrm>
              <a:off x="5453063" y="310038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3" name="Oval 180"/>
            <p:cNvSpPr>
              <a:spLocks noChangeArrowheads="1"/>
            </p:cNvSpPr>
            <p:nvPr/>
          </p:nvSpPr>
          <p:spPr bwMode="auto">
            <a:xfrm>
              <a:off x="5486400" y="44100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4" name="Oval 181"/>
            <p:cNvSpPr>
              <a:spLocks noChangeArrowheads="1"/>
            </p:cNvSpPr>
            <p:nvPr/>
          </p:nvSpPr>
          <p:spPr bwMode="auto">
            <a:xfrm>
              <a:off x="5516563"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5" name="Oval 182"/>
            <p:cNvSpPr>
              <a:spLocks noChangeArrowheads="1"/>
            </p:cNvSpPr>
            <p:nvPr/>
          </p:nvSpPr>
          <p:spPr bwMode="auto">
            <a:xfrm>
              <a:off x="5549900" y="44386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6" name="Oval 183"/>
            <p:cNvSpPr>
              <a:spLocks noChangeArrowheads="1"/>
            </p:cNvSpPr>
            <p:nvPr/>
          </p:nvSpPr>
          <p:spPr bwMode="auto">
            <a:xfrm>
              <a:off x="5580063" y="444976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7" name="Oval 184"/>
            <p:cNvSpPr>
              <a:spLocks noChangeArrowheads="1"/>
            </p:cNvSpPr>
            <p:nvPr/>
          </p:nvSpPr>
          <p:spPr bwMode="auto">
            <a:xfrm>
              <a:off x="5613400" y="44386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8" name="Oval 185"/>
            <p:cNvSpPr>
              <a:spLocks noChangeArrowheads="1"/>
            </p:cNvSpPr>
            <p:nvPr/>
          </p:nvSpPr>
          <p:spPr bwMode="auto">
            <a:xfrm>
              <a:off x="5648325"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9" name="Oval 186"/>
            <p:cNvSpPr>
              <a:spLocks noChangeArrowheads="1"/>
            </p:cNvSpPr>
            <p:nvPr/>
          </p:nvSpPr>
          <p:spPr bwMode="auto">
            <a:xfrm>
              <a:off x="5676900" y="44434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0" name="Oval 187"/>
            <p:cNvSpPr>
              <a:spLocks noChangeArrowheads="1"/>
            </p:cNvSpPr>
            <p:nvPr/>
          </p:nvSpPr>
          <p:spPr bwMode="auto">
            <a:xfrm>
              <a:off x="5711825"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1" name="Oval 188"/>
            <p:cNvSpPr>
              <a:spLocks noChangeArrowheads="1"/>
            </p:cNvSpPr>
            <p:nvPr/>
          </p:nvSpPr>
          <p:spPr bwMode="auto">
            <a:xfrm>
              <a:off x="5746750" y="25352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2" name="Oval 189"/>
            <p:cNvSpPr>
              <a:spLocks noChangeArrowheads="1"/>
            </p:cNvSpPr>
            <p:nvPr/>
          </p:nvSpPr>
          <p:spPr bwMode="auto">
            <a:xfrm>
              <a:off x="5775325" y="44386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3" name="Oval 190"/>
            <p:cNvSpPr>
              <a:spLocks noChangeArrowheads="1"/>
            </p:cNvSpPr>
            <p:nvPr/>
          </p:nvSpPr>
          <p:spPr bwMode="auto">
            <a:xfrm>
              <a:off x="5810250"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4" name="Oval 191"/>
            <p:cNvSpPr>
              <a:spLocks noChangeArrowheads="1"/>
            </p:cNvSpPr>
            <p:nvPr/>
          </p:nvSpPr>
          <p:spPr bwMode="auto">
            <a:xfrm>
              <a:off x="5838825" y="444976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5" name="Oval 192"/>
            <p:cNvSpPr>
              <a:spLocks noChangeArrowheads="1"/>
            </p:cNvSpPr>
            <p:nvPr/>
          </p:nvSpPr>
          <p:spPr bwMode="auto">
            <a:xfrm>
              <a:off x="5873750" y="4414837"/>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6" name="Oval 193"/>
            <p:cNvSpPr>
              <a:spLocks noChangeArrowheads="1"/>
            </p:cNvSpPr>
            <p:nvPr/>
          </p:nvSpPr>
          <p:spPr bwMode="auto">
            <a:xfrm>
              <a:off x="5908676" y="425926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7" name="Oval 194"/>
            <p:cNvSpPr>
              <a:spLocks noChangeArrowheads="1"/>
            </p:cNvSpPr>
            <p:nvPr/>
          </p:nvSpPr>
          <p:spPr bwMode="auto">
            <a:xfrm>
              <a:off x="5937250" y="43751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8" name="Oval 195"/>
            <p:cNvSpPr>
              <a:spLocks noChangeArrowheads="1"/>
            </p:cNvSpPr>
            <p:nvPr/>
          </p:nvSpPr>
          <p:spPr bwMode="auto">
            <a:xfrm>
              <a:off x="5972176" y="44386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99" name="Oval 196"/>
            <p:cNvSpPr>
              <a:spLocks noChangeArrowheads="1"/>
            </p:cNvSpPr>
            <p:nvPr/>
          </p:nvSpPr>
          <p:spPr bwMode="auto">
            <a:xfrm>
              <a:off x="6005512" y="443230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0" name="Oval 197"/>
            <p:cNvSpPr>
              <a:spLocks noChangeArrowheads="1"/>
            </p:cNvSpPr>
            <p:nvPr/>
          </p:nvSpPr>
          <p:spPr bwMode="auto">
            <a:xfrm>
              <a:off x="6035676" y="444976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1" name="Oval 198"/>
            <p:cNvSpPr>
              <a:spLocks noChangeArrowheads="1"/>
            </p:cNvSpPr>
            <p:nvPr/>
          </p:nvSpPr>
          <p:spPr bwMode="auto">
            <a:xfrm>
              <a:off x="6069012" y="444976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2" name="Oval 199"/>
            <p:cNvSpPr>
              <a:spLocks noChangeArrowheads="1"/>
            </p:cNvSpPr>
            <p:nvPr/>
          </p:nvSpPr>
          <p:spPr bwMode="auto">
            <a:xfrm>
              <a:off x="6099176"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3" name="Oval 200"/>
            <p:cNvSpPr>
              <a:spLocks noChangeArrowheads="1"/>
            </p:cNvSpPr>
            <p:nvPr/>
          </p:nvSpPr>
          <p:spPr bwMode="auto">
            <a:xfrm>
              <a:off x="6132512" y="44434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4" name="Oval 201"/>
            <p:cNvSpPr>
              <a:spLocks noChangeArrowheads="1"/>
            </p:cNvSpPr>
            <p:nvPr/>
          </p:nvSpPr>
          <p:spPr bwMode="auto">
            <a:xfrm>
              <a:off x="6167437" y="44561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5" name="Oval 202"/>
            <p:cNvSpPr>
              <a:spLocks noChangeArrowheads="1"/>
            </p:cNvSpPr>
            <p:nvPr/>
          </p:nvSpPr>
          <p:spPr bwMode="auto">
            <a:xfrm>
              <a:off x="6196012" y="24828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6" name="Oval 203"/>
            <p:cNvSpPr>
              <a:spLocks noChangeArrowheads="1"/>
            </p:cNvSpPr>
            <p:nvPr/>
          </p:nvSpPr>
          <p:spPr bwMode="auto">
            <a:xfrm>
              <a:off x="6230937" y="439261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7" name="Oval 204"/>
            <p:cNvSpPr>
              <a:spLocks noChangeArrowheads="1"/>
            </p:cNvSpPr>
            <p:nvPr/>
          </p:nvSpPr>
          <p:spPr bwMode="auto">
            <a:xfrm>
              <a:off x="6265862" y="4449762"/>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8" name="Oval 206"/>
            <p:cNvSpPr>
              <a:spLocks noChangeArrowheads="1"/>
            </p:cNvSpPr>
            <p:nvPr/>
          </p:nvSpPr>
          <p:spPr bwMode="auto">
            <a:xfrm>
              <a:off x="6294437"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09" name="Oval 207"/>
            <p:cNvSpPr>
              <a:spLocks noChangeArrowheads="1"/>
            </p:cNvSpPr>
            <p:nvPr/>
          </p:nvSpPr>
          <p:spPr bwMode="auto">
            <a:xfrm>
              <a:off x="6329362"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0" name="Oval 208"/>
            <p:cNvSpPr>
              <a:spLocks noChangeArrowheads="1"/>
            </p:cNvSpPr>
            <p:nvPr/>
          </p:nvSpPr>
          <p:spPr bwMode="auto">
            <a:xfrm>
              <a:off x="6357937" y="443230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1" name="Oval 209"/>
            <p:cNvSpPr>
              <a:spLocks noChangeArrowheads="1"/>
            </p:cNvSpPr>
            <p:nvPr/>
          </p:nvSpPr>
          <p:spPr bwMode="auto">
            <a:xfrm>
              <a:off x="6392862" y="444976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2" name="Oval 210"/>
            <p:cNvSpPr>
              <a:spLocks noChangeArrowheads="1"/>
            </p:cNvSpPr>
            <p:nvPr/>
          </p:nvSpPr>
          <p:spPr bwMode="auto">
            <a:xfrm>
              <a:off x="6427788"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3" name="Oval 211"/>
            <p:cNvSpPr>
              <a:spLocks noChangeArrowheads="1"/>
            </p:cNvSpPr>
            <p:nvPr/>
          </p:nvSpPr>
          <p:spPr bwMode="auto">
            <a:xfrm>
              <a:off x="6456362" y="44386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4" name="Oval 212"/>
            <p:cNvSpPr>
              <a:spLocks noChangeArrowheads="1"/>
            </p:cNvSpPr>
            <p:nvPr/>
          </p:nvSpPr>
          <p:spPr bwMode="auto">
            <a:xfrm>
              <a:off x="6491288" y="227012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5" name="Oval 213"/>
            <p:cNvSpPr>
              <a:spLocks noChangeArrowheads="1"/>
            </p:cNvSpPr>
            <p:nvPr/>
          </p:nvSpPr>
          <p:spPr bwMode="auto">
            <a:xfrm>
              <a:off x="6524625" y="443230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6" name="Oval 214"/>
            <p:cNvSpPr>
              <a:spLocks noChangeArrowheads="1"/>
            </p:cNvSpPr>
            <p:nvPr/>
          </p:nvSpPr>
          <p:spPr bwMode="auto">
            <a:xfrm>
              <a:off x="6554788"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7" name="Oval 215"/>
            <p:cNvSpPr>
              <a:spLocks noChangeArrowheads="1"/>
            </p:cNvSpPr>
            <p:nvPr/>
          </p:nvSpPr>
          <p:spPr bwMode="auto">
            <a:xfrm>
              <a:off x="6588125" y="30543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8" name="Oval 216"/>
            <p:cNvSpPr>
              <a:spLocks noChangeArrowheads="1"/>
            </p:cNvSpPr>
            <p:nvPr/>
          </p:nvSpPr>
          <p:spPr bwMode="auto">
            <a:xfrm>
              <a:off x="6618288" y="444976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19" name="Oval 217"/>
            <p:cNvSpPr>
              <a:spLocks noChangeArrowheads="1"/>
            </p:cNvSpPr>
            <p:nvPr/>
          </p:nvSpPr>
          <p:spPr bwMode="auto">
            <a:xfrm>
              <a:off x="6651625" y="4167188"/>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0" name="Oval 218"/>
            <p:cNvSpPr>
              <a:spLocks noChangeArrowheads="1"/>
            </p:cNvSpPr>
            <p:nvPr/>
          </p:nvSpPr>
          <p:spPr bwMode="auto">
            <a:xfrm>
              <a:off x="6686550"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1" name="Oval 219"/>
            <p:cNvSpPr>
              <a:spLocks noChangeArrowheads="1"/>
            </p:cNvSpPr>
            <p:nvPr/>
          </p:nvSpPr>
          <p:spPr bwMode="auto">
            <a:xfrm>
              <a:off x="6715125"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2" name="Oval 220"/>
            <p:cNvSpPr>
              <a:spLocks noChangeArrowheads="1"/>
            </p:cNvSpPr>
            <p:nvPr/>
          </p:nvSpPr>
          <p:spPr bwMode="auto">
            <a:xfrm>
              <a:off x="6750050" y="444976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3" name="Oval 221"/>
            <p:cNvSpPr>
              <a:spLocks noChangeArrowheads="1"/>
            </p:cNvSpPr>
            <p:nvPr/>
          </p:nvSpPr>
          <p:spPr bwMode="auto">
            <a:xfrm>
              <a:off x="6784975" y="44386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4" name="Oval 222"/>
            <p:cNvSpPr>
              <a:spLocks noChangeArrowheads="1"/>
            </p:cNvSpPr>
            <p:nvPr/>
          </p:nvSpPr>
          <p:spPr bwMode="auto">
            <a:xfrm>
              <a:off x="6813550" y="443230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5" name="Oval 223"/>
            <p:cNvSpPr>
              <a:spLocks noChangeArrowheads="1"/>
            </p:cNvSpPr>
            <p:nvPr/>
          </p:nvSpPr>
          <p:spPr bwMode="auto">
            <a:xfrm>
              <a:off x="6848475" y="443230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6" name="Oval 224"/>
            <p:cNvSpPr>
              <a:spLocks noChangeArrowheads="1"/>
            </p:cNvSpPr>
            <p:nvPr/>
          </p:nvSpPr>
          <p:spPr bwMode="auto">
            <a:xfrm>
              <a:off x="6877050" y="4318001"/>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7" name="Oval 225"/>
            <p:cNvSpPr>
              <a:spLocks noChangeArrowheads="1"/>
            </p:cNvSpPr>
            <p:nvPr/>
          </p:nvSpPr>
          <p:spPr bwMode="auto">
            <a:xfrm>
              <a:off x="6911975"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8" name="Oval 226"/>
            <p:cNvSpPr>
              <a:spLocks noChangeArrowheads="1"/>
            </p:cNvSpPr>
            <p:nvPr/>
          </p:nvSpPr>
          <p:spPr bwMode="auto">
            <a:xfrm>
              <a:off x="6946901" y="44100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29" name="Oval 227"/>
            <p:cNvSpPr>
              <a:spLocks noChangeArrowheads="1"/>
            </p:cNvSpPr>
            <p:nvPr/>
          </p:nvSpPr>
          <p:spPr bwMode="auto">
            <a:xfrm>
              <a:off x="6975475"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0" name="Oval 228"/>
            <p:cNvSpPr>
              <a:spLocks noChangeArrowheads="1"/>
            </p:cNvSpPr>
            <p:nvPr/>
          </p:nvSpPr>
          <p:spPr bwMode="auto">
            <a:xfrm>
              <a:off x="7010401" y="443230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1" name="Oval 229"/>
            <p:cNvSpPr>
              <a:spLocks noChangeArrowheads="1"/>
            </p:cNvSpPr>
            <p:nvPr/>
          </p:nvSpPr>
          <p:spPr bwMode="auto">
            <a:xfrm>
              <a:off x="7043737"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2" name="Oval 230"/>
            <p:cNvSpPr>
              <a:spLocks noChangeArrowheads="1"/>
            </p:cNvSpPr>
            <p:nvPr/>
          </p:nvSpPr>
          <p:spPr bwMode="auto">
            <a:xfrm>
              <a:off x="7073901" y="44100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3" name="Oval 231"/>
            <p:cNvSpPr>
              <a:spLocks noChangeArrowheads="1"/>
            </p:cNvSpPr>
            <p:nvPr/>
          </p:nvSpPr>
          <p:spPr bwMode="auto">
            <a:xfrm>
              <a:off x="7107237" y="3475038"/>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4" name="Oval 232"/>
            <p:cNvSpPr>
              <a:spLocks noChangeArrowheads="1"/>
            </p:cNvSpPr>
            <p:nvPr/>
          </p:nvSpPr>
          <p:spPr bwMode="auto">
            <a:xfrm>
              <a:off x="7137401" y="444976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5" name="Oval 233"/>
            <p:cNvSpPr>
              <a:spLocks noChangeArrowheads="1"/>
            </p:cNvSpPr>
            <p:nvPr/>
          </p:nvSpPr>
          <p:spPr bwMode="auto">
            <a:xfrm>
              <a:off x="7170737"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6" name="Oval 234"/>
            <p:cNvSpPr>
              <a:spLocks noChangeArrowheads="1"/>
            </p:cNvSpPr>
            <p:nvPr/>
          </p:nvSpPr>
          <p:spPr bwMode="auto">
            <a:xfrm>
              <a:off x="7205662" y="44434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7" name="Oval 235"/>
            <p:cNvSpPr>
              <a:spLocks noChangeArrowheads="1"/>
            </p:cNvSpPr>
            <p:nvPr/>
          </p:nvSpPr>
          <p:spPr bwMode="auto">
            <a:xfrm>
              <a:off x="7234237"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8" name="Oval 236"/>
            <p:cNvSpPr>
              <a:spLocks noChangeArrowheads="1"/>
            </p:cNvSpPr>
            <p:nvPr/>
          </p:nvSpPr>
          <p:spPr bwMode="auto">
            <a:xfrm>
              <a:off x="7269162" y="444976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39" name="Oval 237"/>
            <p:cNvSpPr>
              <a:spLocks noChangeArrowheads="1"/>
            </p:cNvSpPr>
            <p:nvPr/>
          </p:nvSpPr>
          <p:spPr bwMode="auto">
            <a:xfrm>
              <a:off x="7304087"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0" name="Oval 238"/>
            <p:cNvSpPr>
              <a:spLocks noChangeArrowheads="1"/>
            </p:cNvSpPr>
            <p:nvPr/>
          </p:nvSpPr>
          <p:spPr bwMode="auto">
            <a:xfrm>
              <a:off x="7332662" y="434657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1" name="Oval 239"/>
            <p:cNvSpPr>
              <a:spLocks noChangeArrowheads="1"/>
            </p:cNvSpPr>
            <p:nvPr/>
          </p:nvSpPr>
          <p:spPr bwMode="auto">
            <a:xfrm>
              <a:off x="7367587"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2" name="Oval 240"/>
            <p:cNvSpPr>
              <a:spLocks noChangeArrowheads="1"/>
            </p:cNvSpPr>
            <p:nvPr/>
          </p:nvSpPr>
          <p:spPr bwMode="auto">
            <a:xfrm>
              <a:off x="7396162" y="4421188"/>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3" name="Oval 241"/>
            <p:cNvSpPr>
              <a:spLocks noChangeArrowheads="1"/>
            </p:cNvSpPr>
            <p:nvPr/>
          </p:nvSpPr>
          <p:spPr bwMode="auto">
            <a:xfrm>
              <a:off x="7431087"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4" name="Oval 242"/>
            <p:cNvSpPr>
              <a:spLocks noChangeArrowheads="1"/>
            </p:cNvSpPr>
            <p:nvPr/>
          </p:nvSpPr>
          <p:spPr bwMode="auto">
            <a:xfrm>
              <a:off x="7466013" y="439737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5" name="Oval 243"/>
            <p:cNvSpPr>
              <a:spLocks noChangeArrowheads="1"/>
            </p:cNvSpPr>
            <p:nvPr/>
          </p:nvSpPr>
          <p:spPr bwMode="auto">
            <a:xfrm>
              <a:off x="7494587" y="4410076"/>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6" name="Oval 244"/>
            <p:cNvSpPr>
              <a:spLocks noChangeArrowheads="1"/>
            </p:cNvSpPr>
            <p:nvPr/>
          </p:nvSpPr>
          <p:spPr bwMode="auto">
            <a:xfrm>
              <a:off x="7529513" y="41846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7" name="Oval 245"/>
            <p:cNvSpPr>
              <a:spLocks noChangeArrowheads="1"/>
            </p:cNvSpPr>
            <p:nvPr/>
          </p:nvSpPr>
          <p:spPr bwMode="auto">
            <a:xfrm>
              <a:off x="7562850"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8" name="Oval 246"/>
            <p:cNvSpPr>
              <a:spLocks noChangeArrowheads="1"/>
            </p:cNvSpPr>
            <p:nvPr/>
          </p:nvSpPr>
          <p:spPr bwMode="auto">
            <a:xfrm>
              <a:off x="7593013" y="44434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49" name="Oval 247"/>
            <p:cNvSpPr>
              <a:spLocks noChangeArrowheads="1"/>
            </p:cNvSpPr>
            <p:nvPr/>
          </p:nvSpPr>
          <p:spPr bwMode="auto">
            <a:xfrm>
              <a:off x="7626350" y="4397375"/>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0" name="Oval 248"/>
            <p:cNvSpPr>
              <a:spLocks noChangeArrowheads="1"/>
            </p:cNvSpPr>
            <p:nvPr/>
          </p:nvSpPr>
          <p:spPr bwMode="auto">
            <a:xfrm>
              <a:off x="7656513" y="444976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1" name="Oval 249"/>
            <p:cNvSpPr>
              <a:spLocks noChangeArrowheads="1"/>
            </p:cNvSpPr>
            <p:nvPr/>
          </p:nvSpPr>
          <p:spPr bwMode="auto">
            <a:xfrm>
              <a:off x="7689850" y="443230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2" name="Oval 250"/>
            <p:cNvSpPr>
              <a:spLocks noChangeArrowheads="1"/>
            </p:cNvSpPr>
            <p:nvPr/>
          </p:nvSpPr>
          <p:spPr bwMode="auto">
            <a:xfrm>
              <a:off x="7724775"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3" name="Oval 251"/>
            <p:cNvSpPr>
              <a:spLocks noChangeArrowheads="1"/>
            </p:cNvSpPr>
            <p:nvPr/>
          </p:nvSpPr>
          <p:spPr bwMode="auto">
            <a:xfrm>
              <a:off x="7753350" y="444976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4" name="Oval 252"/>
            <p:cNvSpPr>
              <a:spLocks noChangeArrowheads="1"/>
            </p:cNvSpPr>
            <p:nvPr/>
          </p:nvSpPr>
          <p:spPr bwMode="auto">
            <a:xfrm>
              <a:off x="7788275" y="444976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5" name="Oval 253"/>
            <p:cNvSpPr>
              <a:spLocks noChangeArrowheads="1"/>
            </p:cNvSpPr>
            <p:nvPr/>
          </p:nvSpPr>
          <p:spPr bwMode="auto">
            <a:xfrm>
              <a:off x="7823200" y="42481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6" name="Oval 254"/>
            <p:cNvSpPr>
              <a:spLocks noChangeArrowheads="1"/>
            </p:cNvSpPr>
            <p:nvPr/>
          </p:nvSpPr>
          <p:spPr bwMode="auto">
            <a:xfrm>
              <a:off x="7851775"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7" name="Oval 255"/>
            <p:cNvSpPr>
              <a:spLocks noChangeArrowheads="1"/>
            </p:cNvSpPr>
            <p:nvPr/>
          </p:nvSpPr>
          <p:spPr bwMode="auto">
            <a:xfrm>
              <a:off x="7886700" y="444976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8" name="Oval 256"/>
            <p:cNvSpPr>
              <a:spLocks noChangeArrowheads="1"/>
            </p:cNvSpPr>
            <p:nvPr/>
          </p:nvSpPr>
          <p:spPr bwMode="auto">
            <a:xfrm>
              <a:off x="7915275" y="4438650"/>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59" name="Oval 257"/>
            <p:cNvSpPr>
              <a:spLocks noChangeArrowheads="1"/>
            </p:cNvSpPr>
            <p:nvPr/>
          </p:nvSpPr>
          <p:spPr bwMode="auto">
            <a:xfrm>
              <a:off x="7950200" y="444976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0" name="Oval 258"/>
            <p:cNvSpPr>
              <a:spLocks noChangeArrowheads="1"/>
            </p:cNvSpPr>
            <p:nvPr/>
          </p:nvSpPr>
          <p:spPr bwMode="auto">
            <a:xfrm>
              <a:off x="7985125" y="4351338"/>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1" name="Oval 259"/>
            <p:cNvSpPr>
              <a:spLocks noChangeArrowheads="1"/>
            </p:cNvSpPr>
            <p:nvPr/>
          </p:nvSpPr>
          <p:spPr bwMode="auto">
            <a:xfrm>
              <a:off x="8013700" y="4427539"/>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2" name="Oval 260"/>
            <p:cNvSpPr>
              <a:spLocks noChangeArrowheads="1"/>
            </p:cNvSpPr>
            <p:nvPr/>
          </p:nvSpPr>
          <p:spPr bwMode="auto">
            <a:xfrm>
              <a:off x="8048626"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3" name="Oval 261"/>
            <p:cNvSpPr>
              <a:spLocks noChangeArrowheads="1"/>
            </p:cNvSpPr>
            <p:nvPr/>
          </p:nvSpPr>
          <p:spPr bwMode="auto">
            <a:xfrm>
              <a:off x="8081962" y="44434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4" name="Oval 262"/>
            <p:cNvSpPr>
              <a:spLocks noChangeArrowheads="1"/>
            </p:cNvSpPr>
            <p:nvPr/>
          </p:nvSpPr>
          <p:spPr bwMode="auto">
            <a:xfrm>
              <a:off x="8112126"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5" name="Oval 263"/>
            <p:cNvSpPr>
              <a:spLocks noChangeArrowheads="1"/>
            </p:cNvSpPr>
            <p:nvPr/>
          </p:nvSpPr>
          <p:spPr bwMode="auto">
            <a:xfrm>
              <a:off x="8145462" y="4456113"/>
              <a:ext cx="72000" cy="72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6" name="Oval 264"/>
            <p:cNvSpPr>
              <a:spLocks noChangeArrowheads="1"/>
            </p:cNvSpPr>
            <p:nvPr/>
          </p:nvSpPr>
          <p:spPr bwMode="auto">
            <a:xfrm>
              <a:off x="1173163"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7" name="Oval 265"/>
            <p:cNvSpPr>
              <a:spLocks noChangeArrowheads="1"/>
            </p:cNvSpPr>
            <p:nvPr/>
          </p:nvSpPr>
          <p:spPr bwMode="auto">
            <a:xfrm>
              <a:off x="1201737" y="44497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8" name="Oval 266"/>
            <p:cNvSpPr>
              <a:spLocks noChangeArrowheads="1"/>
            </p:cNvSpPr>
            <p:nvPr/>
          </p:nvSpPr>
          <p:spPr bwMode="auto">
            <a:xfrm>
              <a:off x="1236663" y="429418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69" name="Oval 267"/>
            <p:cNvSpPr>
              <a:spLocks noChangeArrowheads="1"/>
            </p:cNvSpPr>
            <p:nvPr/>
          </p:nvSpPr>
          <p:spPr bwMode="auto">
            <a:xfrm>
              <a:off x="1265238"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0" name="Oval 268"/>
            <p:cNvSpPr>
              <a:spLocks noChangeArrowheads="1"/>
            </p:cNvSpPr>
            <p:nvPr/>
          </p:nvSpPr>
          <p:spPr bwMode="auto">
            <a:xfrm>
              <a:off x="1298575" y="44497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1" name="Oval 269"/>
            <p:cNvSpPr>
              <a:spLocks noChangeArrowheads="1"/>
            </p:cNvSpPr>
            <p:nvPr/>
          </p:nvSpPr>
          <p:spPr bwMode="auto">
            <a:xfrm>
              <a:off x="1333500"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2" name="Oval 270"/>
            <p:cNvSpPr>
              <a:spLocks noChangeArrowheads="1"/>
            </p:cNvSpPr>
            <p:nvPr/>
          </p:nvSpPr>
          <p:spPr bwMode="auto">
            <a:xfrm>
              <a:off x="1362075" y="41386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3" name="Oval 271"/>
            <p:cNvSpPr>
              <a:spLocks noChangeArrowheads="1"/>
            </p:cNvSpPr>
            <p:nvPr/>
          </p:nvSpPr>
          <p:spPr bwMode="auto">
            <a:xfrm>
              <a:off x="1397000" y="429418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4" name="Oval 272"/>
            <p:cNvSpPr>
              <a:spLocks noChangeArrowheads="1"/>
            </p:cNvSpPr>
            <p:nvPr/>
          </p:nvSpPr>
          <p:spPr bwMode="auto">
            <a:xfrm>
              <a:off x="1431925" y="44434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5" name="Oval 273"/>
            <p:cNvSpPr>
              <a:spLocks noChangeArrowheads="1"/>
            </p:cNvSpPr>
            <p:nvPr/>
          </p:nvSpPr>
          <p:spPr bwMode="auto">
            <a:xfrm>
              <a:off x="1460500" y="4410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6" name="Oval 274"/>
            <p:cNvSpPr>
              <a:spLocks noChangeArrowheads="1"/>
            </p:cNvSpPr>
            <p:nvPr/>
          </p:nvSpPr>
          <p:spPr bwMode="auto">
            <a:xfrm>
              <a:off x="1495425" y="39195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7" name="Oval 275"/>
            <p:cNvSpPr>
              <a:spLocks noChangeArrowheads="1"/>
            </p:cNvSpPr>
            <p:nvPr/>
          </p:nvSpPr>
          <p:spPr bwMode="auto">
            <a:xfrm>
              <a:off x="1524000" y="4381501"/>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8" name="Oval 276"/>
            <p:cNvSpPr>
              <a:spLocks noChangeArrowheads="1"/>
            </p:cNvSpPr>
            <p:nvPr/>
          </p:nvSpPr>
          <p:spPr bwMode="auto">
            <a:xfrm>
              <a:off x="1558925"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79" name="Oval 277"/>
            <p:cNvSpPr>
              <a:spLocks noChangeArrowheads="1"/>
            </p:cNvSpPr>
            <p:nvPr/>
          </p:nvSpPr>
          <p:spPr bwMode="auto">
            <a:xfrm>
              <a:off x="1593850"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0" name="Oval 278"/>
            <p:cNvSpPr>
              <a:spLocks noChangeArrowheads="1"/>
            </p:cNvSpPr>
            <p:nvPr/>
          </p:nvSpPr>
          <p:spPr bwMode="auto">
            <a:xfrm>
              <a:off x="1622425" y="44100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1" name="Oval 279"/>
            <p:cNvSpPr>
              <a:spLocks noChangeArrowheads="1"/>
            </p:cNvSpPr>
            <p:nvPr/>
          </p:nvSpPr>
          <p:spPr bwMode="auto">
            <a:xfrm>
              <a:off x="1657350" y="4381501"/>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2" name="Oval 280"/>
            <p:cNvSpPr>
              <a:spLocks noChangeArrowheads="1"/>
            </p:cNvSpPr>
            <p:nvPr/>
          </p:nvSpPr>
          <p:spPr bwMode="auto">
            <a:xfrm>
              <a:off x="1692276" y="43862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3" name="Oval 281"/>
            <p:cNvSpPr>
              <a:spLocks noChangeArrowheads="1"/>
            </p:cNvSpPr>
            <p:nvPr/>
          </p:nvSpPr>
          <p:spPr bwMode="auto">
            <a:xfrm>
              <a:off x="1720850"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4" name="Oval 282"/>
            <p:cNvSpPr>
              <a:spLocks noChangeArrowheads="1"/>
            </p:cNvSpPr>
            <p:nvPr/>
          </p:nvSpPr>
          <p:spPr bwMode="auto">
            <a:xfrm>
              <a:off x="1755776"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5" name="Oval 283"/>
            <p:cNvSpPr>
              <a:spLocks noChangeArrowheads="1"/>
            </p:cNvSpPr>
            <p:nvPr/>
          </p:nvSpPr>
          <p:spPr bwMode="auto">
            <a:xfrm>
              <a:off x="1784350"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6" name="Oval 284"/>
            <p:cNvSpPr>
              <a:spLocks noChangeArrowheads="1"/>
            </p:cNvSpPr>
            <p:nvPr/>
          </p:nvSpPr>
          <p:spPr bwMode="auto">
            <a:xfrm>
              <a:off x="1819276" y="410368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7" name="Oval 285"/>
            <p:cNvSpPr>
              <a:spLocks noChangeArrowheads="1"/>
            </p:cNvSpPr>
            <p:nvPr/>
          </p:nvSpPr>
          <p:spPr bwMode="auto">
            <a:xfrm>
              <a:off x="1852612"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8" name="Oval 286"/>
            <p:cNvSpPr>
              <a:spLocks noChangeArrowheads="1"/>
            </p:cNvSpPr>
            <p:nvPr/>
          </p:nvSpPr>
          <p:spPr bwMode="auto">
            <a:xfrm>
              <a:off x="1881187" y="44497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89" name="Oval 287"/>
            <p:cNvSpPr>
              <a:spLocks noChangeArrowheads="1"/>
            </p:cNvSpPr>
            <p:nvPr/>
          </p:nvSpPr>
          <p:spPr bwMode="auto">
            <a:xfrm>
              <a:off x="1916112" y="43926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0" name="Oval 288"/>
            <p:cNvSpPr>
              <a:spLocks noChangeArrowheads="1"/>
            </p:cNvSpPr>
            <p:nvPr/>
          </p:nvSpPr>
          <p:spPr bwMode="auto">
            <a:xfrm>
              <a:off x="1951037" y="2951164"/>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1" name="Oval 289"/>
            <p:cNvSpPr>
              <a:spLocks noChangeArrowheads="1"/>
            </p:cNvSpPr>
            <p:nvPr/>
          </p:nvSpPr>
          <p:spPr bwMode="auto">
            <a:xfrm>
              <a:off x="1979612" y="4381501"/>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2" name="Oval 290"/>
            <p:cNvSpPr>
              <a:spLocks noChangeArrowheads="1"/>
            </p:cNvSpPr>
            <p:nvPr/>
          </p:nvSpPr>
          <p:spPr bwMode="auto">
            <a:xfrm>
              <a:off x="2014537" y="44497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3" name="Oval 291"/>
            <p:cNvSpPr>
              <a:spLocks noChangeArrowheads="1"/>
            </p:cNvSpPr>
            <p:nvPr/>
          </p:nvSpPr>
          <p:spPr bwMode="auto">
            <a:xfrm>
              <a:off x="2043112" y="443865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4" name="Oval 292"/>
            <p:cNvSpPr>
              <a:spLocks noChangeArrowheads="1"/>
            </p:cNvSpPr>
            <p:nvPr/>
          </p:nvSpPr>
          <p:spPr bwMode="auto">
            <a:xfrm>
              <a:off x="2078037"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5" name="Oval 293"/>
            <p:cNvSpPr>
              <a:spLocks noChangeArrowheads="1"/>
            </p:cNvSpPr>
            <p:nvPr/>
          </p:nvSpPr>
          <p:spPr bwMode="auto">
            <a:xfrm>
              <a:off x="2112962" y="42370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6" name="Oval 294"/>
            <p:cNvSpPr>
              <a:spLocks noChangeArrowheads="1"/>
            </p:cNvSpPr>
            <p:nvPr/>
          </p:nvSpPr>
          <p:spPr bwMode="auto">
            <a:xfrm>
              <a:off x="2141537"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7" name="Oval 295"/>
            <p:cNvSpPr>
              <a:spLocks noChangeArrowheads="1"/>
            </p:cNvSpPr>
            <p:nvPr/>
          </p:nvSpPr>
          <p:spPr bwMode="auto">
            <a:xfrm>
              <a:off x="2176462"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8" name="Oval 296"/>
            <p:cNvSpPr>
              <a:spLocks noChangeArrowheads="1"/>
            </p:cNvSpPr>
            <p:nvPr/>
          </p:nvSpPr>
          <p:spPr bwMode="auto">
            <a:xfrm>
              <a:off x="2211388"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299" name="Oval 297"/>
            <p:cNvSpPr>
              <a:spLocks noChangeArrowheads="1"/>
            </p:cNvSpPr>
            <p:nvPr/>
          </p:nvSpPr>
          <p:spPr bwMode="auto">
            <a:xfrm>
              <a:off x="2239962"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0" name="Oval 298"/>
            <p:cNvSpPr>
              <a:spLocks noChangeArrowheads="1"/>
            </p:cNvSpPr>
            <p:nvPr/>
          </p:nvSpPr>
          <p:spPr bwMode="auto">
            <a:xfrm>
              <a:off x="2274888" y="44497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1" name="Oval 299"/>
            <p:cNvSpPr>
              <a:spLocks noChangeArrowheads="1"/>
            </p:cNvSpPr>
            <p:nvPr/>
          </p:nvSpPr>
          <p:spPr bwMode="auto">
            <a:xfrm>
              <a:off x="2303462" y="44497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2" name="Oval 300"/>
            <p:cNvSpPr>
              <a:spLocks noChangeArrowheads="1"/>
            </p:cNvSpPr>
            <p:nvPr/>
          </p:nvSpPr>
          <p:spPr bwMode="auto">
            <a:xfrm>
              <a:off x="2338388"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3" name="Oval 301"/>
            <p:cNvSpPr>
              <a:spLocks noChangeArrowheads="1"/>
            </p:cNvSpPr>
            <p:nvPr/>
          </p:nvSpPr>
          <p:spPr bwMode="auto">
            <a:xfrm>
              <a:off x="2371725" y="44497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4" name="Oval 302"/>
            <p:cNvSpPr>
              <a:spLocks noChangeArrowheads="1"/>
            </p:cNvSpPr>
            <p:nvPr/>
          </p:nvSpPr>
          <p:spPr bwMode="auto">
            <a:xfrm>
              <a:off x="2400300"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5" name="Oval 303"/>
            <p:cNvSpPr>
              <a:spLocks noChangeArrowheads="1"/>
            </p:cNvSpPr>
            <p:nvPr/>
          </p:nvSpPr>
          <p:spPr bwMode="auto">
            <a:xfrm>
              <a:off x="2435225" y="43402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6" name="Oval 304"/>
            <p:cNvSpPr>
              <a:spLocks noChangeArrowheads="1"/>
            </p:cNvSpPr>
            <p:nvPr/>
          </p:nvSpPr>
          <p:spPr bwMode="auto">
            <a:xfrm>
              <a:off x="2470150" y="44497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7" name="Oval 305"/>
            <p:cNvSpPr>
              <a:spLocks noChangeArrowheads="1"/>
            </p:cNvSpPr>
            <p:nvPr/>
          </p:nvSpPr>
          <p:spPr bwMode="auto">
            <a:xfrm>
              <a:off x="2498725" y="4254501"/>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8" name="Oval 306"/>
            <p:cNvSpPr>
              <a:spLocks noChangeArrowheads="1"/>
            </p:cNvSpPr>
            <p:nvPr/>
          </p:nvSpPr>
          <p:spPr bwMode="auto">
            <a:xfrm>
              <a:off x="2533650"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09" name="Oval 307"/>
            <p:cNvSpPr>
              <a:spLocks noChangeArrowheads="1"/>
            </p:cNvSpPr>
            <p:nvPr/>
          </p:nvSpPr>
          <p:spPr bwMode="auto">
            <a:xfrm>
              <a:off x="2562225" y="44037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0" name="Oval 308"/>
            <p:cNvSpPr>
              <a:spLocks noChangeArrowheads="1"/>
            </p:cNvSpPr>
            <p:nvPr/>
          </p:nvSpPr>
          <p:spPr bwMode="auto">
            <a:xfrm>
              <a:off x="2597150" y="4427539"/>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1" name="Oval 309"/>
            <p:cNvSpPr>
              <a:spLocks noChangeArrowheads="1"/>
            </p:cNvSpPr>
            <p:nvPr/>
          </p:nvSpPr>
          <p:spPr bwMode="auto">
            <a:xfrm>
              <a:off x="2632075"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2" name="Oval 310"/>
            <p:cNvSpPr>
              <a:spLocks noChangeArrowheads="1"/>
            </p:cNvSpPr>
            <p:nvPr/>
          </p:nvSpPr>
          <p:spPr bwMode="auto">
            <a:xfrm>
              <a:off x="2660650" y="44434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3" name="Oval 311"/>
            <p:cNvSpPr>
              <a:spLocks noChangeArrowheads="1"/>
            </p:cNvSpPr>
            <p:nvPr/>
          </p:nvSpPr>
          <p:spPr bwMode="auto">
            <a:xfrm>
              <a:off x="2695575" y="44148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4" name="Oval 312"/>
            <p:cNvSpPr>
              <a:spLocks noChangeArrowheads="1"/>
            </p:cNvSpPr>
            <p:nvPr/>
          </p:nvSpPr>
          <p:spPr bwMode="auto">
            <a:xfrm>
              <a:off x="2730501" y="44434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5" name="Oval 313"/>
            <p:cNvSpPr>
              <a:spLocks noChangeArrowheads="1"/>
            </p:cNvSpPr>
            <p:nvPr/>
          </p:nvSpPr>
          <p:spPr bwMode="auto">
            <a:xfrm>
              <a:off x="2759075"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6" name="Oval 314"/>
            <p:cNvSpPr>
              <a:spLocks noChangeArrowheads="1"/>
            </p:cNvSpPr>
            <p:nvPr/>
          </p:nvSpPr>
          <p:spPr bwMode="auto">
            <a:xfrm>
              <a:off x="2794001"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7" name="Oval 315"/>
            <p:cNvSpPr>
              <a:spLocks noChangeArrowheads="1"/>
            </p:cNvSpPr>
            <p:nvPr/>
          </p:nvSpPr>
          <p:spPr bwMode="auto">
            <a:xfrm>
              <a:off x="2822575"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8" name="Oval 316"/>
            <p:cNvSpPr>
              <a:spLocks noChangeArrowheads="1"/>
            </p:cNvSpPr>
            <p:nvPr/>
          </p:nvSpPr>
          <p:spPr bwMode="auto">
            <a:xfrm>
              <a:off x="2857501"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19" name="Oval 317"/>
            <p:cNvSpPr>
              <a:spLocks noChangeArrowheads="1"/>
            </p:cNvSpPr>
            <p:nvPr/>
          </p:nvSpPr>
          <p:spPr bwMode="auto">
            <a:xfrm>
              <a:off x="2890837"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0" name="Oval 318"/>
            <p:cNvSpPr>
              <a:spLocks noChangeArrowheads="1"/>
            </p:cNvSpPr>
            <p:nvPr/>
          </p:nvSpPr>
          <p:spPr bwMode="auto">
            <a:xfrm>
              <a:off x="2919412" y="43402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1" name="Oval 319"/>
            <p:cNvSpPr>
              <a:spLocks noChangeArrowheads="1"/>
            </p:cNvSpPr>
            <p:nvPr/>
          </p:nvSpPr>
          <p:spPr bwMode="auto">
            <a:xfrm>
              <a:off x="2954337"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2" name="Oval 320"/>
            <p:cNvSpPr>
              <a:spLocks noChangeArrowheads="1"/>
            </p:cNvSpPr>
            <p:nvPr/>
          </p:nvSpPr>
          <p:spPr bwMode="auto">
            <a:xfrm>
              <a:off x="2989262" y="44497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3" name="Oval 321"/>
            <p:cNvSpPr>
              <a:spLocks noChangeArrowheads="1"/>
            </p:cNvSpPr>
            <p:nvPr/>
          </p:nvSpPr>
          <p:spPr bwMode="auto">
            <a:xfrm>
              <a:off x="3017837" y="43926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4" name="Oval 322"/>
            <p:cNvSpPr>
              <a:spLocks noChangeArrowheads="1"/>
            </p:cNvSpPr>
            <p:nvPr/>
          </p:nvSpPr>
          <p:spPr bwMode="auto">
            <a:xfrm>
              <a:off x="3052762"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5" name="Oval 323"/>
            <p:cNvSpPr>
              <a:spLocks noChangeArrowheads="1"/>
            </p:cNvSpPr>
            <p:nvPr/>
          </p:nvSpPr>
          <p:spPr bwMode="auto">
            <a:xfrm>
              <a:off x="3081337"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6" name="Oval 324"/>
            <p:cNvSpPr>
              <a:spLocks noChangeArrowheads="1"/>
            </p:cNvSpPr>
            <p:nvPr/>
          </p:nvSpPr>
          <p:spPr bwMode="auto">
            <a:xfrm>
              <a:off x="3116262" y="44497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7" name="Oval 325"/>
            <p:cNvSpPr>
              <a:spLocks noChangeArrowheads="1"/>
            </p:cNvSpPr>
            <p:nvPr/>
          </p:nvSpPr>
          <p:spPr bwMode="auto">
            <a:xfrm>
              <a:off x="3151187"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8" name="Oval 326"/>
            <p:cNvSpPr>
              <a:spLocks noChangeArrowheads="1"/>
            </p:cNvSpPr>
            <p:nvPr/>
          </p:nvSpPr>
          <p:spPr bwMode="auto">
            <a:xfrm>
              <a:off x="3179762" y="44434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29" name="Oval 327"/>
            <p:cNvSpPr>
              <a:spLocks noChangeArrowheads="1"/>
            </p:cNvSpPr>
            <p:nvPr/>
          </p:nvSpPr>
          <p:spPr bwMode="auto">
            <a:xfrm>
              <a:off x="3214687" y="44497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0" name="Oval 328"/>
            <p:cNvSpPr>
              <a:spLocks noChangeArrowheads="1"/>
            </p:cNvSpPr>
            <p:nvPr/>
          </p:nvSpPr>
          <p:spPr bwMode="auto">
            <a:xfrm>
              <a:off x="3249613" y="442118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1" name="Oval 329"/>
            <p:cNvSpPr>
              <a:spLocks noChangeArrowheads="1"/>
            </p:cNvSpPr>
            <p:nvPr/>
          </p:nvSpPr>
          <p:spPr bwMode="auto">
            <a:xfrm>
              <a:off x="3278187" y="44497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2" name="Oval 330"/>
            <p:cNvSpPr>
              <a:spLocks noChangeArrowheads="1"/>
            </p:cNvSpPr>
            <p:nvPr/>
          </p:nvSpPr>
          <p:spPr bwMode="auto">
            <a:xfrm>
              <a:off x="3313113" y="44497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3" name="Oval 331"/>
            <p:cNvSpPr>
              <a:spLocks noChangeArrowheads="1"/>
            </p:cNvSpPr>
            <p:nvPr/>
          </p:nvSpPr>
          <p:spPr bwMode="auto">
            <a:xfrm>
              <a:off x="3341687" y="41322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4" name="Oval 332"/>
            <p:cNvSpPr>
              <a:spLocks noChangeArrowheads="1"/>
            </p:cNvSpPr>
            <p:nvPr/>
          </p:nvSpPr>
          <p:spPr bwMode="auto">
            <a:xfrm>
              <a:off x="3376613"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5" name="Oval 333"/>
            <p:cNvSpPr>
              <a:spLocks noChangeArrowheads="1"/>
            </p:cNvSpPr>
            <p:nvPr/>
          </p:nvSpPr>
          <p:spPr bwMode="auto">
            <a:xfrm>
              <a:off x="3409950"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6" name="Oval 334"/>
            <p:cNvSpPr>
              <a:spLocks noChangeArrowheads="1"/>
            </p:cNvSpPr>
            <p:nvPr/>
          </p:nvSpPr>
          <p:spPr bwMode="auto">
            <a:xfrm>
              <a:off x="3440113" y="443230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7" name="Oval 335"/>
            <p:cNvSpPr>
              <a:spLocks noChangeArrowheads="1"/>
            </p:cNvSpPr>
            <p:nvPr/>
          </p:nvSpPr>
          <p:spPr bwMode="auto">
            <a:xfrm>
              <a:off x="3473450" y="44434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8" name="Oval 336"/>
            <p:cNvSpPr>
              <a:spLocks noChangeArrowheads="1"/>
            </p:cNvSpPr>
            <p:nvPr/>
          </p:nvSpPr>
          <p:spPr bwMode="auto">
            <a:xfrm>
              <a:off x="3508375" y="44497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39" name="Oval 337"/>
            <p:cNvSpPr>
              <a:spLocks noChangeArrowheads="1"/>
            </p:cNvSpPr>
            <p:nvPr/>
          </p:nvSpPr>
          <p:spPr bwMode="auto">
            <a:xfrm>
              <a:off x="3536950"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0" name="Oval 338"/>
            <p:cNvSpPr>
              <a:spLocks noChangeArrowheads="1"/>
            </p:cNvSpPr>
            <p:nvPr/>
          </p:nvSpPr>
          <p:spPr bwMode="auto">
            <a:xfrm>
              <a:off x="3571875"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1" name="Oval 339"/>
            <p:cNvSpPr>
              <a:spLocks noChangeArrowheads="1"/>
            </p:cNvSpPr>
            <p:nvPr/>
          </p:nvSpPr>
          <p:spPr bwMode="auto">
            <a:xfrm>
              <a:off x="3600450"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2" name="Oval 340"/>
            <p:cNvSpPr>
              <a:spLocks noChangeArrowheads="1"/>
            </p:cNvSpPr>
            <p:nvPr/>
          </p:nvSpPr>
          <p:spPr bwMode="auto">
            <a:xfrm>
              <a:off x="3635375"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3" name="Oval 341"/>
            <p:cNvSpPr>
              <a:spLocks noChangeArrowheads="1"/>
            </p:cNvSpPr>
            <p:nvPr/>
          </p:nvSpPr>
          <p:spPr bwMode="auto">
            <a:xfrm>
              <a:off x="3670300" y="43513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4" name="Oval 342"/>
            <p:cNvSpPr>
              <a:spLocks noChangeArrowheads="1"/>
            </p:cNvSpPr>
            <p:nvPr/>
          </p:nvSpPr>
          <p:spPr bwMode="auto">
            <a:xfrm>
              <a:off x="3698875"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5" name="Oval 343"/>
            <p:cNvSpPr>
              <a:spLocks noChangeArrowheads="1"/>
            </p:cNvSpPr>
            <p:nvPr/>
          </p:nvSpPr>
          <p:spPr bwMode="auto">
            <a:xfrm>
              <a:off x="3733800" y="435768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6" name="Oval 344"/>
            <p:cNvSpPr>
              <a:spLocks noChangeArrowheads="1"/>
            </p:cNvSpPr>
            <p:nvPr/>
          </p:nvSpPr>
          <p:spPr bwMode="auto">
            <a:xfrm>
              <a:off x="3768726" y="44497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7" name="Oval 345"/>
            <p:cNvSpPr>
              <a:spLocks noChangeArrowheads="1"/>
            </p:cNvSpPr>
            <p:nvPr/>
          </p:nvSpPr>
          <p:spPr bwMode="auto">
            <a:xfrm>
              <a:off x="3797300"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8" name="Oval 346"/>
            <p:cNvSpPr>
              <a:spLocks noChangeArrowheads="1"/>
            </p:cNvSpPr>
            <p:nvPr/>
          </p:nvSpPr>
          <p:spPr bwMode="auto">
            <a:xfrm>
              <a:off x="3832226" y="44561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49" name="Oval 347"/>
            <p:cNvSpPr>
              <a:spLocks noChangeArrowheads="1"/>
            </p:cNvSpPr>
            <p:nvPr/>
          </p:nvSpPr>
          <p:spPr bwMode="auto">
            <a:xfrm>
              <a:off x="3860800" y="44434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0" name="Oval 348"/>
            <p:cNvSpPr>
              <a:spLocks noChangeArrowheads="1"/>
            </p:cNvSpPr>
            <p:nvPr/>
          </p:nvSpPr>
          <p:spPr bwMode="auto">
            <a:xfrm>
              <a:off x="3895726" y="44434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1" name="Oval 349"/>
            <p:cNvSpPr>
              <a:spLocks noChangeArrowheads="1"/>
            </p:cNvSpPr>
            <p:nvPr/>
          </p:nvSpPr>
          <p:spPr bwMode="auto">
            <a:xfrm>
              <a:off x="3929062" y="44497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2" name="Oval 350"/>
            <p:cNvSpPr>
              <a:spLocks noChangeArrowheads="1"/>
            </p:cNvSpPr>
            <p:nvPr/>
          </p:nvSpPr>
          <p:spPr bwMode="auto">
            <a:xfrm>
              <a:off x="3959226"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3" name="Oval 351"/>
            <p:cNvSpPr>
              <a:spLocks noChangeArrowheads="1"/>
            </p:cNvSpPr>
            <p:nvPr/>
          </p:nvSpPr>
          <p:spPr bwMode="auto">
            <a:xfrm>
              <a:off x="3992562"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4" name="Oval 352"/>
            <p:cNvSpPr>
              <a:spLocks noChangeArrowheads="1"/>
            </p:cNvSpPr>
            <p:nvPr/>
          </p:nvSpPr>
          <p:spPr bwMode="auto">
            <a:xfrm>
              <a:off x="4027487" y="236220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5" name="Oval 353"/>
            <p:cNvSpPr>
              <a:spLocks noChangeArrowheads="1"/>
            </p:cNvSpPr>
            <p:nvPr/>
          </p:nvSpPr>
          <p:spPr bwMode="auto">
            <a:xfrm>
              <a:off x="4056062"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6" name="Oval 354"/>
            <p:cNvSpPr>
              <a:spLocks noChangeArrowheads="1"/>
            </p:cNvSpPr>
            <p:nvPr/>
          </p:nvSpPr>
          <p:spPr bwMode="auto">
            <a:xfrm>
              <a:off x="4090987"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7" name="Oval 355"/>
            <p:cNvSpPr>
              <a:spLocks noChangeArrowheads="1"/>
            </p:cNvSpPr>
            <p:nvPr/>
          </p:nvSpPr>
          <p:spPr bwMode="auto">
            <a:xfrm>
              <a:off x="4119562"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8" name="Oval 356"/>
            <p:cNvSpPr>
              <a:spLocks noChangeArrowheads="1"/>
            </p:cNvSpPr>
            <p:nvPr/>
          </p:nvSpPr>
          <p:spPr bwMode="auto">
            <a:xfrm>
              <a:off x="4154487" y="228758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59" name="Oval 357"/>
            <p:cNvSpPr>
              <a:spLocks noChangeArrowheads="1"/>
            </p:cNvSpPr>
            <p:nvPr/>
          </p:nvSpPr>
          <p:spPr bwMode="auto">
            <a:xfrm>
              <a:off x="4189412"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0" name="Oval 358"/>
            <p:cNvSpPr>
              <a:spLocks noChangeArrowheads="1"/>
            </p:cNvSpPr>
            <p:nvPr/>
          </p:nvSpPr>
          <p:spPr bwMode="auto">
            <a:xfrm>
              <a:off x="4217987"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1" name="Oval 359"/>
            <p:cNvSpPr>
              <a:spLocks noChangeArrowheads="1"/>
            </p:cNvSpPr>
            <p:nvPr/>
          </p:nvSpPr>
          <p:spPr bwMode="auto">
            <a:xfrm>
              <a:off x="4252912" y="442118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2" name="Oval 360"/>
            <p:cNvSpPr>
              <a:spLocks noChangeArrowheads="1"/>
            </p:cNvSpPr>
            <p:nvPr/>
          </p:nvSpPr>
          <p:spPr bwMode="auto">
            <a:xfrm>
              <a:off x="4287838" y="229870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3" name="Oval 361"/>
            <p:cNvSpPr>
              <a:spLocks noChangeArrowheads="1"/>
            </p:cNvSpPr>
            <p:nvPr/>
          </p:nvSpPr>
          <p:spPr bwMode="auto">
            <a:xfrm>
              <a:off x="4316412" y="255270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4" name="Oval 362"/>
            <p:cNvSpPr>
              <a:spLocks noChangeArrowheads="1"/>
            </p:cNvSpPr>
            <p:nvPr/>
          </p:nvSpPr>
          <p:spPr bwMode="auto">
            <a:xfrm>
              <a:off x="4351338" y="229235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5" name="Oval 363"/>
            <p:cNvSpPr>
              <a:spLocks noChangeArrowheads="1"/>
            </p:cNvSpPr>
            <p:nvPr/>
          </p:nvSpPr>
          <p:spPr bwMode="auto">
            <a:xfrm>
              <a:off x="4379912" y="245427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6" name="Oval 364"/>
            <p:cNvSpPr>
              <a:spLocks noChangeArrowheads="1"/>
            </p:cNvSpPr>
            <p:nvPr/>
          </p:nvSpPr>
          <p:spPr bwMode="auto">
            <a:xfrm>
              <a:off x="4414838" y="409257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7" name="Oval 365"/>
            <p:cNvSpPr>
              <a:spLocks noChangeArrowheads="1"/>
            </p:cNvSpPr>
            <p:nvPr/>
          </p:nvSpPr>
          <p:spPr bwMode="auto">
            <a:xfrm>
              <a:off x="4448175"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8" name="Oval 366"/>
            <p:cNvSpPr>
              <a:spLocks noChangeArrowheads="1"/>
            </p:cNvSpPr>
            <p:nvPr/>
          </p:nvSpPr>
          <p:spPr bwMode="auto">
            <a:xfrm>
              <a:off x="4478338"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69" name="Oval 367"/>
            <p:cNvSpPr>
              <a:spLocks noChangeArrowheads="1"/>
            </p:cNvSpPr>
            <p:nvPr/>
          </p:nvSpPr>
          <p:spPr bwMode="auto">
            <a:xfrm>
              <a:off x="4511675"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0" name="Oval 368"/>
            <p:cNvSpPr>
              <a:spLocks noChangeArrowheads="1"/>
            </p:cNvSpPr>
            <p:nvPr/>
          </p:nvSpPr>
          <p:spPr bwMode="auto">
            <a:xfrm>
              <a:off x="4546600"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1" name="Oval 369"/>
            <p:cNvSpPr>
              <a:spLocks noChangeArrowheads="1"/>
            </p:cNvSpPr>
            <p:nvPr/>
          </p:nvSpPr>
          <p:spPr bwMode="auto">
            <a:xfrm>
              <a:off x="4575175" y="236220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2" name="Oval 370"/>
            <p:cNvSpPr>
              <a:spLocks noChangeArrowheads="1"/>
            </p:cNvSpPr>
            <p:nvPr/>
          </p:nvSpPr>
          <p:spPr bwMode="auto">
            <a:xfrm>
              <a:off x="4610100" y="24368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3" name="Oval 371"/>
            <p:cNvSpPr>
              <a:spLocks noChangeArrowheads="1"/>
            </p:cNvSpPr>
            <p:nvPr/>
          </p:nvSpPr>
          <p:spPr bwMode="auto">
            <a:xfrm>
              <a:off x="4638675"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4" name="Oval 372"/>
            <p:cNvSpPr>
              <a:spLocks noChangeArrowheads="1"/>
            </p:cNvSpPr>
            <p:nvPr/>
          </p:nvSpPr>
          <p:spPr bwMode="auto">
            <a:xfrm>
              <a:off x="4673600"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5" name="Oval 373"/>
            <p:cNvSpPr>
              <a:spLocks noChangeArrowheads="1"/>
            </p:cNvSpPr>
            <p:nvPr/>
          </p:nvSpPr>
          <p:spPr bwMode="auto">
            <a:xfrm>
              <a:off x="4708525" y="228758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6" name="Oval 374"/>
            <p:cNvSpPr>
              <a:spLocks noChangeArrowheads="1"/>
            </p:cNvSpPr>
            <p:nvPr/>
          </p:nvSpPr>
          <p:spPr bwMode="auto">
            <a:xfrm>
              <a:off x="4737100" y="22812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7" name="Oval 375"/>
            <p:cNvSpPr>
              <a:spLocks noChangeArrowheads="1"/>
            </p:cNvSpPr>
            <p:nvPr/>
          </p:nvSpPr>
          <p:spPr bwMode="auto">
            <a:xfrm>
              <a:off x="4772025"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8" name="Oval 376"/>
            <p:cNvSpPr>
              <a:spLocks noChangeArrowheads="1"/>
            </p:cNvSpPr>
            <p:nvPr/>
          </p:nvSpPr>
          <p:spPr bwMode="auto">
            <a:xfrm>
              <a:off x="4806951"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79" name="Oval 377"/>
            <p:cNvSpPr>
              <a:spLocks noChangeArrowheads="1"/>
            </p:cNvSpPr>
            <p:nvPr/>
          </p:nvSpPr>
          <p:spPr bwMode="auto">
            <a:xfrm>
              <a:off x="4835525" y="22812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0" name="Oval 378"/>
            <p:cNvSpPr>
              <a:spLocks noChangeArrowheads="1"/>
            </p:cNvSpPr>
            <p:nvPr/>
          </p:nvSpPr>
          <p:spPr bwMode="auto">
            <a:xfrm>
              <a:off x="4870451" y="248920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1" name="Oval 379"/>
            <p:cNvSpPr>
              <a:spLocks noChangeArrowheads="1"/>
            </p:cNvSpPr>
            <p:nvPr/>
          </p:nvSpPr>
          <p:spPr bwMode="auto">
            <a:xfrm>
              <a:off x="4899025"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2" name="Oval 380"/>
            <p:cNvSpPr>
              <a:spLocks noChangeArrowheads="1"/>
            </p:cNvSpPr>
            <p:nvPr/>
          </p:nvSpPr>
          <p:spPr bwMode="auto">
            <a:xfrm>
              <a:off x="4933951"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3" name="Oval 381"/>
            <p:cNvSpPr>
              <a:spLocks noChangeArrowheads="1"/>
            </p:cNvSpPr>
            <p:nvPr/>
          </p:nvSpPr>
          <p:spPr bwMode="auto">
            <a:xfrm>
              <a:off x="4967287"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4" name="Oval 382"/>
            <p:cNvSpPr>
              <a:spLocks noChangeArrowheads="1"/>
            </p:cNvSpPr>
            <p:nvPr/>
          </p:nvSpPr>
          <p:spPr bwMode="auto">
            <a:xfrm>
              <a:off x="4997451" y="30829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5" name="Oval 383"/>
            <p:cNvSpPr>
              <a:spLocks noChangeArrowheads="1"/>
            </p:cNvSpPr>
            <p:nvPr/>
          </p:nvSpPr>
          <p:spPr bwMode="auto">
            <a:xfrm>
              <a:off x="5030787" y="23098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6" name="Oval 384"/>
            <p:cNvSpPr>
              <a:spLocks noChangeArrowheads="1"/>
            </p:cNvSpPr>
            <p:nvPr/>
          </p:nvSpPr>
          <p:spPr bwMode="auto">
            <a:xfrm>
              <a:off x="5065712"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7" name="Oval 385"/>
            <p:cNvSpPr>
              <a:spLocks noChangeArrowheads="1"/>
            </p:cNvSpPr>
            <p:nvPr/>
          </p:nvSpPr>
          <p:spPr bwMode="auto">
            <a:xfrm>
              <a:off x="5094287"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8" name="Oval 386"/>
            <p:cNvSpPr>
              <a:spLocks noChangeArrowheads="1"/>
            </p:cNvSpPr>
            <p:nvPr/>
          </p:nvSpPr>
          <p:spPr bwMode="auto">
            <a:xfrm>
              <a:off x="5129212" y="23399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89" name="Oval 387"/>
            <p:cNvSpPr>
              <a:spLocks noChangeArrowheads="1"/>
            </p:cNvSpPr>
            <p:nvPr/>
          </p:nvSpPr>
          <p:spPr bwMode="auto">
            <a:xfrm>
              <a:off x="5157787" y="22812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90" name="Oval 388"/>
            <p:cNvSpPr>
              <a:spLocks noChangeArrowheads="1"/>
            </p:cNvSpPr>
            <p:nvPr/>
          </p:nvSpPr>
          <p:spPr bwMode="auto">
            <a:xfrm>
              <a:off x="5192712"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91" name="Oval 389"/>
            <p:cNvSpPr>
              <a:spLocks noChangeArrowheads="1"/>
            </p:cNvSpPr>
            <p:nvPr/>
          </p:nvSpPr>
          <p:spPr bwMode="auto">
            <a:xfrm>
              <a:off x="5227637" y="23161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92" name="Oval 390"/>
            <p:cNvSpPr>
              <a:spLocks noChangeArrowheads="1"/>
            </p:cNvSpPr>
            <p:nvPr/>
          </p:nvSpPr>
          <p:spPr bwMode="auto">
            <a:xfrm>
              <a:off x="5256212"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93" name="Oval 391"/>
            <p:cNvSpPr>
              <a:spLocks noChangeArrowheads="1"/>
            </p:cNvSpPr>
            <p:nvPr/>
          </p:nvSpPr>
          <p:spPr bwMode="auto">
            <a:xfrm>
              <a:off x="5291137" y="22812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94" name="Oval 392"/>
            <p:cNvSpPr>
              <a:spLocks noChangeArrowheads="1"/>
            </p:cNvSpPr>
            <p:nvPr/>
          </p:nvSpPr>
          <p:spPr bwMode="auto">
            <a:xfrm>
              <a:off x="5319712" y="229235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95" name="Oval 393"/>
            <p:cNvSpPr>
              <a:spLocks noChangeArrowheads="1"/>
            </p:cNvSpPr>
            <p:nvPr/>
          </p:nvSpPr>
          <p:spPr bwMode="auto">
            <a:xfrm>
              <a:off x="5354637"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96" name="Oval 394"/>
            <p:cNvSpPr>
              <a:spLocks noChangeArrowheads="1"/>
            </p:cNvSpPr>
            <p:nvPr/>
          </p:nvSpPr>
          <p:spPr bwMode="auto">
            <a:xfrm>
              <a:off x="5389563" y="228758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97" name="Oval 395"/>
            <p:cNvSpPr>
              <a:spLocks noChangeArrowheads="1"/>
            </p:cNvSpPr>
            <p:nvPr/>
          </p:nvSpPr>
          <p:spPr bwMode="auto">
            <a:xfrm>
              <a:off x="5418137"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98" name="Oval 396"/>
            <p:cNvSpPr>
              <a:spLocks noChangeArrowheads="1"/>
            </p:cNvSpPr>
            <p:nvPr/>
          </p:nvSpPr>
          <p:spPr bwMode="auto">
            <a:xfrm>
              <a:off x="5453063" y="36306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399" name="Oval 397"/>
            <p:cNvSpPr>
              <a:spLocks noChangeArrowheads="1"/>
            </p:cNvSpPr>
            <p:nvPr/>
          </p:nvSpPr>
          <p:spPr bwMode="auto">
            <a:xfrm>
              <a:off x="5486400" y="231616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0" name="Oval 398"/>
            <p:cNvSpPr>
              <a:spLocks noChangeArrowheads="1"/>
            </p:cNvSpPr>
            <p:nvPr/>
          </p:nvSpPr>
          <p:spPr bwMode="auto">
            <a:xfrm>
              <a:off x="5516563"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1" name="Oval 399"/>
            <p:cNvSpPr>
              <a:spLocks noChangeArrowheads="1"/>
            </p:cNvSpPr>
            <p:nvPr/>
          </p:nvSpPr>
          <p:spPr bwMode="auto">
            <a:xfrm>
              <a:off x="5549900" y="229235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2" name="Oval 400"/>
            <p:cNvSpPr>
              <a:spLocks noChangeArrowheads="1"/>
            </p:cNvSpPr>
            <p:nvPr/>
          </p:nvSpPr>
          <p:spPr bwMode="auto">
            <a:xfrm>
              <a:off x="5580063" y="22812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3" name="Oval 401"/>
            <p:cNvSpPr>
              <a:spLocks noChangeArrowheads="1"/>
            </p:cNvSpPr>
            <p:nvPr/>
          </p:nvSpPr>
          <p:spPr bwMode="auto">
            <a:xfrm>
              <a:off x="5613400" y="229235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4" name="Oval 402"/>
            <p:cNvSpPr>
              <a:spLocks noChangeArrowheads="1"/>
            </p:cNvSpPr>
            <p:nvPr/>
          </p:nvSpPr>
          <p:spPr bwMode="auto">
            <a:xfrm>
              <a:off x="5648325"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5" name="Oval 403"/>
            <p:cNvSpPr>
              <a:spLocks noChangeArrowheads="1"/>
            </p:cNvSpPr>
            <p:nvPr/>
          </p:nvSpPr>
          <p:spPr bwMode="auto">
            <a:xfrm>
              <a:off x="5676900" y="228123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6" name="Oval 404"/>
            <p:cNvSpPr>
              <a:spLocks noChangeArrowheads="1"/>
            </p:cNvSpPr>
            <p:nvPr/>
          </p:nvSpPr>
          <p:spPr bwMode="auto">
            <a:xfrm>
              <a:off x="5711825"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7" name="Oval 405"/>
            <p:cNvSpPr>
              <a:spLocks noChangeArrowheads="1"/>
            </p:cNvSpPr>
            <p:nvPr/>
          </p:nvSpPr>
          <p:spPr bwMode="auto">
            <a:xfrm>
              <a:off x="5746750" y="4191001"/>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8" name="Oval 407"/>
            <p:cNvSpPr>
              <a:spLocks noChangeArrowheads="1"/>
            </p:cNvSpPr>
            <p:nvPr/>
          </p:nvSpPr>
          <p:spPr bwMode="auto">
            <a:xfrm>
              <a:off x="5775325" y="2287587"/>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09" name="Oval 408"/>
            <p:cNvSpPr>
              <a:spLocks noChangeArrowheads="1"/>
            </p:cNvSpPr>
            <p:nvPr/>
          </p:nvSpPr>
          <p:spPr bwMode="auto">
            <a:xfrm>
              <a:off x="5810250"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0" name="Oval 409"/>
            <p:cNvSpPr>
              <a:spLocks noChangeArrowheads="1"/>
            </p:cNvSpPr>
            <p:nvPr/>
          </p:nvSpPr>
          <p:spPr bwMode="auto">
            <a:xfrm>
              <a:off x="5838825"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1" name="Oval 410"/>
            <p:cNvSpPr>
              <a:spLocks noChangeArrowheads="1"/>
            </p:cNvSpPr>
            <p:nvPr/>
          </p:nvSpPr>
          <p:spPr bwMode="auto">
            <a:xfrm>
              <a:off x="5873750" y="2316162"/>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2" name="Oval 411"/>
            <p:cNvSpPr>
              <a:spLocks noChangeArrowheads="1"/>
            </p:cNvSpPr>
            <p:nvPr/>
          </p:nvSpPr>
          <p:spPr bwMode="auto">
            <a:xfrm>
              <a:off x="5908676" y="2471737"/>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3" name="Oval 412"/>
            <p:cNvSpPr>
              <a:spLocks noChangeArrowheads="1"/>
            </p:cNvSpPr>
            <p:nvPr/>
          </p:nvSpPr>
          <p:spPr bwMode="auto">
            <a:xfrm>
              <a:off x="5937250" y="235585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4" name="Oval 413"/>
            <p:cNvSpPr>
              <a:spLocks noChangeArrowheads="1"/>
            </p:cNvSpPr>
            <p:nvPr/>
          </p:nvSpPr>
          <p:spPr bwMode="auto">
            <a:xfrm>
              <a:off x="5972176" y="229235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5" name="Oval 414"/>
            <p:cNvSpPr>
              <a:spLocks noChangeArrowheads="1"/>
            </p:cNvSpPr>
            <p:nvPr/>
          </p:nvSpPr>
          <p:spPr bwMode="auto">
            <a:xfrm>
              <a:off x="6005512" y="229870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6" name="Oval 415"/>
            <p:cNvSpPr>
              <a:spLocks noChangeArrowheads="1"/>
            </p:cNvSpPr>
            <p:nvPr/>
          </p:nvSpPr>
          <p:spPr bwMode="auto">
            <a:xfrm>
              <a:off x="6035676"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7" name="Oval 416"/>
            <p:cNvSpPr>
              <a:spLocks noChangeArrowheads="1"/>
            </p:cNvSpPr>
            <p:nvPr/>
          </p:nvSpPr>
          <p:spPr bwMode="auto">
            <a:xfrm>
              <a:off x="6069012" y="2281237"/>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8" name="Oval 417"/>
            <p:cNvSpPr>
              <a:spLocks noChangeArrowheads="1"/>
            </p:cNvSpPr>
            <p:nvPr/>
          </p:nvSpPr>
          <p:spPr bwMode="auto">
            <a:xfrm>
              <a:off x="6099176"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19" name="Oval 418"/>
            <p:cNvSpPr>
              <a:spLocks noChangeArrowheads="1"/>
            </p:cNvSpPr>
            <p:nvPr/>
          </p:nvSpPr>
          <p:spPr bwMode="auto">
            <a:xfrm>
              <a:off x="6132512" y="2281237"/>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0" name="Oval 419"/>
            <p:cNvSpPr>
              <a:spLocks noChangeArrowheads="1"/>
            </p:cNvSpPr>
            <p:nvPr/>
          </p:nvSpPr>
          <p:spPr bwMode="auto">
            <a:xfrm>
              <a:off x="6167437"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1" name="Oval 420"/>
            <p:cNvSpPr>
              <a:spLocks noChangeArrowheads="1"/>
            </p:cNvSpPr>
            <p:nvPr/>
          </p:nvSpPr>
          <p:spPr bwMode="auto">
            <a:xfrm>
              <a:off x="6196012" y="424180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2" name="Oval 421"/>
            <p:cNvSpPr>
              <a:spLocks noChangeArrowheads="1"/>
            </p:cNvSpPr>
            <p:nvPr/>
          </p:nvSpPr>
          <p:spPr bwMode="auto">
            <a:xfrm>
              <a:off x="6230937" y="23336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3" name="Oval 422"/>
            <p:cNvSpPr>
              <a:spLocks noChangeArrowheads="1"/>
            </p:cNvSpPr>
            <p:nvPr/>
          </p:nvSpPr>
          <p:spPr bwMode="auto">
            <a:xfrm>
              <a:off x="6265862" y="2281237"/>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4" name="Oval 423"/>
            <p:cNvSpPr>
              <a:spLocks noChangeArrowheads="1"/>
            </p:cNvSpPr>
            <p:nvPr/>
          </p:nvSpPr>
          <p:spPr bwMode="auto">
            <a:xfrm>
              <a:off x="6294437"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5" name="Oval 424"/>
            <p:cNvSpPr>
              <a:spLocks noChangeArrowheads="1"/>
            </p:cNvSpPr>
            <p:nvPr/>
          </p:nvSpPr>
          <p:spPr bwMode="auto">
            <a:xfrm>
              <a:off x="6329362"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6" name="Oval 425"/>
            <p:cNvSpPr>
              <a:spLocks noChangeArrowheads="1"/>
            </p:cNvSpPr>
            <p:nvPr/>
          </p:nvSpPr>
          <p:spPr bwMode="auto">
            <a:xfrm>
              <a:off x="6357937" y="229870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7" name="Oval 426"/>
            <p:cNvSpPr>
              <a:spLocks noChangeArrowheads="1"/>
            </p:cNvSpPr>
            <p:nvPr/>
          </p:nvSpPr>
          <p:spPr bwMode="auto">
            <a:xfrm>
              <a:off x="6392862"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8" name="Oval 427"/>
            <p:cNvSpPr>
              <a:spLocks noChangeArrowheads="1"/>
            </p:cNvSpPr>
            <p:nvPr/>
          </p:nvSpPr>
          <p:spPr bwMode="auto">
            <a:xfrm>
              <a:off x="6427788"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29" name="Oval 428"/>
            <p:cNvSpPr>
              <a:spLocks noChangeArrowheads="1"/>
            </p:cNvSpPr>
            <p:nvPr/>
          </p:nvSpPr>
          <p:spPr bwMode="auto">
            <a:xfrm>
              <a:off x="6456362" y="229235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0" name="Oval 429"/>
            <p:cNvSpPr>
              <a:spLocks noChangeArrowheads="1"/>
            </p:cNvSpPr>
            <p:nvPr/>
          </p:nvSpPr>
          <p:spPr bwMode="auto">
            <a:xfrm>
              <a:off x="6491288" y="4456112"/>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1" name="Oval 430"/>
            <p:cNvSpPr>
              <a:spLocks noChangeArrowheads="1"/>
            </p:cNvSpPr>
            <p:nvPr/>
          </p:nvSpPr>
          <p:spPr bwMode="auto">
            <a:xfrm>
              <a:off x="6524625" y="229870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2" name="Oval 431"/>
            <p:cNvSpPr>
              <a:spLocks noChangeArrowheads="1"/>
            </p:cNvSpPr>
            <p:nvPr/>
          </p:nvSpPr>
          <p:spPr bwMode="auto">
            <a:xfrm>
              <a:off x="6554788"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3" name="Oval 432"/>
            <p:cNvSpPr>
              <a:spLocks noChangeArrowheads="1"/>
            </p:cNvSpPr>
            <p:nvPr/>
          </p:nvSpPr>
          <p:spPr bwMode="auto">
            <a:xfrm>
              <a:off x="6588125" y="367665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4" name="Oval 433"/>
            <p:cNvSpPr>
              <a:spLocks noChangeArrowheads="1"/>
            </p:cNvSpPr>
            <p:nvPr/>
          </p:nvSpPr>
          <p:spPr bwMode="auto">
            <a:xfrm>
              <a:off x="6618288"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5" name="Oval 434"/>
            <p:cNvSpPr>
              <a:spLocks noChangeArrowheads="1"/>
            </p:cNvSpPr>
            <p:nvPr/>
          </p:nvSpPr>
          <p:spPr bwMode="auto">
            <a:xfrm>
              <a:off x="6651625" y="2559051"/>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6" name="Oval 435"/>
            <p:cNvSpPr>
              <a:spLocks noChangeArrowheads="1"/>
            </p:cNvSpPr>
            <p:nvPr/>
          </p:nvSpPr>
          <p:spPr bwMode="auto">
            <a:xfrm>
              <a:off x="6686550"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7" name="Oval 436"/>
            <p:cNvSpPr>
              <a:spLocks noChangeArrowheads="1"/>
            </p:cNvSpPr>
            <p:nvPr/>
          </p:nvSpPr>
          <p:spPr bwMode="auto">
            <a:xfrm>
              <a:off x="6715125"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8" name="Oval 437"/>
            <p:cNvSpPr>
              <a:spLocks noChangeArrowheads="1"/>
            </p:cNvSpPr>
            <p:nvPr/>
          </p:nvSpPr>
          <p:spPr bwMode="auto">
            <a:xfrm>
              <a:off x="6750050" y="2281237"/>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39" name="Oval 438"/>
            <p:cNvSpPr>
              <a:spLocks noChangeArrowheads="1"/>
            </p:cNvSpPr>
            <p:nvPr/>
          </p:nvSpPr>
          <p:spPr bwMode="auto">
            <a:xfrm>
              <a:off x="6784975" y="229235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0" name="Oval 439"/>
            <p:cNvSpPr>
              <a:spLocks noChangeArrowheads="1"/>
            </p:cNvSpPr>
            <p:nvPr/>
          </p:nvSpPr>
          <p:spPr bwMode="auto">
            <a:xfrm>
              <a:off x="6813550" y="229235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1" name="Oval 440"/>
            <p:cNvSpPr>
              <a:spLocks noChangeArrowheads="1"/>
            </p:cNvSpPr>
            <p:nvPr/>
          </p:nvSpPr>
          <p:spPr bwMode="auto">
            <a:xfrm>
              <a:off x="6848475" y="229870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2" name="Oval 441"/>
            <p:cNvSpPr>
              <a:spLocks noChangeArrowheads="1"/>
            </p:cNvSpPr>
            <p:nvPr/>
          </p:nvSpPr>
          <p:spPr bwMode="auto">
            <a:xfrm>
              <a:off x="6877050" y="2408237"/>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3" name="Oval 442"/>
            <p:cNvSpPr>
              <a:spLocks noChangeArrowheads="1"/>
            </p:cNvSpPr>
            <p:nvPr/>
          </p:nvSpPr>
          <p:spPr bwMode="auto">
            <a:xfrm>
              <a:off x="6911975"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4" name="Oval 443"/>
            <p:cNvSpPr>
              <a:spLocks noChangeArrowheads="1"/>
            </p:cNvSpPr>
            <p:nvPr/>
          </p:nvSpPr>
          <p:spPr bwMode="auto">
            <a:xfrm>
              <a:off x="6946901" y="2316162"/>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5" name="Oval 444"/>
            <p:cNvSpPr>
              <a:spLocks noChangeArrowheads="1"/>
            </p:cNvSpPr>
            <p:nvPr/>
          </p:nvSpPr>
          <p:spPr bwMode="auto">
            <a:xfrm>
              <a:off x="6975475"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6" name="Oval 445"/>
            <p:cNvSpPr>
              <a:spLocks noChangeArrowheads="1"/>
            </p:cNvSpPr>
            <p:nvPr/>
          </p:nvSpPr>
          <p:spPr bwMode="auto">
            <a:xfrm>
              <a:off x="7010401" y="229235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7" name="Oval 446"/>
            <p:cNvSpPr>
              <a:spLocks noChangeArrowheads="1"/>
            </p:cNvSpPr>
            <p:nvPr/>
          </p:nvSpPr>
          <p:spPr bwMode="auto">
            <a:xfrm>
              <a:off x="7043737"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8" name="Oval 447"/>
            <p:cNvSpPr>
              <a:spLocks noChangeArrowheads="1"/>
            </p:cNvSpPr>
            <p:nvPr/>
          </p:nvSpPr>
          <p:spPr bwMode="auto">
            <a:xfrm>
              <a:off x="7073901" y="23225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49" name="Oval 448"/>
            <p:cNvSpPr>
              <a:spLocks noChangeArrowheads="1"/>
            </p:cNvSpPr>
            <p:nvPr/>
          </p:nvSpPr>
          <p:spPr bwMode="auto">
            <a:xfrm>
              <a:off x="7107237" y="3249612"/>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0" name="Oval 449"/>
            <p:cNvSpPr>
              <a:spLocks noChangeArrowheads="1"/>
            </p:cNvSpPr>
            <p:nvPr/>
          </p:nvSpPr>
          <p:spPr bwMode="auto">
            <a:xfrm>
              <a:off x="7137401"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1" name="Oval 450"/>
            <p:cNvSpPr>
              <a:spLocks noChangeArrowheads="1"/>
            </p:cNvSpPr>
            <p:nvPr/>
          </p:nvSpPr>
          <p:spPr bwMode="auto">
            <a:xfrm>
              <a:off x="7170737"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2" name="Oval 451"/>
            <p:cNvSpPr>
              <a:spLocks noChangeArrowheads="1"/>
            </p:cNvSpPr>
            <p:nvPr/>
          </p:nvSpPr>
          <p:spPr bwMode="auto">
            <a:xfrm>
              <a:off x="7205662" y="2287587"/>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3" name="Oval 452"/>
            <p:cNvSpPr>
              <a:spLocks noChangeArrowheads="1"/>
            </p:cNvSpPr>
            <p:nvPr/>
          </p:nvSpPr>
          <p:spPr bwMode="auto">
            <a:xfrm>
              <a:off x="7234237"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4" name="Oval 453"/>
            <p:cNvSpPr>
              <a:spLocks noChangeArrowheads="1"/>
            </p:cNvSpPr>
            <p:nvPr/>
          </p:nvSpPr>
          <p:spPr bwMode="auto">
            <a:xfrm>
              <a:off x="7269162"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5" name="Oval 454"/>
            <p:cNvSpPr>
              <a:spLocks noChangeArrowheads="1"/>
            </p:cNvSpPr>
            <p:nvPr/>
          </p:nvSpPr>
          <p:spPr bwMode="auto">
            <a:xfrm>
              <a:off x="7304087"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6" name="Oval 455"/>
            <p:cNvSpPr>
              <a:spLocks noChangeArrowheads="1"/>
            </p:cNvSpPr>
            <p:nvPr/>
          </p:nvSpPr>
          <p:spPr bwMode="auto">
            <a:xfrm>
              <a:off x="7332662" y="23860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7" name="Oval 456"/>
            <p:cNvSpPr>
              <a:spLocks noChangeArrowheads="1"/>
            </p:cNvSpPr>
            <p:nvPr/>
          </p:nvSpPr>
          <p:spPr bwMode="auto">
            <a:xfrm>
              <a:off x="7367587"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8" name="Oval 457"/>
            <p:cNvSpPr>
              <a:spLocks noChangeArrowheads="1"/>
            </p:cNvSpPr>
            <p:nvPr/>
          </p:nvSpPr>
          <p:spPr bwMode="auto">
            <a:xfrm>
              <a:off x="7396162" y="2309812"/>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59" name="Oval 458"/>
            <p:cNvSpPr>
              <a:spLocks noChangeArrowheads="1"/>
            </p:cNvSpPr>
            <p:nvPr/>
          </p:nvSpPr>
          <p:spPr bwMode="auto">
            <a:xfrm>
              <a:off x="7431087"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0" name="Oval 459"/>
            <p:cNvSpPr>
              <a:spLocks noChangeArrowheads="1"/>
            </p:cNvSpPr>
            <p:nvPr/>
          </p:nvSpPr>
          <p:spPr bwMode="auto">
            <a:xfrm>
              <a:off x="7466013" y="23336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1" name="Oval 460"/>
            <p:cNvSpPr>
              <a:spLocks noChangeArrowheads="1"/>
            </p:cNvSpPr>
            <p:nvPr/>
          </p:nvSpPr>
          <p:spPr bwMode="auto">
            <a:xfrm>
              <a:off x="7494587" y="2322513"/>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2" name="Oval 461"/>
            <p:cNvSpPr>
              <a:spLocks noChangeArrowheads="1"/>
            </p:cNvSpPr>
            <p:nvPr/>
          </p:nvSpPr>
          <p:spPr bwMode="auto">
            <a:xfrm>
              <a:off x="7529513" y="2541588"/>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3" name="Oval 462"/>
            <p:cNvSpPr>
              <a:spLocks noChangeArrowheads="1"/>
            </p:cNvSpPr>
            <p:nvPr/>
          </p:nvSpPr>
          <p:spPr bwMode="auto">
            <a:xfrm>
              <a:off x="7562850"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4" name="Oval 463"/>
            <p:cNvSpPr>
              <a:spLocks noChangeArrowheads="1"/>
            </p:cNvSpPr>
            <p:nvPr/>
          </p:nvSpPr>
          <p:spPr bwMode="auto">
            <a:xfrm>
              <a:off x="7593013" y="2287587"/>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5" name="Oval 464"/>
            <p:cNvSpPr>
              <a:spLocks noChangeArrowheads="1"/>
            </p:cNvSpPr>
            <p:nvPr/>
          </p:nvSpPr>
          <p:spPr bwMode="auto">
            <a:xfrm>
              <a:off x="7626350" y="23336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6" name="Oval 465"/>
            <p:cNvSpPr>
              <a:spLocks noChangeArrowheads="1"/>
            </p:cNvSpPr>
            <p:nvPr/>
          </p:nvSpPr>
          <p:spPr bwMode="auto">
            <a:xfrm>
              <a:off x="7656513" y="2281237"/>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7" name="Oval 466"/>
            <p:cNvSpPr>
              <a:spLocks noChangeArrowheads="1"/>
            </p:cNvSpPr>
            <p:nvPr/>
          </p:nvSpPr>
          <p:spPr bwMode="auto">
            <a:xfrm>
              <a:off x="7689850" y="229235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8" name="Oval 467"/>
            <p:cNvSpPr>
              <a:spLocks noChangeArrowheads="1"/>
            </p:cNvSpPr>
            <p:nvPr/>
          </p:nvSpPr>
          <p:spPr bwMode="auto">
            <a:xfrm>
              <a:off x="7724775"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69" name="Oval 468"/>
            <p:cNvSpPr>
              <a:spLocks noChangeArrowheads="1"/>
            </p:cNvSpPr>
            <p:nvPr/>
          </p:nvSpPr>
          <p:spPr bwMode="auto">
            <a:xfrm>
              <a:off x="7753350"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0" name="Oval 469"/>
            <p:cNvSpPr>
              <a:spLocks noChangeArrowheads="1"/>
            </p:cNvSpPr>
            <p:nvPr/>
          </p:nvSpPr>
          <p:spPr bwMode="auto">
            <a:xfrm>
              <a:off x="7788275" y="2281237"/>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1" name="Oval 470"/>
            <p:cNvSpPr>
              <a:spLocks noChangeArrowheads="1"/>
            </p:cNvSpPr>
            <p:nvPr/>
          </p:nvSpPr>
          <p:spPr bwMode="auto">
            <a:xfrm>
              <a:off x="7823200" y="2478087"/>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2" name="Oval 471"/>
            <p:cNvSpPr>
              <a:spLocks noChangeArrowheads="1"/>
            </p:cNvSpPr>
            <p:nvPr/>
          </p:nvSpPr>
          <p:spPr bwMode="auto">
            <a:xfrm>
              <a:off x="7851775"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3" name="Oval 472"/>
            <p:cNvSpPr>
              <a:spLocks noChangeArrowheads="1"/>
            </p:cNvSpPr>
            <p:nvPr/>
          </p:nvSpPr>
          <p:spPr bwMode="auto">
            <a:xfrm>
              <a:off x="7886700" y="2281237"/>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4" name="Oval 473"/>
            <p:cNvSpPr>
              <a:spLocks noChangeArrowheads="1"/>
            </p:cNvSpPr>
            <p:nvPr/>
          </p:nvSpPr>
          <p:spPr bwMode="auto">
            <a:xfrm>
              <a:off x="7915275" y="229235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5" name="Oval 474"/>
            <p:cNvSpPr>
              <a:spLocks noChangeArrowheads="1"/>
            </p:cNvSpPr>
            <p:nvPr/>
          </p:nvSpPr>
          <p:spPr bwMode="auto">
            <a:xfrm>
              <a:off x="7950200" y="2276476"/>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6" name="Oval 475"/>
            <p:cNvSpPr>
              <a:spLocks noChangeArrowheads="1"/>
            </p:cNvSpPr>
            <p:nvPr/>
          </p:nvSpPr>
          <p:spPr bwMode="auto">
            <a:xfrm>
              <a:off x="7985125" y="2373312"/>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7" name="Oval 476"/>
            <p:cNvSpPr>
              <a:spLocks noChangeArrowheads="1"/>
            </p:cNvSpPr>
            <p:nvPr/>
          </p:nvSpPr>
          <p:spPr bwMode="auto">
            <a:xfrm>
              <a:off x="8013700" y="2298700"/>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8" name="Oval 477"/>
            <p:cNvSpPr>
              <a:spLocks noChangeArrowheads="1"/>
            </p:cNvSpPr>
            <p:nvPr/>
          </p:nvSpPr>
          <p:spPr bwMode="auto">
            <a:xfrm>
              <a:off x="8048626"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79" name="Oval 478"/>
            <p:cNvSpPr>
              <a:spLocks noChangeArrowheads="1"/>
            </p:cNvSpPr>
            <p:nvPr/>
          </p:nvSpPr>
          <p:spPr bwMode="auto">
            <a:xfrm>
              <a:off x="8081962" y="2281237"/>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0" name="Oval 479"/>
            <p:cNvSpPr>
              <a:spLocks noChangeArrowheads="1"/>
            </p:cNvSpPr>
            <p:nvPr/>
          </p:nvSpPr>
          <p:spPr bwMode="auto">
            <a:xfrm>
              <a:off x="8112126"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1" name="Oval 480"/>
            <p:cNvSpPr>
              <a:spLocks noChangeArrowheads="1"/>
            </p:cNvSpPr>
            <p:nvPr/>
          </p:nvSpPr>
          <p:spPr bwMode="auto">
            <a:xfrm>
              <a:off x="8145462" y="2270125"/>
              <a:ext cx="72000" cy="72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2" name="Freeform 481"/>
            <p:cNvSpPr>
              <a:spLocks noEditPoints="1"/>
            </p:cNvSpPr>
            <p:nvPr/>
          </p:nvSpPr>
          <p:spPr bwMode="auto">
            <a:xfrm>
              <a:off x="3959226" y="1744663"/>
              <a:ext cx="0" cy="2814638"/>
            </a:xfrm>
            <a:custGeom>
              <a:avLst/>
              <a:gdLst>
                <a:gd name="T0" fmla="*/ 484 h 488"/>
                <a:gd name="T1" fmla="*/ 476 h 488"/>
                <a:gd name="T2" fmla="*/ 468 h 488"/>
                <a:gd name="T3" fmla="*/ 460 h 488"/>
                <a:gd name="T4" fmla="*/ 452 h 488"/>
                <a:gd name="T5" fmla="*/ 444 h 488"/>
                <a:gd name="T6" fmla="*/ 436 h 488"/>
                <a:gd name="T7" fmla="*/ 428 h 488"/>
                <a:gd name="T8" fmla="*/ 420 h 488"/>
                <a:gd name="T9" fmla="*/ 412 h 488"/>
                <a:gd name="T10" fmla="*/ 404 h 488"/>
                <a:gd name="T11" fmla="*/ 396 h 488"/>
                <a:gd name="T12" fmla="*/ 388 h 488"/>
                <a:gd name="T13" fmla="*/ 380 h 488"/>
                <a:gd name="T14" fmla="*/ 372 h 488"/>
                <a:gd name="T15" fmla="*/ 364 h 488"/>
                <a:gd name="T16" fmla="*/ 356 h 488"/>
                <a:gd name="T17" fmla="*/ 348 h 488"/>
                <a:gd name="T18" fmla="*/ 340 h 488"/>
                <a:gd name="T19" fmla="*/ 332 h 488"/>
                <a:gd name="T20" fmla="*/ 324 h 488"/>
                <a:gd name="T21" fmla="*/ 316 h 488"/>
                <a:gd name="T22" fmla="*/ 308 h 488"/>
                <a:gd name="T23" fmla="*/ 300 h 488"/>
                <a:gd name="T24" fmla="*/ 292 h 488"/>
                <a:gd name="T25" fmla="*/ 284 h 488"/>
                <a:gd name="T26" fmla="*/ 276 h 488"/>
                <a:gd name="T27" fmla="*/ 268 h 488"/>
                <a:gd name="T28" fmla="*/ 260 h 488"/>
                <a:gd name="T29" fmla="*/ 252 h 488"/>
                <a:gd name="T30" fmla="*/ 244 h 488"/>
                <a:gd name="T31" fmla="*/ 236 h 488"/>
                <a:gd name="T32" fmla="*/ 228 h 488"/>
                <a:gd name="T33" fmla="*/ 220 h 488"/>
                <a:gd name="T34" fmla="*/ 212 h 488"/>
                <a:gd name="T35" fmla="*/ 204 h 488"/>
                <a:gd name="T36" fmla="*/ 196 h 488"/>
                <a:gd name="T37" fmla="*/ 188 h 488"/>
                <a:gd name="T38" fmla="*/ 180 h 488"/>
                <a:gd name="T39" fmla="*/ 172 h 488"/>
                <a:gd name="T40" fmla="*/ 164 h 488"/>
                <a:gd name="T41" fmla="*/ 156 h 488"/>
                <a:gd name="T42" fmla="*/ 148 h 488"/>
                <a:gd name="T43" fmla="*/ 140 h 488"/>
                <a:gd name="T44" fmla="*/ 132 h 488"/>
                <a:gd name="T45" fmla="*/ 124 h 488"/>
                <a:gd name="T46" fmla="*/ 116 h 488"/>
                <a:gd name="T47" fmla="*/ 108 h 488"/>
                <a:gd name="T48" fmla="*/ 100 h 488"/>
                <a:gd name="T49" fmla="*/ 92 h 488"/>
                <a:gd name="T50" fmla="*/ 84 h 488"/>
                <a:gd name="T51" fmla="*/ 76 h 488"/>
                <a:gd name="T52" fmla="*/ 68 h 488"/>
                <a:gd name="T53" fmla="*/ 60 h 488"/>
                <a:gd name="T54" fmla="*/ 52 h 488"/>
                <a:gd name="T55" fmla="*/ 44 h 488"/>
                <a:gd name="T56" fmla="*/ 36 h 488"/>
                <a:gd name="T57" fmla="*/ 28 h 488"/>
                <a:gd name="T58" fmla="*/ 20 h 488"/>
                <a:gd name="T59" fmla="*/ 12 h 488"/>
                <a:gd name="T60" fmla="*/ 4 h 488"/>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 ang="0">
                  <a:pos x="0" y="T32"/>
                </a:cxn>
                <a:cxn ang="0">
                  <a:pos x="0" y="T33"/>
                </a:cxn>
                <a:cxn ang="0">
                  <a:pos x="0" y="T34"/>
                </a:cxn>
                <a:cxn ang="0">
                  <a:pos x="0" y="T35"/>
                </a:cxn>
                <a:cxn ang="0">
                  <a:pos x="0" y="T36"/>
                </a:cxn>
                <a:cxn ang="0">
                  <a:pos x="0" y="T37"/>
                </a:cxn>
                <a:cxn ang="0">
                  <a:pos x="0" y="T38"/>
                </a:cxn>
                <a:cxn ang="0">
                  <a:pos x="0" y="T39"/>
                </a:cxn>
                <a:cxn ang="0">
                  <a:pos x="0" y="T40"/>
                </a:cxn>
                <a:cxn ang="0">
                  <a:pos x="0" y="T41"/>
                </a:cxn>
                <a:cxn ang="0">
                  <a:pos x="0" y="T42"/>
                </a:cxn>
                <a:cxn ang="0">
                  <a:pos x="0" y="T43"/>
                </a:cxn>
                <a:cxn ang="0">
                  <a:pos x="0" y="T44"/>
                </a:cxn>
                <a:cxn ang="0">
                  <a:pos x="0" y="T45"/>
                </a:cxn>
                <a:cxn ang="0">
                  <a:pos x="0" y="T46"/>
                </a:cxn>
                <a:cxn ang="0">
                  <a:pos x="0" y="T47"/>
                </a:cxn>
                <a:cxn ang="0">
                  <a:pos x="0" y="T48"/>
                </a:cxn>
                <a:cxn ang="0">
                  <a:pos x="0" y="T49"/>
                </a:cxn>
                <a:cxn ang="0">
                  <a:pos x="0" y="T50"/>
                </a:cxn>
                <a:cxn ang="0">
                  <a:pos x="0" y="T51"/>
                </a:cxn>
                <a:cxn ang="0">
                  <a:pos x="0" y="T52"/>
                </a:cxn>
                <a:cxn ang="0">
                  <a:pos x="0" y="T53"/>
                </a:cxn>
                <a:cxn ang="0">
                  <a:pos x="0" y="T54"/>
                </a:cxn>
                <a:cxn ang="0">
                  <a:pos x="0" y="T55"/>
                </a:cxn>
                <a:cxn ang="0">
                  <a:pos x="0" y="T56"/>
                </a:cxn>
                <a:cxn ang="0">
                  <a:pos x="0" y="T57"/>
                </a:cxn>
                <a:cxn ang="0">
                  <a:pos x="0" y="T58"/>
                </a:cxn>
                <a:cxn ang="0">
                  <a:pos x="0" y="T59"/>
                </a:cxn>
                <a:cxn ang="0">
                  <a:pos x="0" y="T60"/>
                </a:cxn>
              </a:cxnLst>
              <a:rect l="0" t="0" r="r" b="b"/>
              <a:pathLst>
                <a:path h="488">
                  <a:moveTo>
                    <a:pt x="0" y="484"/>
                  </a:moveTo>
                  <a:lnTo>
                    <a:pt x="0" y="480"/>
                  </a:lnTo>
                  <a:moveTo>
                    <a:pt x="0" y="476"/>
                  </a:moveTo>
                  <a:lnTo>
                    <a:pt x="0" y="472"/>
                  </a:lnTo>
                  <a:moveTo>
                    <a:pt x="0" y="468"/>
                  </a:moveTo>
                  <a:lnTo>
                    <a:pt x="0" y="464"/>
                  </a:lnTo>
                  <a:moveTo>
                    <a:pt x="0" y="460"/>
                  </a:moveTo>
                  <a:lnTo>
                    <a:pt x="0" y="456"/>
                  </a:lnTo>
                  <a:moveTo>
                    <a:pt x="0" y="452"/>
                  </a:moveTo>
                  <a:lnTo>
                    <a:pt x="0" y="448"/>
                  </a:lnTo>
                  <a:moveTo>
                    <a:pt x="0" y="444"/>
                  </a:moveTo>
                  <a:lnTo>
                    <a:pt x="0" y="440"/>
                  </a:lnTo>
                  <a:moveTo>
                    <a:pt x="0" y="436"/>
                  </a:moveTo>
                  <a:lnTo>
                    <a:pt x="0" y="432"/>
                  </a:lnTo>
                  <a:moveTo>
                    <a:pt x="0" y="428"/>
                  </a:moveTo>
                  <a:lnTo>
                    <a:pt x="0" y="424"/>
                  </a:lnTo>
                  <a:moveTo>
                    <a:pt x="0" y="420"/>
                  </a:moveTo>
                  <a:lnTo>
                    <a:pt x="0" y="416"/>
                  </a:lnTo>
                  <a:moveTo>
                    <a:pt x="0" y="412"/>
                  </a:moveTo>
                  <a:lnTo>
                    <a:pt x="0" y="408"/>
                  </a:lnTo>
                  <a:moveTo>
                    <a:pt x="0" y="404"/>
                  </a:moveTo>
                  <a:lnTo>
                    <a:pt x="0" y="400"/>
                  </a:lnTo>
                  <a:moveTo>
                    <a:pt x="0" y="396"/>
                  </a:moveTo>
                  <a:lnTo>
                    <a:pt x="0" y="392"/>
                  </a:lnTo>
                  <a:moveTo>
                    <a:pt x="0" y="388"/>
                  </a:moveTo>
                  <a:lnTo>
                    <a:pt x="0" y="384"/>
                  </a:lnTo>
                  <a:moveTo>
                    <a:pt x="0" y="380"/>
                  </a:moveTo>
                  <a:lnTo>
                    <a:pt x="0" y="376"/>
                  </a:lnTo>
                  <a:moveTo>
                    <a:pt x="0" y="372"/>
                  </a:moveTo>
                  <a:lnTo>
                    <a:pt x="0" y="368"/>
                  </a:lnTo>
                  <a:moveTo>
                    <a:pt x="0" y="364"/>
                  </a:moveTo>
                  <a:lnTo>
                    <a:pt x="0" y="360"/>
                  </a:lnTo>
                  <a:moveTo>
                    <a:pt x="0" y="356"/>
                  </a:moveTo>
                  <a:lnTo>
                    <a:pt x="0" y="352"/>
                  </a:lnTo>
                  <a:moveTo>
                    <a:pt x="0" y="348"/>
                  </a:moveTo>
                  <a:lnTo>
                    <a:pt x="0" y="344"/>
                  </a:lnTo>
                  <a:moveTo>
                    <a:pt x="0" y="340"/>
                  </a:moveTo>
                  <a:lnTo>
                    <a:pt x="0" y="336"/>
                  </a:lnTo>
                  <a:moveTo>
                    <a:pt x="0" y="332"/>
                  </a:moveTo>
                  <a:lnTo>
                    <a:pt x="0" y="328"/>
                  </a:lnTo>
                  <a:moveTo>
                    <a:pt x="0" y="324"/>
                  </a:moveTo>
                  <a:lnTo>
                    <a:pt x="0" y="320"/>
                  </a:lnTo>
                  <a:moveTo>
                    <a:pt x="0" y="316"/>
                  </a:moveTo>
                  <a:lnTo>
                    <a:pt x="0" y="312"/>
                  </a:lnTo>
                  <a:moveTo>
                    <a:pt x="0" y="308"/>
                  </a:moveTo>
                  <a:lnTo>
                    <a:pt x="0" y="304"/>
                  </a:lnTo>
                  <a:moveTo>
                    <a:pt x="0" y="300"/>
                  </a:moveTo>
                  <a:lnTo>
                    <a:pt x="0" y="296"/>
                  </a:lnTo>
                  <a:moveTo>
                    <a:pt x="0" y="292"/>
                  </a:moveTo>
                  <a:lnTo>
                    <a:pt x="0" y="288"/>
                  </a:lnTo>
                  <a:moveTo>
                    <a:pt x="0" y="284"/>
                  </a:moveTo>
                  <a:lnTo>
                    <a:pt x="0" y="280"/>
                  </a:lnTo>
                  <a:moveTo>
                    <a:pt x="0" y="276"/>
                  </a:moveTo>
                  <a:lnTo>
                    <a:pt x="0" y="272"/>
                  </a:lnTo>
                  <a:moveTo>
                    <a:pt x="0" y="268"/>
                  </a:moveTo>
                  <a:lnTo>
                    <a:pt x="0" y="264"/>
                  </a:lnTo>
                  <a:moveTo>
                    <a:pt x="0" y="260"/>
                  </a:moveTo>
                  <a:lnTo>
                    <a:pt x="0" y="256"/>
                  </a:lnTo>
                  <a:moveTo>
                    <a:pt x="0" y="252"/>
                  </a:moveTo>
                  <a:lnTo>
                    <a:pt x="0" y="248"/>
                  </a:lnTo>
                  <a:moveTo>
                    <a:pt x="0" y="244"/>
                  </a:moveTo>
                  <a:lnTo>
                    <a:pt x="0" y="240"/>
                  </a:lnTo>
                  <a:moveTo>
                    <a:pt x="0" y="236"/>
                  </a:moveTo>
                  <a:lnTo>
                    <a:pt x="0" y="232"/>
                  </a:lnTo>
                  <a:moveTo>
                    <a:pt x="0" y="228"/>
                  </a:moveTo>
                  <a:lnTo>
                    <a:pt x="0" y="224"/>
                  </a:lnTo>
                  <a:moveTo>
                    <a:pt x="0" y="220"/>
                  </a:moveTo>
                  <a:lnTo>
                    <a:pt x="0" y="216"/>
                  </a:lnTo>
                  <a:moveTo>
                    <a:pt x="0" y="212"/>
                  </a:moveTo>
                  <a:lnTo>
                    <a:pt x="0" y="208"/>
                  </a:lnTo>
                  <a:moveTo>
                    <a:pt x="0" y="204"/>
                  </a:moveTo>
                  <a:lnTo>
                    <a:pt x="0" y="200"/>
                  </a:lnTo>
                  <a:moveTo>
                    <a:pt x="0" y="196"/>
                  </a:moveTo>
                  <a:lnTo>
                    <a:pt x="0" y="192"/>
                  </a:lnTo>
                  <a:moveTo>
                    <a:pt x="0" y="188"/>
                  </a:moveTo>
                  <a:lnTo>
                    <a:pt x="0" y="184"/>
                  </a:lnTo>
                  <a:moveTo>
                    <a:pt x="0" y="180"/>
                  </a:moveTo>
                  <a:lnTo>
                    <a:pt x="0" y="176"/>
                  </a:lnTo>
                  <a:moveTo>
                    <a:pt x="0" y="172"/>
                  </a:moveTo>
                  <a:lnTo>
                    <a:pt x="0" y="168"/>
                  </a:lnTo>
                  <a:moveTo>
                    <a:pt x="0" y="164"/>
                  </a:moveTo>
                  <a:lnTo>
                    <a:pt x="0" y="160"/>
                  </a:lnTo>
                  <a:moveTo>
                    <a:pt x="0" y="156"/>
                  </a:moveTo>
                  <a:lnTo>
                    <a:pt x="0" y="152"/>
                  </a:lnTo>
                  <a:moveTo>
                    <a:pt x="0" y="148"/>
                  </a:moveTo>
                  <a:lnTo>
                    <a:pt x="0" y="144"/>
                  </a:lnTo>
                  <a:moveTo>
                    <a:pt x="0" y="140"/>
                  </a:moveTo>
                  <a:lnTo>
                    <a:pt x="0" y="136"/>
                  </a:lnTo>
                  <a:moveTo>
                    <a:pt x="0" y="132"/>
                  </a:moveTo>
                  <a:lnTo>
                    <a:pt x="0" y="128"/>
                  </a:lnTo>
                  <a:moveTo>
                    <a:pt x="0" y="124"/>
                  </a:moveTo>
                  <a:lnTo>
                    <a:pt x="0" y="120"/>
                  </a:lnTo>
                  <a:moveTo>
                    <a:pt x="0" y="116"/>
                  </a:moveTo>
                  <a:lnTo>
                    <a:pt x="0" y="112"/>
                  </a:lnTo>
                  <a:moveTo>
                    <a:pt x="0" y="108"/>
                  </a:moveTo>
                  <a:lnTo>
                    <a:pt x="0" y="104"/>
                  </a:lnTo>
                  <a:moveTo>
                    <a:pt x="0" y="100"/>
                  </a:moveTo>
                  <a:lnTo>
                    <a:pt x="0" y="96"/>
                  </a:lnTo>
                  <a:moveTo>
                    <a:pt x="0" y="92"/>
                  </a:moveTo>
                  <a:lnTo>
                    <a:pt x="0" y="88"/>
                  </a:lnTo>
                  <a:moveTo>
                    <a:pt x="0" y="84"/>
                  </a:moveTo>
                  <a:lnTo>
                    <a:pt x="0" y="80"/>
                  </a:lnTo>
                  <a:moveTo>
                    <a:pt x="0" y="76"/>
                  </a:moveTo>
                  <a:lnTo>
                    <a:pt x="0" y="72"/>
                  </a:lnTo>
                  <a:moveTo>
                    <a:pt x="0" y="68"/>
                  </a:moveTo>
                  <a:lnTo>
                    <a:pt x="0" y="64"/>
                  </a:lnTo>
                  <a:moveTo>
                    <a:pt x="0" y="60"/>
                  </a:moveTo>
                  <a:lnTo>
                    <a:pt x="0" y="56"/>
                  </a:lnTo>
                  <a:moveTo>
                    <a:pt x="0" y="52"/>
                  </a:moveTo>
                  <a:lnTo>
                    <a:pt x="0" y="48"/>
                  </a:lnTo>
                  <a:moveTo>
                    <a:pt x="0" y="44"/>
                  </a:moveTo>
                  <a:lnTo>
                    <a:pt x="0" y="40"/>
                  </a:lnTo>
                  <a:moveTo>
                    <a:pt x="0" y="36"/>
                  </a:moveTo>
                  <a:lnTo>
                    <a:pt x="0" y="32"/>
                  </a:lnTo>
                  <a:moveTo>
                    <a:pt x="0" y="28"/>
                  </a:moveTo>
                  <a:lnTo>
                    <a:pt x="0" y="24"/>
                  </a:lnTo>
                  <a:moveTo>
                    <a:pt x="0" y="20"/>
                  </a:moveTo>
                  <a:lnTo>
                    <a:pt x="0" y="16"/>
                  </a:lnTo>
                  <a:moveTo>
                    <a:pt x="0" y="12"/>
                  </a:moveTo>
                  <a:lnTo>
                    <a:pt x="0" y="8"/>
                  </a:lnTo>
                  <a:moveTo>
                    <a:pt x="0" y="4"/>
                  </a:moveTo>
                </a:path>
              </a:pathLst>
            </a:custGeom>
            <a:noFill/>
            <a:ln w="4"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3" name="Rectangle 482"/>
            <p:cNvSpPr>
              <a:spLocks noChangeArrowheads="1"/>
            </p:cNvSpPr>
            <p:nvPr/>
          </p:nvSpPr>
          <p:spPr bwMode="auto">
            <a:xfrm>
              <a:off x="2405064" y="1721496"/>
              <a:ext cx="543833" cy="28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ODG</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4" name="Rectangle 483"/>
            <p:cNvSpPr>
              <a:spLocks noChangeArrowheads="1"/>
            </p:cNvSpPr>
            <p:nvPr/>
          </p:nvSpPr>
          <p:spPr bwMode="auto">
            <a:xfrm>
              <a:off x="5803901" y="1721496"/>
              <a:ext cx="342688" cy="28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CD00"/>
                  </a:solidFill>
                  <a:effectLst/>
                  <a:latin typeface="Times New Roman" pitchFamily="18" charset="0"/>
                  <a:cs typeface="Times New Roman" pitchFamily="18" charset="0"/>
                </a:rPr>
                <a:t>DA</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nvGrpSpPr>
            <p:cNvPr id="485" name="Group 484"/>
            <p:cNvGrpSpPr/>
            <p:nvPr/>
          </p:nvGrpSpPr>
          <p:grpSpPr>
            <a:xfrm flipV="1">
              <a:off x="1169551" y="2082800"/>
              <a:ext cx="6488113" cy="50800"/>
              <a:chOff x="1308101" y="4735513"/>
              <a:chExt cx="6488113" cy="50800"/>
            </a:xfrm>
          </p:grpSpPr>
          <p:sp>
            <p:nvSpPr>
              <p:cNvPr id="486" name="Line 7"/>
              <p:cNvSpPr>
                <a:spLocks noChangeShapeType="1"/>
              </p:cNvSpPr>
              <p:nvPr/>
            </p:nvSpPr>
            <p:spPr bwMode="auto">
              <a:xfrm>
                <a:off x="1308101" y="4735513"/>
                <a:ext cx="6488113"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7" name="Line 8"/>
              <p:cNvSpPr>
                <a:spLocks noChangeShapeType="1"/>
              </p:cNvSpPr>
              <p:nvPr/>
            </p:nvSpPr>
            <p:spPr bwMode="auto">
              <a:xfrm>
                <a:off x="1308101" y="4735513"/>
                <a:ext cx="0" cy="5080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8" name="Line 9"/>
              <p:cNvSpPr>
                <a:spLocks noChangeShapeType="1"/>
              </p:cNvSpPr>
              <p:nvPr/>
            </p:nvSpPr>
            <p:spPr bwMode="auto">
              <a:xfrm>
                <a:off x="2928938" y="4735513"/>
                <a:ext cx="0" cy="5080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89" name="Line 10"/>
              <p:cNvSpPr>
                <a:spLocks noChangeShapeType="1"/>
              </p:cNvSpPr>
              <p:nvPr/>
            </p:nvSpPr>
            <p:spPr bwMode="auto">
              <a:xfrm>
                <a:off x="4549776" y="4735513"/>
                <a:ext cx="0" cy="5080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90" name="Line 11"/>
              <p:cNvSpPr>
                <a:spLocks noChangeShapeType="1"/>
              </p:cNvSpPr>
              <p:nvPr/>
            </p:nvSpPr>
            <p:spPr bwMode="auto">
              <a:xfrm>
                <a:off x="6175376" y="4735513"/>
                <a:ext cx="0" cy="5080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91" name="Line 12"/>
              <p:cNvSpPr>
                <a:spLocks noChangeShapeType="1"/>
              </p:cNvSpPr>
              <p:nvPr/>
            </p:nvSpPr>
            <p:spPr bwMode="auto">
              <a:xfrm>
                <a:off x="7796213" y="4735513"/>
                <a:ext cx="0" cy="5080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grpSp>
      </p:grpSp>
      <p:sp>
        <p:nvSpPr>
          <p:cNvPr id="492" name="Rectangle 560"/>
          <p:cNvSpPr>
            <a:spLocks noChangeArrowheads="1"/>
          </p:cNvSpPr>
          <p:nvPr/>
        </p:nvSpPr>
        <p:spPr bwMode="auto">
          <a:xfrm rot="16200000">
            <a:off x="-366237" y="4903650"/>
            <a:ext cx="127438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Principal</a:t>
            </a:r>
            <a:r>
              <a:rPr kumimoji="0" lang="en-US" sz="1000" b="1" i="0" u="none" strike="noStrike" cap="none" normalizeH="0" dirty="0" smtClean="0">
                <a:ln>
                  <a:noFill/>
                </a:ln>
                <a:solidFill>
                  <a:srgbClr val="000000"/>
                </a:solidFill>
                <a:effectLst/>
                <a:latin typeface="Times New Roman" pitchFamily="18" charset="0"/>
                <a:cs typeface="Times New Roman" pitchFamily="18" charset="0"/>
              </a:rPr>
              <a:t> Component </a:t>
            </a: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2</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3" name="Rectangle 560"/>
          <p:cNvSpPr>
            <a:spLocks noChangeArrowheads="1"/>
          </p:cNvSpPr>
          <p:nvPr/>
        </p:nvSpPr>
        <p:spPr bwMode="auto">
          <a:xfrm>
            <a:off x="1411952" y="6645538"/>
            <a:ext cx="127438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Principal</a:t>
            </a:r>
            <a:r>
              <a:rPr kumimoji="0" lang="en-US" sz="1000" b="1" i="0" u="none" strike="noStrike" cap="none" normalizeH="0" dirty="0" smtClean="0">
                <a:ln>
                  <a:noFill/>
                </a:ln>
                <a:solidFill>
                  <a:srgbClr val="000000"/>
                </a:solidFill>
                <a:effectLst/>
                <a:latin typeface="Times New Roman" pitchFamily="18" charset="0"/>
                <a:cs typeface="Times New Roman" pitchFamily="18" charset="0"/>
              </a:rPr>
              <a:t> Component </a:t>
            </a: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1</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nvGrpSpPr>
          <p:cNvPr id="495" name="Group 962"/>
          <p:cNvGrpSpPr>
            <a:grpSpLocks noChangeAspect="1"/>
          </p:cNvGrpSpPr>
          <p:nvPr/>
        </p:nvGrpSpPr>
        <p:grpSpPr bwMode="auto">
          <a:xfrm>
            <a:off x="479329" y="3810001"/>
            <a:ext cx="3005867" cy="2679286"/>
            <a:chOff x="1084" y="595"/>
            <a:chExt cx="3654" cy="3257"/>
          </a:xfrm>
        </p:grpSpPr>
        <p:grpSp>
          <p:nvGrpSpPr>
            <p:cNvPr id="496" name="Group 1163"/>
            <p:cNvGrpSpPr>
              <a:grpSpLocks/>
            </p:cNvGrpSpPr>
            <p:nvPr/>
          </p:nvGrpSpPr>
          <p:grpSpPr bwMode="auto">
            <a:xfrm>
              <a:off x="1511" y="992"/>
              <a:ext cx="2731" cy="2015"/>
              <a:chOff x="1511" y="992"/>
              <a:chExt cx="2731" cy="2015"/>
            </a:xfrm>
          </p:grpSpPr>
          <p:sp>
            <p:nvSpPr>
              <p:cNvPr id="760" name="Freeform 963"/>
              <p:cNvSpPr>
                <a:spLocks/>
              </p:cNvSpPr>
              <p:nvPr/>
            </p:nvSpPr>
            <p:spPr bwMode="auto">
              <a:xfrm>
                <a:off x="1793" y="1931"/>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61" name="Freeform 964"/>
              <p:cNvSpPr>
                <a:spLocks/>
              </p:cNvSpPr>
              <p:nvPr/>
            </p:nvSpPr>
            <p:spPr bwMode="auto">
              <a:xfrm>
                <a:off x="1793" y="1931"/>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62" name="Freeform 965"/>
              <p:cNvSpPr>
                <a:spLocks/>
              </p:cNvSpPr>
              <p:nvPr/>
            </p:nvSpPr>
            <p:spPr bwMode="auto">
              <a:xfrm>
                <a:off x="1511" y="2122"/>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63" name="Freeform 966"/>
              <p:cNvSpPr>
                <a:spLocks/>
              </p:cNvSpPr>
              <p:nvPr/>
            </p:nvSpPr>
            <p:spPr bwMode="auto">
              <a:xfrm>
                <a:off x="1511" y="2122"/>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64" name="Freeform 967"/>
              <p:cNvSpPr>
                <a:spLocks/>
              </p:cNvSpPr>
              <p:nvPr/>
            </p:nvSpPr>
            <p:spPr bwMode="auto">
              <a:xfrm>
                <a:off x="2380" y="2542"/>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65" name="Freeform 968"/>
              <p:cNvSpPr>
                <a:spLocks/>
              </p:cNvSpPr>
              <p:nvPr/>
            </p:nvSpPr>
            <p:spPr bwMode="auto">
              <a:xfrm>
                <a:off x="2380" y="2542"/>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66" name="Freeform 969"/>
              <p:cNvSpPr>
                <a:spLocks/>
              </p:cNvSpPr>
              <p:nvPr/>
            </p:nvSpPr>
            <p:spPr bwMode="auto">
              <a:xfrm>
                <a:off x="1800" y="1962"/>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67" name="Freeform 970"/>
              <p:cNvSpPr>
                <a:spLocks/>
              </p:cNvSpPr>
              <p:nvPr/>
            </p:nvSpPr>
            <p:spPr bwMode="auto">
              <a:xfrm>
                <a:off x="1800" y="1962"/>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68" name="Freeform 971"/>
              <p:cNvSpPr>
                <a:spLocks/>
              </p:cNvSpPr>
              <p:nvPr/>
            </p:nvSpPr>
            <p:spPr bwMode="auto">
              <a:xfrm>
                <a:off x="1655" y="2129"/>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69" name="Freeform 972"/>
              <p:cNvSpPr>
                <a:spLocks/>
              </p:cNvSpPr>
              <p:nvPr/>
            </p:nvSpPr>
            <p:spPr bwMode="auto">
              <a:xfrm>
                <a:off x="1655" y="2129"/>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70" name="Freeform 973"/>
              <p:cNvSpPr>
                <a:spLocks/>
              </p:cNvSpPr>
              <p:nvPr/>
            </p:nvSpPr>
            <p:spPr bwMode="auto">
              <a:xfrm>
                <a:off x="1648" y="2084"/>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71" name="Freeform 974"/>
              <p:cNvSpPr>
                <a:spLocks/>
              </p:cNvSpPr>
              <p:nvPr/>
            </p:nvSpPr>
            <p:spPr bwMode="auto">
              <a:xfrm>
                <a:off x="1648" y="2084"/>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72" name="Freeform 975"/>
              <p:cNvSpPr>
                <a:spLocks/>
              </p:cNvSpPr>
              <p:nvPr/>
            </p:nvSpPr>
            <p:spPr bwMode="auto">
              <a:xfrm>
                <a:off x="2060" y="229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73" name="Freeform 976"/>
              <p:cNvSpPr>
                <a:spLocks/>
              </p:cNvSpPr>
              <p:nvPr/>
            </p:nvSpPr>
            <p:spPr bwMode="auto">
              <a:xfrm>
                <a:off x="2060" y="229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74" name="Freeform 977"/>
              <p:cNvSpPr>
                <a:spLocks/>
              </p:cNvSpPr>
              <p:nvPr/>
            </p:nvSpPr>
            <p:spPr bwMode="auto">
              <a:xfrm>
                <a:off x="1793" y="1992"/>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75" name="Freeform 978"/>
              <p:cNvSpPr>
                <a:spLocks/>
              </p:cNvSpPr>
              <p:nvPr/>
            </p:nvSpPr>
            <p:spPr bwMode="auto">
              <a:xfrm>
                <a:off x="1793" y="1992"/>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76" name="Freeform 979"/>
              <p:cNvSpPr>
                <a:spLocks/>
              </p:cNvSpPr>
              <p:nvPr/>
            </p:nvSpPr>
            <p:spPr bwMode="auto">
              <a:xfrm>
                <a:off x="1678" y="2061"/>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77" name="Freeform 980"/>
              <p:cNvSpPr>
                <a:spLocks/>
              </p:cNvSpPr>
              <p:nvPr/>
            </p:nvSpPr>
            <p:spPr bwMode="auto">
              <a:xfrm>
                <a:off x="1678" y="2061"/>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78" name="Freeform 981"/>
              <p:cNvSpPr>
                <a:spLocks/>
              </p:cNvSpPr>
              <p:nvPr/>
            </p:nvSpPr>
            <p:spPr bwMode="auto">
              <a:xfrm>
                <a:off x="3441" y="1481"/>
                <a:ext cx="69" cy="68"/>
              </a:xfrm>
              <a:custGeom>
                <a:avLst/>
                <a:gdLst>
                  <a:gd name="T0" fmla="*/ 38 w 69"/>
                  <a:gd name="T1" fmla="*/ 0 h 68"/>
                  <a:gd name="T2" fmla="*/ 69 w 69"/>
                  <a:gd name="T3" fmla="*/ 68 h 68"/>
                  <a:gd name="T4" fmla="*/ 0 w 69"/>
                  <a:gd name="T5" fmla="*/ 68 h 68"/>
                  <a:gd name="T6" fmla="*/ 38 w 69"/>
                  <a:gd name="T7" fmla="*/ 0 h 68"/>
                </a:gdLst>
                <a:ahLst/>
                <a:cxnLst>
                  <a:cxn ang="0">
                    <a:pos x="T0" y="T1"/>
                  </a:cxn>
                  <a:cxn ang="0">
                    <a:pos x="T2" y="T3"/>
                  </a:cxn>
                  <a:cxn ang="0">
                    <a:pos x="T4" y="T5"/>
                  </a:cxn>
                  <a:cxn ang="0">
                    <a:pos x="T6" y="T7"/>
                  </a:cxn>
                </a:cxnLst>
                <a:rect l="0" t="0" r="r" b="b"/>
                <a:pathLst>
                  <a:path w="69" h="68">
                    <a:moveTo>
                      <a:pt x="38" y="0"/>
                    </a:moveTo>
                    <a:lnTo>
                      <a:pt x="69"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79" name="Freeform 982"/>
              <p:cNvSpPr>
                <a:spLocks/>
              </p:cNvSpPr>
              <p:nvPr/>
            </p:nvSpPr>
            <p:spPr bwMode="auto">
              <a:xfrm>
                <a:off x="3441" y="1481"/>
                <a:ext cx="69"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80" name="Freeform 983"/>
              <p:cNvSpPr>
                <a:spLocks/>
              </p:cNvSpPr>
              <p:nvPr/>
            </p:nvSpPr>
            <p:spPr bwMode="auto">
              <a:xfrm>
                <a:off x="2197" y="211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81" name="Freeform 984"/>
              <p:cNvSpPr>
                <a:spLocks/>
              </p:cNvSpPr>
              <p:nvPr/>
            </p:nvSpPr>
            <p:spPr bwMode="auto">
              <a:xfrm>
                <a:off x="2197" y="211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82" name="Freeform 985"/>
              <p:cNvSpPr>
                <a:spLocks/>
              </p:cNvSpPr>
              <p:nvPr/>
            </p:nvSpPr>
            <p:spPr bwMode="auto">
              <a:xfrm>
                <a:off x="2617" y="261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83" name="Freeform 986"/>
              <p:cNvSpPr>
                <a:spLocks/>
              </p:cNvSpPr>
              <p:nvPr/>
            </p:nvSpPr>
            <p:spPr bwMode="auto">
              <a:xfrm>
                <a:off x="2617" y="261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84" name="Freeform 987"/>
              <p:cNvSpPr>
                <a:spLocks/>
              </p:cNvSpPr>
              <p:nvPr/>
            </p:nvSpPr>
            <p:spPr bwMode="auto">
              <a:xfrm>
                <a:off x="2197" y="220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85" name="Freeform 988"/>
              <p:cNvSpPr>
                <a:spLocks/>
              </p:cNvSpPr>
              <p:nvPr/>
            </p:nvSpPr>
            <p:spPr bwMode="auto">
              <a:xfrm>
                <a:off x="2197" y="220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86" name="Freeform 989"/>
              <p:cNvSpPr>
                <a:spLocks/>
              </p:cNvSpPr>
              <p:nvPr/>
            </p:nvSpPr>
            <p:spPr bwMode="auto">
              <a:xfrm>
                <a:off x="2518" y="267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87" name="Freeform 990"/>
              <p:cNvSpPr>
                <a:spLocks/>
              </p:cNvSpPr>
              <p:nvPr/>
            </p:nvSpPr>
            <p:spPr bwMode="auto">
              <a:xfrm>
                <a:off x="2518" y="267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88" name="Freeform 991"/>
              <p:cNvSpPr>
                <a:spLocks/>
              </p:cNvSpPr>
              <p:nvPr/>
            </p:nvSpPr>
            <p:spPr bwMode="auto">
              <a:xfrm>
                <a:off x="3052" y="177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89" name="Freeform 992"/>
              <p:cNvSpPr>
                <a:spLocks/>
              </p:cNvSpPr>
              <p:nvPr/>
            </p:nvSpPr>
            <p:spPr bwMode="auto">
              <a:xfrm>
                <a:off x="3052" y="177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90" name="Freeform 993"/>
              <p:cNvSpPr>
                <a:spLocks/>
              </p:cNvSpPr>
              <p:nvPr/>
            </p:nvSpPr>
            <p:spPr bwMode="auto">
              <a:xfrm>
                <a:off x="1564" y="212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91" name="Freeform 994"/>
              <p:cNvSpPr>
                <a:spLocks/>
              </p:cNvSpPr>
              <p:nvPr/>
            </p:nvSpPr>
            <p:spPr bwMode="auto">
              <a:xfrm>
                <a:off x="1564" y="212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92" name="Freeform 995"/>
              <p:cNvSpPr>
                <a:spLocks/>
              </p:cNvSpPr>
              <p:nvPr/>
            </p:nvSpPr>
            <p:spPr bwMode="auto">
              <a:xfrm>
                <a:off x="1648" y="2015"/>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93" name="Freeform 996"/>
              <p:cNvSpPr>
                <a:spLocks/>
              </p:cNvSpPr>
              <p:nvPr/>
            </p:nvSpPr>
            <p:spPr bwMode="auto">
              <a:xfrm>
                <a:off x="1648" y="2015"/>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94" name="Freeform 997"/>
              <p:cNvSpPr>
                <a:spLocks/>
              </p:cNvSpPr>
              <p:nvPr/>
            </p:nvSpPr>
            <p:spPr bwMode="auto">
              <a:xfrm>
                <a:off x="1861" y="2275"/>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95" name="Freeform 998"/>
              <p:cNvSpPr>
                <a:spLocks/>
              </p:cNvSpPr>
              <p:nvPr/>
            </p:nvSpPr>
            <p:spPr bwMode="auto">
              <a:xfrm>
                <a:off x="1861" y="2275"/>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96" name="Freeform 999"/>
              <p:cNvSpPr>
                <a:spLocks/>
              </p:cNvSpPr>
              <p:nvPr/>
            </p:nvSpPr>
            <p:spPr bwMode="auto">
              <a:xfrm>
                <a:off x="1785" y="176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97" name="Freeform 1000"/>
              <p:cNvSpPr>
                <a:spLocks/>
              </p:cNvSpPr>
              <p:nvPr/>
            </p:nvSpPr>
            <p:spPr bwMode="auto">
              <a:xfrm>
                <a:off x="1785" y="176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98" name="Freeform 1001"/>
              <p:cNvSpPr>
                <a:spLocks/>
              </p:cNvSpPr>
              <p:nvPr/>
            </p:nvSpPr>
            <p:spPr bwMode="auto">
              <a:xfrm>
                <a:off x="2327" y="2679"/>
                <a:ext cx="69" cy="69"/>
              </a:xfrm>
              <a:custGeom>
                <a:avLst/>
                <a:gdLst>
                  <a:gd name="T0" fmla="*/ 30 w 69"/>
                  <a:gd name="T1" fmla="*/ 0 h 69"/>
                  <a:gd name="T2" fmla="*/ 69 w 69"/>
                  <a:gd name="T3" fmla="*/ 69 h 69"/>
                  <a:gd name="T4" fmla="*/ 0 w 69"/>
                  <a:gd name="T5" fmla="*/ 69 h 69"/>
                  <a:gd name="T6" fmla="*/ 30 w 69"/>
                  <a:gd name="T7" fmla="*/ 0 h 69"/>
                </a:gdLst>
                <a:ahLst/>
                <a:cxnLst>
                  <a:cxn ang="0">
                    <a:pos x="T0" y="T1"/>
                  </a:cxn>
                  <a:cxn ang="0">
                    <a:pos x="T2" y="T3"/>
                  </a:cxn>
                  <a:cxn ang="0">
                    <a:pos x="T4" y="T5"/>
                  </a:cxn>
                  <a:cxn ang="0">
                    <a:pos x="T6" y="T7"/>
                  </a:cxn>
                </a:cxnLst>
                <a:rect l="0" t="0" r="r" b="b"/>
                <a:pathLst>
                  <a:path w="69" h="69">
                    <a:moveTo>
                      <a:pt x="30" y="0"/>
                    </a:moveTo>
                    <a:lnTo>
                      <a:pt x="69"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99" name="Freeform 1002"/>
              <p:cNvSpPr>
                <a:spLocks/>
              </p:cNvSpPr>
              <p:nvPr/>
            </p:nvSpPr>
            <p:spPr bwMode="auto">
              <a:xfrm>
                <a:off x="2327" y="2679"/>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00" name="Freeform 1003"/>
              <p:cNvSpPr>
                <a:spLocks/>
              </p:cNvSpPr>
              <p:nvPr/>
            </p:nvSpPr>
            <p:spPr bwMode="auto">
              <a:xfrm>
                <a:off x="2480" y="217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01" name="Freeform 1004"/>
              <p:cNvSpPr>
                <a:spLocks/>
              </p:cNvSpPr>
              <p:nvPr/>
            </p:nvSpPr>
            <p:spPr bwMode="auto">
              <a:xfrm>
                <a:off x="2480" y="217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02" name="Freeform 1005"/>
              <p:cNvSpPr>
                <a:spLocks/>
              </p:cNvSpPr>
              <p:nvPr/>
            </p:nvSpPr>
            <p:spPr bwMode="auto">
              <a:xfrm>
                <a:off x="1732" y="1786"/>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03" name="Freeform 1006"/>
              <p:cNvSpPr>
                <a:spLocks/>
              </p:cNvSpPr>
              <p:nvPr/>
            </p:nvSpPr>
            <p:spPr bwMode="auto">
              <a:xfrm>
                <a:off x="1732" y="1786"/>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04" name="Freeform 1007"/>
              <p:cNvSpPr>
                <a:spLocks/>
              </p:cNvSpPr>
              <p:nvPr/>
            </p:nvSpPr>
            <p:spPr bwMode="auto">
              <a:xfrm>
                <a:off x="1900" y="220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05" name="Freeform 1008"/>
              <p:cNvSpPr>
                <a:spLocks/>
              </p:cNvSpPr>
              <p:nvPr/>
            </p:nvSpPr>
            <p:spPr bwMode="auto">
              <a:xfrm>
                <a:off x="1900" y="220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06" name="Freeform 1009"/>
              <p:cNvSpPr>
                <a:spLocks/>
              </p:cNvSpPr>
              <p:nvPr/>
            </p:nvSpPr>
            <p:spPr bwMode="auto">
              <a:xfrm>
                <a:off x="2098" y="199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07" name="Freeform 1010"/>
              <p:cNvSpPr>
                <a:spLocks/>
              </p:cNvSpPr>
              <p:nvPr/>
            </p:nvSpPr>
            <p:spPr bwMode="auto">
              <a:xfrm>
                <a:off x="2098" y="199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08" name="Freeform 1011"/>
              <p:cNvSpPr>
                <a:spLocks/>
              </p:cNvSpPr>
              <p:nvPr/>
            </p:nvSpPr>
            <p:spPr bwMode="auto">
              <a:xfrm>
                <a:off x="2045" y="229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09" name="Freeform 1012"/>
              <p:cNvSpPr>
                <a:spLocks/>
              </p:cNvSpPr>
              <p:nvPr/>
            </p:nvSpPr>
            <p:spPr bwMode="auto">
              <a:xfrm>
                <a:off x="2045" y="229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10" name="Freeform 1013"/>
              <p:cNvSpPr>
                <a:spLocks/>
              </p:cNvSpPr>
              <p:nvPr/>
            </p:nvSpPr>
            <p:spPr bwMode="auto">
              <a:xfrm>
                <a:off x="1816" y="206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11" name="Freeform 1014"/>
              <p:cNvSpPr>
                <a:spLocks/>
              </p:cNvSpPr>
              <p:nvPr/>
            </p:nvSpPr>
            <p:spPr bwMode="auto">
              <a:xfrm>
                <a:off x="1816" y="206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12" name="Freeform 1015"/>
              <p:cNvSpPr>
                <a:spLocks/>
              </p:cNvSpPr>
              <p:nvPr/>
            </p:nvSpPr>
            <p:spPr bwMode="auto">
              <a:xfrm>
                <a:off x="1717" y="1939"/>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13" name="Freeform 1016"/>
              <p:cNvSpPr>
                <a:spLocks/>
              </p:cNvSpPr>
              <p:nvPr/>
            </p:nvSpPr>
            <p:spPr bwMode="auto">
              <a:xfrm>
                <a:off x="1717" y="1939"/>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14" name="Freeform 1017"/>
              <p:cNvSpPr>
                <a:spLocks/>
              </p:cNvSpPr>
              <p:nvPr/>
            </p:nvSpPr>
            <p:spPr bwMode="auto">
              <a:xfrm>
                <a:off x="2045" y="183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15" name="Freeform 1018"/>
              <p:cNvSpPr>
                <a:spLocks/>
              </p:cNvSpPr>
              <p:nvPr/>
            </p:nvSpPr>
            <p:spPr bwMode="auto">
              <a:xfrm>
                <a:off x="2045" y="183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16" name="Freeform 1019"/>
              <p:cNvSpPr>
                <a:spLocks/>
              </p:cNvSpPr>
              <p:nvPr/>
            </p:nvSpPr>
            <p:spPr bwMode="auto">
              <a:xfrm>
                <a:off x="2510" y="2939"/>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17" name="Freeform 1020"/>
              <p:cNvSpPr>
                <a:spLocks/>
              </p:cNvSpPr>
              <p:nvPr/>
            </p:nvSpPr>
            <p:spPr bwMode="auto">
              <a:xfrm>
                <a:off x="2510" y="2939"/>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18" name="Freeform 1021"/>
              <p:cNvSpPr>
                <a:spLocks/>
              </p:cNvSpPr>
              <p:nvPr/>
            </p:nvSpPr>
            <p:spPr bwMode="auto">
              <a:xfrm>
                <a:off x="1686" y="190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19" name="Freeform 1022"/>
              <p:cNvSpPr>
                <a:spLocks/>
              </p:cNvSpPr>
              <p:nvPr/>
            </p:nvSpPr>
            <p:spPr bwMode="auto">
              <a:xfrm>
                <a:off x="1686" y="190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20" name="Freeform 1023"/>
              <p:cNvSpPr>
                <a:spLocks/>
              </p:cNvSpPr>
              <p:nvPr/>
            </p:nvSpPr>
            <p:spPr bwMode="auto">
              <a:xfrm>
                <a:off x="1747" y="1824"/>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21" name="Freeform 1024"/>
              <p:cNvSpPr>
                <a:spLocks/>
              </p:cNvSpPr>
              <p:nvPr/>
            </p:nvSpPr>
            <p:spPr bwMode="auto">
              <a:xfrm>
                <a:off x="1747" y="1824"/>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22" name="Freeform 1025"/>
              <p:cNvSpPr>
                <a:spLocks/>
              </p:cNvSpPr>
              <p:nvPr/>
            </p:nvSpPr>
            <p:spPr bwMode="auto">
              <a:xfrm>
                <a:off x="1732" y="200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23" name="Freeform 1026"/>
              <p:cNvSpPr>
                <a:spLocks/>
              </p:cNvSpPr>
              <p:nvPr/>
            </p:nvSpPr>
            <p:spPr bwMode="auto">
              <a:xfrm>
                <a:off x="1732" y="200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24" name="Freeform 1027"/>
              <p:cNvSpPr>
                <a:spLocks/>
              </p:cNvSpPr>
              <p:nvPr/>
            </p:nvSpPr>
            <p:spPr bwMode="auto">
              <a:xfrm>
                <a:off x="2762" y="165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25" name="Freeform 1028"/>
              <p:cNvSpPr>
                <a:spLocks/>
              </p:cNvSpPr>
              <p:nvPr/>
            </p:nvSpPr>
            <p:spPr bwMode="auto">
              <a:xfrm>
                <a:off x="2762" y="165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26" name="Freeform 1029"/>
              <p:cNvSpPr>
                <a:spLocks/>
              </p:cNvSpPr>
              <p:nvPr/>
            </p:nvSpPr>
            <p:spPr bwMode="auto">
              <a:xfrm>
                <a:off x="2190" y="2252"/>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27" name="Freeform 1030"/>
              <p:cNvSpPr>
                <a:spLocks/>
              </p:cNvSpPr>
              <p:nvPr/>
            </p:nvSpPr>
            <p:spPr bwMode="auto">
              <a:xfrm>
                <a:off x="2190" y="2252"/>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28" name="Freeform 1031"/>
              <p:cNvSpPr>
                <a:spLocks/>
              </p:cNvSpPr>
              <p:nvPr/>
            </p:nvSpPr>
            <p:spPr bwMode="auto">
              <a:xfrm>
                <a:off x="1732" y="2023"/>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29" name="Freeform 1032"/>
              <p:cNvSpPr>
                <a:spLocks/>
              </p:cNvSpPr>
              <p:nvPr/>
            </p:nvSpPr>
            <p:spPr bwMode="auto">
              <a:xfrm>
                <a:off x="1732" y="2023"/>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30" name="Freeform 1033"/>
              <p:cNvSpPr>
                <a:spLocks/>
              </p:cNvSpPr>
              <p:nvPr/>
            </p:nvSpPr>
            <p:spPr bwMode="auto">
              <a:xfrm>
                <a:off x="1839" y="209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31" name="Freeform 1034"/>
              <p:cNvSpPr>
                <a:spLocks/>
              </p:cNvSpPr>
              <p:nvPr/>
            </p:nvSpPr>
            <p:spPr bwMode="auto">
              <a:xfrm>
                <a:off x="1839" y="209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32" name="Freeform 1035"/>
              <p:cNvSpPr>
                <a:spLocks/>
              </p:cNvSpPr>
              <p:nvPr/>
            </p:nvSpPr>
            <p:spPr bwMode="auto">
              <a:xfrm>
                <a:off x="2281" y="225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33" name="Freeform 1036"/>
              <p:cNvSpPr>
                <a:spLocks/>
              </p:cNvSpPr>
              <p:nvPr/>
            </p:nvSpPr>
            <p:spPr bwMode="auto">
              <a:xfrm>
                <a:off x="2281" y="225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34" name="Freeform 1037"/>
              <p:cNvSpPr>
                <a:spLocks/>
              </p:cNvSpPr>
              <p:nvPr/>
            </p:nvSpPr>
            <p:spPr bwMode="auto">
              <a:xfrm>
                <a:off x="2052" y="2038"/>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35" name="Freeform 1038"/>
              <p:cNvSpPr>
                <a:spLocks/>
              </p:cNvSpPr>
              <p:nvPr/>
            </p:nvSpPr>
            <p:spPr bwMode="auto">
              <a:xfrm>
                <a:off x="2052" y="203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36" name="Freeform 1039"/>
              <p:cNvSpPr>
                <a:spLocks/>
              </p:cNvSpPr>
              <p:nvPr/>
            </p:nvSpPr>
            <p:spPr bwMode="auto">
              <a:xfrm>
                <a:off x="1961" y="205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37" name="Freeform 1040"/>
              <p:cNvSpPr>
                <a:spLocks/>
              </p:cNvSpPr>
              <p:nvPr/>
            </p:nvSpPr>
            <p:spPr bwMode="auto">
              <a:xfrm>
                <a:off x="1961" y="205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38" name="Freeform 1041"/>
              <p:cNvSpPr>
                <a:spLocks/>
              </p:cNvSpPr>
              <p:nvPr/>
            </p:nvSpPr>
            <p:spPr bwMode="auto">
              <a:xfrm>
                <a:off x="2258" y="2450"/>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39" name="Freeform 1042"/>
              <p:cNvSpPr>
                <a:spLocks/>
              </p:cNvSpPr>
              <p:nvPr/>
            </p:nvSpPr>
            <p:spPr bwMode="auto">
              <a:xfrm>
                <a:off x="2258" y="2450"/>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40" name="Freeform 1043"/>
              <p:cNvSpPr>
                <a:spLocks/>
              </p:cNvSpPr>
              <p:nvPr/>
            </p:nvSpPr>
            <p:spPr bwMode="auto">
              <a:xfrm>
                <a:off x="1900" y="1855"/>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41" name="Freeform 1044"/>
              <p:cNvSpPr>
                <a:spLocks/>
              </p:cNvSpPr>
              <p:nvPr/>
            </p:nvSpPr>
            <p:spPr bwMode="auto">
              <a:xfrm>
                <a:off x="1900" y="1855"/>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42" name="Freeform 1045"/>
              <p:cNvSpPr>
                <a:spLocks/>
              </p:cNvSpPr>
              <p:nvPr/>
            </p:nvSpPr>
            <p:spPr bwMode="auto">
              <a:xfrm>
                <a:off x="1991" y="2336"/>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43" name="Freeform 1046"/>
              <p:cNvSpPr>
                <a:spLocks/>
              </p:cNvSpPr>
              <p:nvPr/>
            </p:nvSpPr>
            <p:spPr bwMode="auto">
              <a:xfrm>
                <a:off x="1991" y="2336"/>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44" name="Freeform 1047"/>
              <p:cNvSpPr>
                <a:spLocks/>
              </p:cNvSpPr>
              <p:nvPr/>
            </p:nvSpPr>
            <p:spPr bwMode="auto">
              <a:xfrm>
                <a:off x="2182" y="2160"/>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45" name="Freeform 1048"/>
              <p:cNvSpPr>
                <a:spLocks/>
              </p:cNvSpPr>
              <p:nvPr/>
            </p:nvSpPr>
            <p:spPr bwMode="auto">
              <a:xfrm>
                <a:off x="2182" y="2160"/>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46" name="Freeform 1049"/>
              <p:cNvSpPr>
                <a:spLocks/>
              </p:cNvSpPr>
              <p:nvPr/>
            </p:nvSpPr>
            <p:spPr bwMode="auto">
              <a:xfrm>
                <a:off x="1823" y="2038"/>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47" name="Freeform 1050"/>
              <p:cNvSpPr>
                <a:spLocks/>
              </p:cNvSpPr>
              <p:nvPr/>
            </p:nvSpPr>
            <p:spPr bwMode="auto">
              <a:xfrm>
                <a:off x="1823" y="2038"/>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48" name="Freeform 1051"/>
              <p:cNvSpPr>
                <a:spLocks/>
              </p:cNvSpPr>
              <p:nvPr/>
            </p:nvSpPr>
            <p:spPr bwMode="auto">
              <a:xfrm>
                <a:off x="2144" y="2305"/>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49" name="Freeform 1052"/>
              <p:cNvSpPr>
                <a:spLocks/>
              </p:cNvSpPr>
              <p:nvPr/>
            </p:nvSpPr>
            <p:spPr bwMode="auto">
              <a:xfrm>
                <a:off x="2144" y="2305"/>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50" name="Freeform 1053"/>
              <p:cNvSpPr>
                <a:spLocks/>
              </p:cNvSpPr>
              <p:nvPr/>
            </p:nvSpPr>
            <p:spPr bwMode="auto">
              <a:xfrm>
                <a:off x="1884" y="2068"/>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51" name="Freeform 1054"/>
              <p:cNvSpPr>
                <a:spLocks/>
              </p:cNvSpPr>
              <p:nvPr/>
            </p:nvSpPr>
            <p:spPr bwMode="auto">
              <a:xfrm>
                <a:off x="1884" y="206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52" name="Freeform 1055"/>
              <p:cNvSpPr>
                <a:spLocks/>
              </p:cNvSpPr>
              <p:nvPr/>
            </p:nvSpPr>
            <p:spPr bwMode="auto">
              <a:xfrm>
                <a:off x="3006" y="1649"/>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53" name="Freeform 1056"/>
              <p:cNvSpPr>
                <a:spLocks/>
              </p:cNvSpPr>
              <p:nvPr/>
            </p:nvSpPr>
            <p:spPr bwMode="auto">
              <a:xfrm>
                <a:off x="3006" y="1649"/>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54" name="Freeform 1057"/>
              <p:cNvSpPr>
                <a:spLocks/>
              </p:cNvSpPr>
              <p:nvPr/>
            </p:nvSpPr>
            <p:spPr bwMode="auto">
              <a:xfrm>
                <a:off x="2296" y="2366"/>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55" name="Freeform 1058"/>
              <p:cNvSpPr>
                <a:spLocks/>
              </p:cNvSpPr>
              <p:nvPr/>
            </p:nvSpPr>
            <p:spPr bwMode="auto">
              <a:xfrm>
                <a:off x="2296" y="236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56" name="Freeform 1059"/>
              <p:cNvSpPr>
                <a:spLocks/>
              </p:cNvSpPr>
              <p:nvPr/>
            </p:nvSpPr>
            <p:spPr bwMode="auto">
              <a:xfrm>
                <a:off x="1648" y="199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57" name="Freeform 1060"/>
              <p:cNvSpPr>
                <a:spLocks/>
              </p:cNvSpPr>
              <p:nvPr/>
            </p:nvSpPr>
            <p:spPr bwMode="auto">
              <a:xfrm>
                <a:off x="1648" y="199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58" name="Freeform 1061"/>
              <p:cNvSpPr>
                <a:spLocks/>
              </p:cNvSpPr>
              <p:nvPr/>
            </p:nvSpPr>
            <p:spPr bwMode="auto">
              <a:xfrm>
                <a:off x="2121" y="250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59" name="Freeform 1062"/>
              <p:cNvSpPr>
                <a:spLocks/>
              </p:cNvSpPr>
              <p:nvPr/>
            </p:nvSpPr>
            <p:spPr bwMode="auto">
              <a:xfrm>
                <a:off x="2121" y="250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60" name="Freeform 1063"/>
              <p:cNvSpPr>
                <a:spLocks/>
              </p:cNvSpPr>
              <p:nvPr/>
            </p:nvSpPr>
            <p:spPr bwMode="auto">
              <a:xfrm>
                <a:off x="2060" y="1656"/>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61" name="Freeform 1064"/>
              <p:cNvSpPr>
                <a:spLocks/>
              </p:cNvSpPr>
              <p:nvPr/>
            </p:nvSpPr>
            <p:spPr bwMode="auto">
              <a:xfrm>
                <a:off x="2060" y="1656"/>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62" name="Freeform 1065"/>
              <p:cNvSpPr>
                <a:spLocks/>
              </p:cNvSpPr>
              <p:nvPr/>
            </p:nvSpPr>
            <p:spPr bwMode="auto">
              <a:xfrm>
                <a:off x="2098" y="163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63" name="Freeform 1066"/>
              <p:cNvSpPr>
                <a:spLocks/>
              </p:cNvSpPr>
              <p:nvPr/>
            </p:nvSpPr>
            <p:spPr bwMode="auto">
              <a:xfrm>
                <a:off x="2098" y="163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64" name="Freeform 1067"/>
              <p:cNvSpPr>
                <a:spLocks/>
              </p:cNvSpPr>
              <p:nvPr/>
            </p:nvSpPr>
            <p:spPr bwMode="auto">
              <a:xfrm>
                <a:off x="1564" y="205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65" name="Freeform 1068"/>
              <p:cNvSpPr>
                <a:spLocks/>
              </p:cNvSpPr>
              <p:nvPr/>
            </p:nvSpPr>
            <p:spPr bwMode="auto">
              <a:xfrm>
                <a:off x="1564" y="205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66" name="Freeform 1069"/>
              <p:cNvSpPr>
                <a:spLocks/>
              </p:cNvSpPr>
              <p:nvPr/>
            </p:nvSpPr>
            <p:spPr bwMode="auto">
              <a:xfrm>
                <a:off x="2113" y="1870"/>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67" name="Freeform 1070"/>
              <p:cNvSpPr>
                <a:spLocks/>
              </p:cNvSpPr>
              <p:nvPr/>
            </p:nvSpPr>
            <p:spPr bwMode="auto">
              <a:xfrm>
                <a:off x="2113" y="1870"/>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68" name="Freeform 1071"/>
              <p:cNvSpPr>
                <a:spLocks/>
              </p:cNvSpPr>
              <p:nvPr/>
            </p:nvSpPr>
            <p:spPr bwMode="auto">
              <a:xfrm>
                <a:off x="1526" y="212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69" name="Freeform 1072"/>
              <p:cNvSpPr>
                <a:spLocks/>
              </p:cNvSpPr>
              <p:nvPr/>
            </p:nvSpPr>
            <p:spPr bwMode="auto">
              <a:xfrm>
                <a:off x="1526" y="212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70" name="Freeform 1073"/>
              <p:cNvSpPr>
                <a:spLocks/>
              </p:cNvSpPr>
              <p:nvPr/>
            </p:nvSpPr>
            <p:spPr bwMode="auto">
              <a:xfrm>
                <a:off x="3143" y="1740"/>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71" name="Freeform 1074"/>
              <p:cNvSpPr>
                <a:spLocks/>
              </p:cNvSpPr>
              <p:nvPr/>
            </p:nvSpPr>
            <p:spPr bwMode="auto">
              <a:xfrm>
                <a:off x="3143" y="1740"/>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72" name="Freeform 1075"/>
              <p:cNvSpPr>
                <a:spLocks/>
              </p:cNvSpPr>
              <p:nvPr/>
            </p:nvSpPr>
            <p:spPr bwMode="auto">
              <a:xfrm>
                <a:off x="2106" y="2099"/>
                <a:ext cx="68" cy="69"/>
              </a:xfrm>
              <a:custGeom>
                <a:avLst/>
                <a:gdLst>
                  <a:gd name="T0" fmla="*/ 38 w 68"/>
                  <a:gd name="T1" fmla="*/ 0 h 69"/>
                  <a:gd name="T2" fmla="*/ 68 w 68"/>
                  <a:gd name="T3" fmla="*/ 69 h 69"/>
                  <a:gd name="T4" fmla="*/ 0 w 68"/>
                  <a:gd name="T5" fmla="*/ 69 h 69"/>
                  <a:gd name="T6" fmla="*/ 38 w 68"/>
                  <a:gd name="T7" fmla="*/ 0 h 69"/>
                </a:gdLst>
                <a:ahLst/>
                <a:cxnLst>
                  <a:cxn ang="0">
                    <a:pos x="T0" y="T1"/>
                  </a:cxn>
                  <a:cxn ang="0">
                    <a:pos x="T2" y="T3"/>
                  </a:cxn>
                  <a:cxn ang="0">
                    <a:pos x="T4" y="T5"/>
                  </a:cxn>
                  <a:cxn ang="0">
                    <a:pos x="T6" y="T7"/>
                  </a:cxn>
                </a:cxnLst>
                <a:rect l="0" t="0" r="r" b="b"/>
                <a:pathLst>
                  <a:path w="68" h="69">
                    <a:moveTo>
                      <a:pt x="38" y="0"/>
                    </a:moveTo>
                    <a:lnTo>
                      <a:pt x="68"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73" name="Freeform 1076"/>
              <p:cNvSpPr>
                <a:spLocks/>
              </p:cNvSpPr>
              <p:nvPr/>
            </p:nvSpPr>
            <p:spPr bwMode="auto">
              <a:xfrm>
                <a:off x="2106" y="2099"/>
                <a:ext cx="68"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74" name="Freeform 1077"/>
              <p:cNvSpPr>
                <a:spLocks/>
              </p:cNvSpPr>
              <p:nvPr/>
            </p:nvSpPr>
            <p:spPr bwMode="auto">
              <a:xfrm>
                <a:off x="1663" y="2023"/>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75" name="Freeform 1078"/>
              <p:cNvSpPr>
                <a:spLocks/>
              </p:cNvSpPr>
              <p:nvPr/>
            </p:nvSpPr>
            <p:spPr bwMode="auto">
              <a:xfrm>
                <a:off x="1663" y="2023"/>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76" name="Freeform 1079"/>
              <p:cNvSpPr>
                <a:spLocks/>
              </p:cNvSpPr>
              <p:nvPr/>
            </p:nvSpPr>
            <p:spPr bwMode="auto">
              <a:xfrm>
                <a:off x="1930" y="1778"/>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77" name="Freeform 1080"/>
              <p:cNvSpPr>
                <a:spLocks/>
              </p:cNvSpPr>
              <p:nvPr/>
            </p:nvSpPr>
            <p:spPr bwMode="auto">
              <a:xfrm>
                <a:off x="1930" y="1778"/>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78" name="Freeform 1081"/>
              <p:cNvSpPr>
                <a:spLocks/>
              </p:cNvSpPr>
              <p:nvPr/>
            </p:nvSpPr>
            <p:spPr bwMode="auto">
              <a:xfrm>
                <a:off x="2251" y="216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79" name="Freeform 1082"/>
              <p:cNvSpPr>
                <a:spLocks/>
              </p:cNvSpPr>
              <p:nvPr/>
            </p:nvSpPr>
            <p:spPr bwMode="auto">
              <a:xfrm>
                <a:off x="2251" y="216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80" name="Freeform 1083"/>
              <p:cNvSpPr>
                <a:spLocks/>
              </p:cNvSpPr>
              <p:nvPr/>
            </p:nvSpPr>
            <p:spPr bwMode="auto">
              <a:xfrm>
                <a:off x="2487" y="150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81" name="Freeform 1084"/>
              <p:cNvSpPr>
                <a:spLocks/>
              </p:cNvSpPr>
              <p:nvPr/>
            </p:nvSpPr>
            <p:spPr bwMode="auto">
              <a:xfrm>
                <a:off x="2487" y="150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82" name="Freeform 1085"/>
              <p:cNvSpPr>
                <a:spLocks/>
              </p:cNvSpPr>
              <p:nvPr/>
            </p:nvSpPr>
            <p:spPr bwMode="auto">
              <a:xfrm>
                <a:off x="2357" y="2450"/>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83" name="Freeform 1086"/>
              <p:cNvSpPr>
                <a:spLocks/>
              </p:cNvSpPr>
              <p:nvPr/>
            </p:nvSpPr>
            <p:spPr bwMode="auto">
              <a:xfrm>
                <a:off x="2357" y="2450"/>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84" name="Freeform 1087"/>
              <p:cNvSpPr>
                <a:spLocks/>
              </p:cNvSpPr>
              <p:nvPr/>
            </p:nvSpPr>
            <p:spPr bwMode="auto">
              <a:xfrm>
                <a:off x="2197" y="206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85" name="Freeform 1088"/>
              <p:cNvSpPr>
                <a:spLocks/>
              </p:cNvSpPr>
              <p:nvPr/>
            </p:nvSpPr>
            <p:spPr bwMode="auto">
              <a:xfrm>
                <a:off x="2197" y="206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86" name="Freeform 1089"/>
              <p:cNvSpPr>
                <a:spLocks/>
              </p:cNvSpPr>
              <p:nvPr/>
            </p:nvSpPr>
            <p:spPr bwMode="auto">
              <a:xfrm>
                <a:off x="2190" y="231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87" name="Freeform 1090"/>
              <p:cNvSpPr>
                <a:spLocks/>
              </p:cNvSpPr>
              <p:nvPr/>
            </p:nvSpPr>
            <p:spPr bwMode="auto">
              <a:xfrm>
                <a:off x="2190" y="231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88" name="Freeform 1091"/>
              <p:cNvSpPr>
                <a:spLocks/>
              </p:cNvSpPr>
              <p:nvPr/>
            </p:nvSpPr>
            <p:spPr bwMode="auto">
              <a:xfrm>
                <a:off x="1984" y="199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89" name="Freeform 1092"/>
              <p:cNvSpPr>
                <a:spLocks/>
              </p:cNvSpPr>
              <p:nvPr/>
            </p:nvSpPr>
            <p:spPr bwMode="auto">
              <a:xfrm>
                <a:off x="1984" y="199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90" name="Freeform 1093"/>
              <p:cNvSpPr>
                <a:spLocks/>
              </p:cNvSpPr>
              <p:nvPr/>
            </p:nvSpPr>
            <p:spPr bwMode="auto">
              <a:xfrm>
                <a:off x="2022" y="223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91" name="Freeform 1094"/>
              <p:cNvSpPr>
                <a:spLocks/>
              </p:cNvSpPr>
              <p:nvPr/>
            </p:nvSpPr>
            <p:spPr bwMode="auto">
              <a:xfrm>
                <a:off x="2022" y="223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92" name="Freeform 1095"/>
              <p:cNvSpPr>
                <a:spLocks/>
              </p:cNvSpPr>
              <p:nvPr/>
            </p:nvSpPr>
            <p:spPr bwMode="auto">
              <a:xfrm>
                <a:off x="1823" y="2015"/>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93" name="Freeform 1096"/>
              <p:cNvSpPr>
                <a:spLocks/>
              </p:cNvSpPr>
              <p:nvPr/>
            </p:nvSpPr>
            <p:spPr bwMode="auto">
              <a:xfrm>
                <a:off x="1823" y="2015"/>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94" name="Freeform 1097"/>
              <p:cNvSpPr>
                <a:spLocks/>
              </p:cNvSpPr>
              <p:nvPr/>
            </p:nvSpPr>
            <p:spPr bwMode="auto">
              <a:xfrm>
                <a:off x="2022" y="2290"/>
                <a:ext cx="68" cy="68"/>
              </a:xfrm>
              <a:custGeom>
                <a:avLst/>
                <a:gdLst>
                  <a:gd name="T0" fmla="*/ 38 w 68"/>
                  <a:gd name="T1" fmla="*/ 0 h 68"/>
                  <a:gd name="T2" fmla="*/ 68 w 68"/>
                  <a:gd name="T3" fmla="*/ 68 h 68"/>
                  <a:gd name="T4" fmla="*/ 0 w 68"/>
                  <a:gd name="T5" fmla="*/ 68 h 68"/>
                  <a:gd name="T6" fmla="*/ 38 w 68"/>
                  <a:gd name="T7" fmla="*/ 0 h 68"/>
                </a:gdLst>
                <a:ahLst/>
                <a:cxnLst>
                  <a:cxn ang="0">
                    <a:pos x="T0" y="T1"/>
                  </a:cxn>
                  <a:cxn ang="0">
                    <a:pos x="T2" y="T3"/>
                  </a:cxn>
                  <a:cxn ang="0">
                    <a:pos x="T4" y="T5"/>
                  </a:cxn>
                  <a:cxn ang="0">
                    <a:pos x="T6" y="T7"/>
                  </a:cxn>
                </a:cxnLst>
                <a:rect l="0" t="0" r="r" b="b"/>
                <a:pathLst>
                  <a:path w="68" h="68">
                    <a:moveTo>
                      <a:pt x="38" y="0"/>
                    </a:moveTo>
                    <a:lnTo>
                      <a:pt x="68"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95" name="Freeform 1098"/>
              <p:cNvSpPr>
                <a:spLocks/>
              </p:cNvSpPr>
              <p:nvPr/>
            </p:nvSpPr>
            <p:spPr bwMode="auto">
              <a:xfrm>
                <a:off x="2022" y="2290"/>
                <a:ext cx="68"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96" name="Freeform 1099"/>
              <p:cNvSpPr>
                <a:spLocks/>
              </p:cNvSpPr>
              <p:nvPr/>
            </p:nvSpPr>
            <p:spPr bwMode="auto">
              <a:xfrm>
                <a:off x="1877" y="167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97" name="Freeform 1100"/>
              <p:cNvSpPr>
                <a:spLocks/>
              </p:cNvSpPr>
              <p:nvPr/>
            </p:nvSpPr>
            <p:spPr bwMode="auto">
              <a:xfrm>
                <a:off x="1877" y="167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98" name="Freeform 1101"/>
              <p:cNvSpPr>
                <a:spLocks/>
              </p:cNvSpPr>
              <p:nvPr/>
            </p:nvSpPr>
            <p:spPr bwMode="auto">
              <a:xfrm>
                <a:off x="3174" y="171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899" name="Freeform 1102"/>
              <p:cNvSpPr>
                <a:spLocks/>
              </p:cNvSpPr>
              <p:nvPr/>
            </p:nvSpPr>
            <p:spPr bwMode="auto">
              <a:xfrm>
                <a:off x="3174" y="171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00" name="Freeform 1103"/>
              <p:cNvSpPr>
                <a:spLocks/>
              </p:cNvSpPr>
              <p:nvPr/>
            </p:nvSpPr>
            <p:spPr bwMode="auto">
              <a:xfrm>
                <a:off x="2296" y="1855"/>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01" name="Freeform 1104"/>
              <p:cNvSpPr>
                <a:spLocks/>
              </p:cNvSpPr>
              <p:nvPr/>
            </p:nvSpPr>
            <p:spPr bwMode="auto">
              <a:xfrm>
                <a:off x="2296" y="1855"/>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02" name="Freeform 1105"/>
              <p:cNvSpPr>
                <a:spLocks/>
              </p:cNvSpPr>
              <p:nvPr/>
            </p:nvSpPr>
            <p:spPr bwMode="auto">
              <a:xfrm>
                <a:off x="2022" y="233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03" name="Freeform 1106"/>
              <p:cNvSpPr>
                <a:spLocks/>
              </p:cNvSpPr>
              <p:nvPr/>
            </p:nvSpPr>
            <p:spPr bwMode="auto">
              <a:xfrm>
                <a:off x="2022" y="233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04" name="Freeform 1107"/>
              <p:cNvSpPr>
                <a:spLocks/>
              </p:cNvSpPr>
              <p:nvPr/>
            </p:nvSpPr>
            <p:spPr bwMode="auto">
              <a:xfrm>
                <a:off x="1831" y="178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05" name="Freeform 1108"/>
              <p:cNvSpPr>
                <a:spLocks/>
              </p:cNvSpPr>
              <p:nvPr/>
            </p:nvSpPr>
            <p:spPr bwMode="auto">
              <a:xfrm>
                <a:off x="1831" y="178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06" name="Freeform 1109"/>
              <p:cNvSpPr>
                <a:spLocks/>
              </p:cNvSpPr>
              <p:nvPr/>
            </p:nvSpPr>
            <p:spPr bwMode="auto">
              <a:xfrm>
                <a:off x="1732" y="200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07" name="Freeform 1110"/>
              <p:cNvSpPr>
                <a:spLocks/>
              </p:cNvSpPr>
              <p:nvPr/>
            </p:nvSpPr>
            <p:spPr bwMode="auto">
              <a:xfrm>
                <a:off x="1732" y="200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08" name="Freeform 1111"/>
              <p:cNvSpPr>
                <a:spLocks/>
              </p:cNvSpPr>
              <p:nvPr/>
            </p:nvSpPr>
            <p:spPr bwMode="auto">
              <a:xfrm>
                <a:off x="2174" y="2114"/>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09" name="Freeform 1112"/>
              <p:cNvSpPr>
                <a:spLocks/>
              </p:cNvSpPr>
              <p:nvPr/>
            </p:nvSpPr>
            <p:spPr bwMode="auto">
              <a:xfrm>
                <a:off x="2174" y="211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10" name="Freeform 1113"/>
              <p:cNvSpPr>
                <a:spLocks/>
              </p:cNvSpPr>
              <p:nvPr/>
            </p:nvSpPr>
            <p:spPr bwMode="auto">
              <a:xfrm>
                <a:off x="1953" y="2213"/>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11" name="Freeform 1114"/>
              <p:cNvSpPr>
                <a:spLocks/>
              </p:cNvSpPr>
              <p:nvPr/>
            </p:nvSpPr>
            <p:spPr bwMode="auto">
              <a:xfrm>
                <a:off x="1953" y="2213"/>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12" name="Freeform 1115"/>
              <p:cNvSpPr>
                <a:spLocks/>
              </p:cNvSpPr>
              <p:nvPr/>
            </p:nvSpPr>
            <p:spPr bwMode="auto">
              <a:xfrm>
                <a:off x="1823" y="2015"/>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13" name="Freeform 1116"/>
              <p:cNvSpPr>
                <a:spLocks/>
              </p:cNvSpPr>
              <p:nvPr/>
            </p:nvSpPr>
            <p:spPr bwMode="auto">
              <a:xfrm>
                <a:off x="1823" y="2015"/>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14" name="Freeform 1117"/>
              <p:cNvSpPr>
                <a:spLocks/>
              </p:cNvSpPr>
              <p:nvPr/>
            </p:nvSpPr>
            <p:spPr bwMode="auto">
              <a:xfrm>
                <a:off x="2136" y="2633"/>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15" name="Freeform 1118"/>
              <p:cNvSpPr>
                <a:spLocks/>
              </p:cNvSpPr>
              <p:nvPr/>
            </p:nvSpPr>
            <p:spPr bwMode="auto">
              <a:xfrm>
                <a:off x="2136" y="2633"/>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16" name="Freeform 1119"/>
              <p:cNvSpPr>
                <a:spLocks/>
              </p:cNvSpPr>
              <p:nvPr/>
            </p:nvSpPr>
            <p:spPr bwMode="auto">
              <a:xfrm>
                <a:off x="4166" y="234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17" name="Freeform 1120"/>
              <p:cNvSpPr>
                <a:spLocks/>
              </p:cNvSpPr>
              <p:nvPr/>
            </p:nvSpPr>
            <p:spPr bwMode="auto">
              <a:xfrm>
                <a:off x="4166" y="234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18" name="Freeform 1121"/>
              <p:cNvSpPr>
                <a:spLocks/>
              </p:cNvSpPr>
              <p:nvPr/>
            </p:nvSpPr>
            <p:spPr bwMode="auto">
              <a:xfrm>
                <a:off x="2190" y="249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19" name="Freeform 1122"/>
              <p:cNvSpPr>
                <a:spLocks/>
              </p:cNvSpPr>
              <p:nvPr/>
            </p:nvSpPr>
            <p:spPr bwMode="auto">
              <a:xfrm>
                <a:off x="2190" y="249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20" name="Freeform 1123"/>
              <p:cNvSpPr>
                <a:spLocks/>
              </p:cNvSpPr>
              <p:nvPr/>
            </p:nvSpPr>
            <p:spPr bwMode="auto">
              <a:xfrm>
                <a:off x="1686" y="2000"/>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21" name="Freeform 1124"/>
              <p:cNvSpPr>
                <a:spLocks/>
              </p:cNvSpPr>
              <p:nvPr/>
            </p:nvSpPr>
            <p:spPr bwMode="auto">
              <a:xfrm>
                <a:off x="1686" y="2000"/>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22" name="Freeform 1125"/>
              <p:cNvSpPr>
                <a:spLocks/>
              </p:cNvSpPr>
              <p:nvPr/>
            </p:nvSpPr>
            <p:spPr bwMode="auto">
              <a:xfrm>
                <a:off x="2930" y="170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23" name="Freeform 1126"/>
              <p:cNvSpPr>
                <a:spLocks/>
              </p:cNvSpPr>
              <p:nvPr/>
            </p:nvSpPr>
            <p:spPr bwMode="auto">
              <a:xfrm>
                <a:off x="2930" y="170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24" name="Freeform 1127"/>
              <p:cNvSpPr>
                <a:spLocks/>
              </p:cNvSpPr>
              <p:nvPr/>
            </p:nvSpPr>
            <p:spPr bwMode="auto">
              <a:xfrm>
                <a:off x="1961" y="2084"/>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25" name="Freeform 1128"/>
              <p:cNvSpPr>
                <a:spLocks/>
              </p:cNvSpPr>
              <p:nvPr/>
            </p:nvSpPr>
            <p:spPr bwMode="auto">
              <a:xfrm>
                <a:off x="1961" y="2084"/>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26" name="Freeform 1129"/>
              <p:cNvSpPr>
                <a:spLocks/>
              </p:cNvSpPr>
              <p:nvPr/>
            </p:nvSpPr>
            <p:spPr bwMode="auto">
              <a:xfrm>
                <a:off x="2541" y="274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27" name="Freeform 1130"/>
              <p:cNvSpPr>
                <a:spLocks/>
              </p:cNvSpPr>
              <p:nvPr/>
            </p:nvSpPr>
            <p:spPr bwMode="auto">
              <a:xfrm>
                <a:off x="2541" y="274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28" name="Freeform 1131"/>
              <p:cNvSpPr>
                <a:spLocks/>
              </p:cNvSpPr>
              <p:nvPr/>
            </p:nvSpPr>
            <p:spPr bwMode="auto">
              <a:xfrm>
                <a:off x="1602" y="2084"/>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29" name="Freeform 1132"/>
              <p:cNvSpPr>
                <a:spLocks/>
              </p:cNvSpPr>
              <p:nvPr/>
            </p:nvSpPr>
            <p:spPr bwMode="auto">
              <a:xfrm>
                <a:off x="1602" y="2084"/>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30" name="Freeform 1133"/>
              <p:cNvSpPr>
                <a:spLocks/>
              </p:cNvSpPr>
              <p:nvPr/>
            </p:nvSpPr>
            <p:spPr bwMode="auto">
              <a:xfrm>
                <a:off x="1793" y="187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31" name="Freeform 1134"/>
              <p:cNvSpPr>
                <a:spLocks/>
              </p:cNvSpPr>
              <p:nvPr/>
            </p:nvSpPr>
            <p:spPr bwMode="auto">
              <a:xfrm>
                <a:off x="1793" y="187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32" name="Freeform 1135"/>
              <p:cNvSpPr>
                <a:spLocks/>
              </p:cNvSpPr>
              <p:nvPr/>
            </p:nvSpPr>
            <p:spPr bwMode="auto">
              <a:xfrm>
                <a:off x="1945" y="1878"/>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33" name="Freeform 1136"/>
              <p:cNvSpPr>
                <a:spLocks/>
              </p:cNvSpPr>
              <p:nvPr/>
            </p:nvSpPr>
            <p:spPr bwMode="auto">
              <a:xfrm>
                <a:off x="1945" y="1878"/>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34" name="Freeform 1137"/>
              <p:cNvSpPr>
                <a:spLocks/>
              </p:cNvSpPr>
              <p:nvPr/>
            </p:nvSpPr>
            <p:spPr bwMode="auto">
              <a:xfrm>
                <a:off x="2106" y="178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35" name="Freeform 1138"/>
              <p:cNvSpPr>
                <a:spLocks/>
              </p:cNvSpPr>
              <p:nvPr/>
            </p:nvSpPr>
            <p:spPr bwMode="auto">
              <a:xfrm>
                <a:off x="2106" y="178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36" name="Freeform 1139"/>
              <p:cNvSpPr>
                <a:spLocks/>
              </p:cNvSpPr>
              <p:nvPr/>
            </p:nvSpPr>
            <p:spPr bwMode="auto">
              <a:xfrm>
                <a:off x="2220" y="239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37" name="Freeform 1140"/>
              <p:cNvSpPr>
                <a:spLocks/>
              </p:cNvSpPr>
              <p:nvPr/>
            </p:nvSpPr>
            <p:spPr bwMode="auto">
              <a:xfrm>
                <a:off x="2220" y="239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38" name="Freeform 1141"/>
              <p:cNvSpPr>
                <a:spLocks/>
              </p:cNvSpPr>
              <p:nvPr/>
            </p:nvSpPr>
            <p:spPr bwMode="auto">
              <a:xfrm>
                <a:off x="2190" y="1771"/>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39" name="Freeform 1142"/>
              <p:cNvSpPr>
                <a:spLocks/>
              </p:cNvSpPr>
              <p:nvPr/>
            </p:nvSpPr>
            <p:spPr bwMode="auto">
              <a:xfrm>
                <a:off x="2190" y="1771"/>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40" name="Freeform 1143"/>
              <p:cNvSpPr>
                <a:spLocks/>
              </p:cNvSpPr>
              <p:nvPr/>
            </p:nvSpPr>
            <p:spPr bwMode="auto">
              <a:xfrm>
                <a:off x="2418" y="2565"/>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41" name="Freeform 1144"/>
              <p:cNvSpPr>
                <a:spLocks/>
              </p:cNvSpPr>
              <p:nvPr/>
            </p:nvSpPr>
            <p:spPr bwMode="auto">
              <a:xfrm>
                <a:off x="2418" y="2565"/>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42" name="Freeform 1145"/>
              <p:cNvSpPr>
                <a:spLocks/>
              </p:cNvSpPr>
              <p:nvPr/>
            </p:nvSpPr>
            <p:spPr bwMode="auto">
              <a:xfrm>
                <a:off x="1907" y="2129"/>
                <a:ext cx="77" cy="62"/>
              </a:xfrm>
              <a:custGeom>
                <a:avLst/>
                <a:gdLst>
                  <a:gd name="T0" fmla="*/ 38 w 77"/>
                  <a:gd name="T1" fmla="*/ 0 h 62"/>
                  <a:gd name="T2" fmla="*/ 77 w 77"/>
                  <a:gd name="T3" fmla="*/ 62 h 62"/>
                  <a:gd name="T4" fmla="*/ 0 w 77"/>
                  <a:gd name="T5" fmla="*/ 62 h 62"/>
                  <a:gd name="T6" fmla="*/ 38 w 77"/>
                  <a:gd name="T7" fmla="*/ 0 h 62"/>
                </a:gdLst>
                <a:ahLst/>
                <a:cxnLst>
                  <a:cxn ang="0">
                    <a:pos x="T0" y="T1"/>
                  </a:cxn>
                  <a:cxn ang="0">
                    <a:pos x="T2" y="T3"/>
                  </a:cxn>
                  <a:cxn ang="0">
                    <a:pos x="T4" y="T5"/>
                  </a:cxn>
                  <a:cxn ang="0">
                    <a:pos x="T6" y="T7"/>
                  </a:cxn>
                </a:cxnLst>
                <a:rect l="0" t="0" r="r" b="b"/>
                <a:pathLst>
                  <a:path w="77" h="62">
                    <a:moveTo>
                      <a:pt x="38" y="0"/>
                    </a:moveTo>
                    <a:lnTo>
                      <a:pt x="77"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43" name="Freeform 1146"/>
              <p:cNvSpPr>
                <a:spLocks/>
              </p:cNvSpPr>
              <p:nvPr/>
            </p:nvSpPr>
            <p:spPr bwMode="auto">
              <a:xfrm>
                <a:off x="1907" y="2129"/>
                <a:ext cx="77"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44" name="Freeform 1147"/>
              <p:cNvSpPr>
                <a:spLocks/>
              </p:cNvSpPr>
              <p:nvPr/>
            </p:nvSpPr>
            <p:spPr bwMode="auto">
              <a:xfrm>
                <a:off x="2251" y="99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45" name="Freeform 1148"/>
              <p:cNvSpPr>
                <a:spLocks/>
              </p:cNvSpPr>
              <p:nvPr/>
            </p:nvSpPr>
            <p:spPr bwMode="auto">
              <a:xfrm>
                <a:off x="2251" y="99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46" name="Freeform 1149"/>
              <p:cNvSpPr>
                <a:spLocks/>
              </p:cNvSpPr>
              <p:nvPr/>
            </p:nvSpPr>
            <p:spPr bwMode="auto">
              <a:xfrm>
                <a:off x="1785" y="1786"/>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47" name="Freeform 1150"/>
              <p:cNvSpPr>
                <a:spLocks/>
              </p:cNvSpPr>
              <p:nvPr/>
            </p:nvSpPr>
            <p:spPr bwMode="auto">
              <a:xfrm>
                <a:off x="1785" y="1786"/>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48" name="Freeform 1151"/>
              <p:cNvSpPr>
                <a:spLocks/>
              </p:cNvSpPr>
              <p:nvPr/>
            </p:nvSpPr>
            <p:spPr bwMode="auto">
              <a:xfrm>
                <a:off x="2151" y="2236"/>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49" name="Freeform 1152"/>
              <p:cNvSpPr>
                <a:spLocks/>
              </p:cNvSpPr>
              <p:nvPr/>
            </p:nvSpPr>
            <p:spPr bwMode="auto">
              <a:xfrm>
                <a:off x="2151" y="2236"/>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50" name="Freeform 1153"/>
              <p:cNvSpPr>
                <a:spLocks/>
              </p:cNvSpPr>
              <p:nvPr/>
            </p:nvSpPr>
            <p:spPr bwMode="auto">
              <a:xfrm>
                <a:off x="1800" y="2160"/>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51" name="Freeform 1154"/>
              <p:cNvSpPr>
                <a:spLocks/>
              </p:cNvSpPr>
              <p:nvPr/>
            </p:nvSpPr>
            <p:spPr bwMode="auto">
              <a:xfrm>
                <a:off x="1800" y="2160"/>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52" name="Freeform 1155"/>
              <p:cNvSpPr>
                <a:spLocks/>
              </p:cNvSpPr>
              <p:nvPr/>
            </p:nvSpPr>
            <p:spPr bwMode="auto">
              <a:xfrm>
                <a:off x="2235" y="1076"/>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53" name="Freeform 1156"/>
              <p:cNvSpPr>
                <a:spLocks/>
              </p:cNvSpPr>
              <p:nvPr/>
            </p:nvSpPr>
            <p:spPr bwMode="auto">
              <a:xfrm>
                <a:off x="2235" y="1076"/>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54" name="Freeform 1157"/>
              <p:cNvSpPr>
                <a:spLocks/>
              </p:cNvSpPr>
              <p:nvPr/>
            </p:nvSpPr>
            <p:spPr bwMode="auto">
              <a:xfrm>
                <a:off x="2800" y="2603"/>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55" name="Freeform 1158"/>
              <p:cNvSpPr>
                <a:spLocks/>
              </p:cNvSpPr>
              <p:nvPr/>
            </p:nvSpPr>
            <p:spPr bwMode="auto">
              <a:xfrm>
                <a:off x="2800" y="2603"/>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56" name="Freeform 1159"/>
              <p:cNvSpPr>
                <a:spLocks/>
              </p:cNvSpPr>
              <p:nvPr/>
            </p:nvSpPr>
            <p:spPr bwMode="auto">
              <a:xfrm>
                <a:off x="1938" y="1946"/>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57" name="Freeform 1160"/>
              <p:cNvSpPr>
                <a:spLocks/>
              </p:cNvSpPr>
              <p:nvPr/>
            </p:nvSpPr>
            <p:spPr bwMode="auto">
              <a:xfrm>
                <a:off x="1938" y="1946"/>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58" name="Freeform 1161"/>
              <p:cNvSpPr>
                <a:spLocks/>
              </p:cNvSpPr>
              <p:nvPr/>
            </p:nvSpPr>
            <p:spPr bwMode="auto">
              <a:xfrm>
                <a:off x="1823" y="2175"/>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59" name="Freeform 1162"/>
              <p:cNvSpPr>
                <a:spLocks/>
              </p:cNvSpPr>
              <p:nvPr/>
            </p:nvSpPr>
            <p:spPr bwMode="auto">
              <a:xfrm>
                <a:off x="1823" y="2175"/>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grpSp>
        <p:grpSp>
          <p:nvGrpSpPr>
            <p:cNvPr id="497" name="Group 1364"/>
            <p:cNvGrpSpPr>
              <a:grpSpLocks/>
            </p:cNvGrpSpPr>
            <p:nvPr/>
          </p:nvGrpSpPr>
          <p:grpSpPr bwMode="auto">
            <a:xfrm>
              <a:off x="1694" y="1076"/>
              <a:ext cx="2624" cy="1641"/>
              <a:chOff x="1694" y="1076"/>
              <a:chExt cx="2624" cy="1641"/>
            </a:xfrm>
          </p:grpSpPr>
          <p:sp>
            <p:nvSpPr>
              <p:cNvPr id="560" name="Freeform 1164"/>
              <p:cNvSpPr>
                <a:spLocks/>
              </p:cNvSpPr>
              <p:nvPr/>
            </p:nvSpPr>
            <p:spPr bwMode="auto">
              <a:xfrm>
                <a:off x="2121" y="227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1" name="Freeform 1165"/>
              <p:cNvSpPr>
                <a:spLocks/>
              </p:cNvSpPr>
              <p:nvPr/>
            </p:nvSpPr>
            <p:spPr bwMode="auto">
              <a:xfrm>
                <a:off x="2121" y="227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2" name="Freeform 1166"/>
              <p:cNvSpPr>
                <a:spLocks/>
              </p:cNvSpPr>
              <p:nvPr/>
            </p:nvSpPr>
            <p:spPr bwMode="auto">
              <a:xfrm>
                <a:off x="1694" y="207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3" name="Freeform 1167"/>
              <p:cNvSpPr>
                <a:spLocks/>
              </p:cNvSpPr>
              <p:nvPr/>
            </p:nvSpPr>
            <p:spPr bwMode="auto">
              <a:xfrm>
                <a:off x="1694" y="207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4" name="Freeform 1168"/>
              <p:cNvSpPr>
                <a:spLocks/>
              </p:cNvSpPr>
              <p:nvPr/>
            </p:nvSpPr>
            <p:spPr bwMode="auto">
              <a:xfrm>
                <a:off x="1915" y="1771"/>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5" name="Freeform 1169"/>
              <p:cNvSpPr>
                <a:spLocks/>
              </p:cNvSpPr>
              <p:nvPr/>
            </p:nvSpPr>
            <p:spPr bwMode="auto">
              <a:xfrm>
                <a:off x="1915" y="1771"/>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6" name="Freeform 1170"/>
              <p:cNvSpPr>
                <a:spLocks/>
              </p:cNvSpPr>
              <p:nvPr/>
            </p:nvSpPr>
            <p:spPr bwMode="auto">
              <a:xfrm>
                <a:off x="1938" y="203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7" name="Freeform 1171"/>
              <p:cNvSpPr>
                <a:spLocks/>
              </p:cNvSpPr>
              <p:nvPr/>
            </p:nvSpPr>
            <p:spPr bwMode="auto">
              <a:xfrm>
                <a:off x="1938" y="203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8" name="Freeform 1172"/>
              <p:cNvSpPr>
                <a:spLocks/>
              </p:cNvSpPr>
              <p:nvPr/>
            </p:nvSpPr>
            <p:spPr bwMode="auto">
              <a:xfrm>
                <a:off x="2441" y="1389"/>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69" name="Freeform 1173"/>
              <p:cNvSpPr>
                <a:spLocks/>
              </p:cNvSpPr>
              <p:nvPr/>
            </p:nvSpPr>
            <p:spPr bwMode="auto">
              <a:xfrm>
                <a:off x="2441" y="1389"/>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0" name="Freeform 1174"/>
              <p:cNvSpPr>
                <a:spLocks/>
              </p:cNvSpPr>
              <p:nvPr/>
            </p:nvSpPr>
            <p:spPr bwMode="auto">
              <a:xfrm>
                <a:off x="1816" y="219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1" name="Freeform 1175"/>
              <p:cNvSpPr>
                <a:spLocks/>
              </p:cNvSpPr>
              <p:nvPr/>
            </p:nvSpPr>
            <p:spPr bwMode="auto">
              <a:xfrm>
                <a:off x="1816" y="219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2" name="Freeform 1176"/>
              <p:cNvSpPr>
                <a:spLocks/>
              </p:cNvSpPr>
              <p:nvPr/>
            </p:nvSpPr>
            <p:spPr bwMode="auto">
              <a:xfrm>
                <a:off x="2281" y="2152"/>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3" name="Freeform 1177"/>
              <p:cNvSpPr>
                <a:spLocks/>
              </p:cNvSpPr>
              <p:nvPr/>
            </p:nvSpPr>
            <p:spPr bwMode="auto">
              <a:xfrm>
                <a:off x="2281" y="2152"/>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4" name="Freeform 1178"/>
              <p:cNvSpPr>
                <a:spLocks/>
              </p:cNvSpPr>
              <p:nvPr/>
            </p:nvSpPr>
            <p:spPr bwMode="auto">
              <a:xfrm>
                <a:off x="1991" y="2374"/>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5" name="Freeform 1179"/>
              <p:cNvSpPr>
                <a:spLocks/>
              </p:cNvSpPr>
              <p:nvPr/>
            </p:nvSpPr>
            <p:spPr bwMode="auto">
              <a:xfrm>
                <a:off x="1991" y="2374"/>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6" name="Freeform 1180"/>
              <p:cNvSpPr>
                <a:spLocks/>
              </p:cNvSpPr>
              <p:nvPr/>
            </p:nvSpPr>
            <p:spPr bwMode="auto">
              <a:xfrm>
                <a:off x="2304" y="2175"/>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7" name="Freeform 1181"/>
              <p:cNvSpPr>
                <a:spLocks/>
              </p:cNvSpPr>
              <p:nvPr/>
            </p:nvSpPr>
            <p:spPr bwMode="auto">
              <a:xfrm>
                <a:off x="2304" y="2175"/>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8" name="Freeform 1182"/>
              <p:cNvSpPr>
                <a:spLocks/>
              </p:cNvSpPr>
              <p:nvPr/>
            </p:nvSpPr>
            <p:spPr bwMode="auto">
              <a:xfrm>
                <a:off x="2251" y="195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79" name="Freeform 1183"/>
              <p:cNvSpPr>
                <a:spLocks/>
              </p:cNvSpPr>
              <p:nvPr/>
            </p:nvSpPr>
            <p:spPr bwMode="auto">
              <a:xfrm>
                <a:off x="2251" y="195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0" name="Freeform 1184"/>
              <p:cNvSpPr>
                <a:spLocks/>
              </p:cNvSpPr>
              <p:nvPr/>
            </p:nvSpPr>
            <p:spPr bwMode="auto">
              <a:xfrm>
                <a:off x="2525" y="1610"/>
                <a:ext cx="69" cy="62"/>
              </a:xfrm>
              <a:custGeom>
                <a:avLst/>
                <a:gdLst>
                  <a:gd name="T0" fmla="*/ 31 w 69"/>
                  <a:gd name="T1" fmla="*/ 0 h 62"/>
                  <a:gd name="T2" fmla="*/ 69 w 69"/>
                  <a:gd name="T3" fmla="*/ 62 h 62"/>
                  <a:gd name="T4" fmla="*/ 0 w 69"/>
                  <a:gd name="T5" fmla="*/ 62 h 62"/>
                  <a:gd name="T6" fmla="*/ 31 w 69"/>
                  <a:gd name="T7" fmla="*/ 0 h 62"/>
                </a:gdLst>
                <a:ahLst/>
                <a:cxnLst>
                  <a:cxn ang="0">
                    <a:pos x="T0" y="T1"/>
                  </a:cxn>
                  <a:cxn ang="0">
                    <a:pos x="T2" y="T3"/>
                  </a:cxn>
                  <a:cxn ang="0">
                    <a:pos x="T4" y="T5"/>
                  </a:cxn>
                  <a:cxn ang="0">
                    <a:pos x="T6" y="T7"/>
                  </a:cxn>
                </a:cxnLst>
                <a:rect l="0" t="0" r="r" b="b"/>
                <a:pathLst>
                  <a:path w="69" h="62">
                    <a:moveTo>
                      <a:pt x="31" y="0"/>
                    </a:moveTo>
                    <a:lnTo>
                      <a:pt x="69" y="62"/>
                    </a:lnTo>
                    <a:lnTo>
                      <a:pt x="0" y="62"/>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1" name="Freeform 1185"/>
              <p:cNvSpPr>
                <a:spLocks/>
              </p:cNvSpPr>
              <p:nvPr/>
            </p:nvSpPr>
            <p:spPr bwMode="auto">
              <a:xfrm>
                <a:off x="2525" y="1610"/>
                <a:ext cx="69" cy="62"/>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2" name="Freeform 1186"/>
              <p:cNvSpPr>
                <a:spLocks/>
              </p:cNvSpPr>
              <p:nvPr/>
            </p:nvSpPr>
            <p:spPr bwMode="auto">
              <a:xfrm>
                <a:off x="1778" y="187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3" name="Freeform 1187"/>
              <p:cNvSpPr>
                <a:spLocks/>
              </p:cNvSpPr>
              <p:nvPr/>
            </p:nvSpPr>
            <p:spPr bwMode="auto">
              <a:xfrm>
                <a:off x="1778" y="187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4" name="Freeform 1188"/>
              <p:cNvSpPr>
                <a:spLocks/>
              </p:cNvSpPr>
              <p:nvPr/>
            </p:nvSpPr>
            <p:spPr bwMode="auto">
              <a:xfrm>
                <a:off x="2060" y="2275"/>
                <a:ext cx="69" cy="68"/>
              </a:xfrm>
              <a:custGeom>
                <a:avLst/>
                <a:gdLst>
                  <a:gd name="T0" fmla="*/ 30 w 69"/>
                  <a:gd name="T1" fmla="*/ 0 h 68"/>
                  <a:gd name="T2" fmla="*/ 69 w 69"/>
                  <a:gd name="T3" fmla="*/ 68 h 68"/>
                  <a:gd name="T4" fmla="*/ 0 w 69"/>
                  <a:gd name="T5" fmla="*/ 68 h 68"/>
                  <a:gd name="T6" fmla="*/ 30 w 69"/>
                  <a:gd name="T7" fmla="*/ 0 h 68"/>
                </a:gdLst>
                <a:ahLst/>
                <a:cxnLst>
                  <a:cxn ang="0">
                    <a:pos x="T0" y="T1"/>
                  </a:cxn>
                  <a:cxn ang="0">
                    <a:pos x="T2" y="T3"/>
                  </a:cxn>
                  <a:cxn ang="0">
                    <a:pos x="T4" y="T5"/>
                  </a:cxn>
                  <a:cxn ang="0">
                    <a:pos x="T6" y="T7"/>
                  </a:cxn>
                </a:cxnLst>
                <a:rect l="0" t="0" r="r" b="b"/>
                <a:pathLst>
                  <a:path w="69" h="68">
                    <a:moveTo>
                      <a:pt x="30" y="0"/>
                    </a:moveTo>
                    <a:lnTo>
                      <a:pt x="69" y="68"/>
                    </a:lnTo>
                    <a:lnTo>
                      <a:pt x="0" y="68"/>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5" name="Freeform 1189"/>
              <p:cNvSpPr>
                <a:spLocks/>
              </p:cNvSpPr>
              <p:nvPr/>
            </p:nvSpPr>
            <p:spPr bwMode="auto">
              <a:xfrm>
                <a:off x="2060" y="2275"/>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6" name="Freeform 1190"/>
              <p:cNvSpPr>
                <a:spLocks/>
              </p:cNvSpPr>
              <p:nvPr/>
            </p:nvSpPr>
            <p:spPr bwMode="auto">
              <a:xfrm>
                <a:off x="2312" y="236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7" name="Freeform 1191"/>
              <p:cNvSpPr>
                <a:spLocks/>
              </p:cNvSpPr>
              <p:nvPr/>
            </p:nvSpPr>
            <p:spPr bwMode="auto">
              <a:xfrm>
                <a:off x="2312" y="236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8" name="Freeform 1192"/>
              <p:cNvSpPr>
                <a:spLocks/>
              </p:cNvSpPr>
              <p:nvPr/>
            </p:nvSpPr>
            <p:spPr bwMode="auto">
              <a:xfrm>
                <a:off x="1953" y="206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89" name="Freeform 1193"/>
              <p:cNvSpPr>
                <a:spLocks/>
              </p:cNvSpPr>
              <p:nvPr/>
            </p:nvSpPr>
            <p:spPr bwMode="auto">
              <a:xfrm>
                <a:off x="1953" y="206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0" name="Freeform 1194"/>
              <p:cNvSpPr>
                <a:spLocks/>
              </p:cNvSpPr>
              <p:nvPr/>
            </p:nvSpPr>
            <p:spPr bwMode="auto">
              <a:xfrm>
                <a:off x="2151" y="2458"/>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1" name="Freeform 1195"/>
              <p:cNvSpPr>
                <a:spLocks/>
              </p:cNvSpPr>
              <p:nvPr/>
            </p:nvSpPr>
            <p:spPr bwMode="auto">
              <a:xfrm>
                <a:off x="2151" y="2458"/>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2" name="Freeform 1196"/>
              <p:cNvSpPr>
                <a:spLocks/>
              </p:cNvSpPr>
              <p:nvPr/>
            </p:nvSpPr>
            <p:spPr bwMode="auto">
              <a:xfrm>
                <a:off x="1808" y="2061"/>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3" name="Freeform 1197"/>
              <p:cNvSpPr>
                <a:spLocks/>
              </p:cNvSpPr>
              <p:nvPr/>
            </p:nvSpPr>
            <p:spPr bwMode="auto">
              <a:xfrm>
                <a:off x="1808" y="2061"/>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4" name="Freeform 1198"/>
              <p:cNvSpPr>
                <a:spLocks/>
              </p:cNvSpPr>
              <p:nvPr/>
            </p:nvSpPr>
            <p:spPr bwMode="auto">
              <a:xfrm>
                <a:off x="1938" y="222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5" name="Freeform 1199"/>
              <p:cNvSpPr>
                <a:spLocks/>
              </p:cNvSpPr>
              <p:nvPr/>
            </p:nvSpPr>
            <p:spPr bwMode="auto">
              <a:xfrm>
                <a:off x="1938" y="222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6" name="Freeform 1200"/>
              <p:cNvSpPr>
                <a:spLocks/>
              </p:cNvSpPr>
              <p:nvPr/>
            </p:nvSpPr>
            <p:spPr bwMode="auto">
              <a:xfrm>
                <a:off x="1976" y="203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7" name="Freeform 1201"/>
              <p:cNvSpPr>
                <a:spLocks/>
              </p:cNvSpPr>
              <p:nvPr/>
            </p:nvSpPr>
            <p:spPr bwMode="auto">
              <a:xfrm>
                <a:off x="1976" y="203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8" name="Freeform 1202"/>
              <p:cNvSpPr>
                <a:spLocks/>
              </p:cNvSpPr>
              <p:nvPr/>
            </p:nvSpPr>
            <p:spPr bwMode="auto">
              <a:xfrm>
                <a:off x="2487" y="1076"/>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99" name="Freeform 1203"/>
              <p:cNvSpPr>
                <a:spLocks/>
              </p:cNvSpPr>
              <p:nvPr/>
            </p:nvSpPr>
            <p:spPr bwMode="auto">
              <a:xfrm>
                <a:off x="2487" y="1076"/>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00" name="Freeform 1204"/>
              <p:cNvSpPr>
                <a:spLocks/>
              </p:cNvSpPr>
              <p:nvPr/>
            </p:nvSpPr>
            <p:spPr bwMode="auto">
              <a:xfrm>
                <a:off x="1762" y="1954"/>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01" name="Freeform 1205"/>
              <p:cNvSpPr>
                <a:spLocks/>
              </p:cNvSpPr>
              <p:nvPr/>
            </p:nvSpPr>
            <p:spPr bwMode="auto">
              <a:xfrm>
                <a:off x="1762" y="195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02" name="Freeform 1206"/>
              <p:cNvSpPr>
                <a:spLocks/>
              </p:cNvSpPr>
              <p:nvPr/>
            </p:nvSpPr>
            <p:spPr bwMode="auto">
              <a:xfrm>
                <a:off x="1999" y="2206"/>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03" name="Freeform 1207"/>
              <p:cNvSpPr>
                <a:spLocks/>
              </p:cNvSpPr>
              <p:nvPr/>
            </p:nvSpPr>
            <p:spPr bwMode="auto">
              <a:xfrm>
                <a:off x="1999" y="2206"/>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04" name="Freeform 1208"/>
              <p:cNvSpPr>
                <a:spLocks/>
              </p:cNvSpPr>
              <p:nvPr/>
            </p:nvSpPr>
            <p:spPr bwMode="auto">
              <a:xfrm>
                <a:off x="2129" y="157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05" name="Freeform 1209"/>
              <p:cNvSpPr>
                <a:spLocks/>
              </p:cNvSpPr>
              <p:nvPr/>
            </p:nvSpPr>
            <p:spPr bwMode="auto">
              <a:xfrm>
                <a:off x="2129" y="157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06" name="Freeform 1210"/>
              <p:cNvSpPr>
                <a:spLocks/>
              </p:cNvSpPr>
              <p:nvPr/>
            </p:nvSpPr>
            <p:spPr bwMode="auto">
              <a:xfrm>
                <a:off x="1968" y="2122"/>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07" name="Freeform 1211"/>
              <p:cNvSpPr>
                <a:spLocks/>
              </p:cNvSpPr>
              <p:nvPr/>
            </p:nvSpPr>
            <p:spPr bwMode="auto">
              <a:xfrm>
                <a:off x="1968" y="2122"/>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08" name="Freeform 1212"/>
              <p:cNvSpPr>
                <a:spLocks/>
              </p:cNvSpPr>
              <p:nvPr/>
            </p:nvSpPr>
            <p:spPr bwMode="auto">
              <a:xfrm>
                <a:off x="2365" y="2412"/>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09" name="Freeform 1213"/>
              <p:cNvSpPr>
                <a:spLocks/>
              </p:cNvSpPr>
              <p:nvPr/>
            </p:nvSpPr>
            <p:spPr bwMode="auto">
              <a:xfrm>
                <a:off x="2365" y="2412"/>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10" name="Freeform 1214"/>
              <p:cNvSpPr>
                <a:spLocks/>
              </p:cNvSpPr>
              <p:nvPr/>
            </p:nvSpPr>
            <p:spPr bwMode="auto">
              <a:xfrm>
                <a:off x="2159" y="206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11" name="Freeform 1215"/>
              <p:cNvSpPr>
                <a:spLocks/>
              </p:cNvSpPr>
              <p:nvPr/>
            </p:nvSpPr>
            <p:spPr bwMode="auto">
              <a:xfrm>
                <a:off x="2159" y="206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12" name="Freeform 1216"/>
              <p:cNvSpPr>
                <a:spLocks/>
              </p:cNvSpPr>
              <p:nvPr/>
            </p:nvSpPr>
            <p:spPr bwMode="auto">
              <a:xfrm>
                <a:off x="1785" y="214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13" name="Freeform 1217"/>
              <p:cNvSpPr>
                <a:spLocks/>
              </p:cNvSpPr>
              <p:nvPr/>
            </p:nvSpPr>
            <p:spPr bwMode="auto">
              <a:xfrm>
                <a:off x="1785" y="214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14" name="Freeform 1218"/>
              <p:cNvSpPr>
                <a:spLocks/>
              </p:cNvSpPr>
              <p:nvPr/>
            </p:nvSpPr>
            <p:spPr bwMode="auto">
              <a:xfrm>
                <a:off x="2045" y="216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15" name="Freeform 1219"/>
              <p:cNvSpPr>
                <a:spLocks/>
              </p:cNvSpPr>
              <p:nvPr/>
            </p:nvSpPr>
            <p:spPr bwMode="auto">
              <a:xfrm>
                <a:off x="2045" y="216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16" name="Freeform 1220"/>
              <p:cNvSpPr>
                <a:spLocks/>
              </p:cNvSpPr>
              <p:nvPr/>
            </p:nvSpPr>
            <p:spPr bwMode="auto">
              <a:xfrm>
                <a:off x="1709" y="194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17" name="Freeform 1221"/>
              <p:cNvSpPr>
                <a:spLocks/>
              </p:cNvSpPr>
              <p:nvPr/>
            </p:nvSpPr>
            <p:spPr bwMode="auto">
              <a:xfrm>
                <a:off x="1709" y="194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18" name="Freeform 1222"/>
              <p:cNvSpPr>
                <a:spLocks/>
              </p:cNvSpPr>
              <p:nvPr/>
            </p:nvSpPr>
            <p:spPr bwMode="auto">
              <a:xfrm>
                <a:off x="1724" y="1969"/>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19" name="Freeform 1223"/>
              <p:cNvSpPr>
                <a:spLocks/>
              </p:cNvSpPr>
              <p:nvPr/>
            </p:nvSpPr>
            <p:spPr bwMode="auto">
              <a:xfrm>
                <a:off x="1724" y="1969"/>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20" name="Freeform 1224"/>
              <p:cNvSpPr>
                <a:spLocks/>
              </p:cNvSpPr>
              <p:nvPr/>
            </p:nvSpPr>
            <p:spPr bwMode="auto">
              <a:xfrm>
                <a:off x="4028" y="2145"/>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21" name="Freeform 1225"/>
              <p:cNvSpPr>
                <a:spLocks/>
              </p:cNvSpPr>
              <p:nvPr/>
            </p:nvSpPr>
            <p:spPr bwMode="auto">
              <a:xfrm>
                <a:off x="4028" y="2145"/>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22" name="Freeform 1226"/>
              <p:cNvSpPr>
                <a:spLocks/>
              </p:cNvSpPr>
              <p:nvPr/>
            </p:nvSpPr>
            <p:spPr bwMode="auto">
              <a:xfrm>
                <a:off x="3784" y="2084"/>
                <a:ext cx="69" cy="68"/>
              </a:xfrm>
              <a:custGeom>
                <a:avLst/>
                <a:gdLst>
                  <a:gd name="T0" fmla="*/ 38 w 69"/>
                  <a:gd name="T1" fmla="*/ 0 h 68"/>
                  <a:gd name="T2" fmla="*/ 69 w 69"/>
                  <a:gd name="T3" fmla="*/ 68 h 68"/>
                  <a:gd name="T4" fmla="*/ 0 w 69"/>
                  <a:gd name="T5" fmla="*/ 68 h 68"/>
                  <a:gd name="T6" fmla="*/ 38 w 69"/>
                  <a:gd name="T7" fmla="*/ 0 h 68"/>
                </a:gdLst>
                <a:ahLst/>
                <a:cxnLst>
                  <a:cxn ang="0">
                    <a:pos x="T0" y="T1"/>
                  </a:cxn>
                  <a:cxn ang="0">
                    <a:pos x="T2" y="T3"/>
                  </a:cxn>
                  <a:cxn ang="0">
                    <a:pos x="T4" y="T5"/>
                  </a:cxn>
                  <a:cxn ang="0">
                    <a:pos x="T6" y="T7"/>
                  </a:cxn>
                </a:cxnLst>
                <a:rect l="0" t="0" r="r" b="b"/>
                <a:pathLst>
                  <a:path w="69" h="68">
                    <a:moveTo>
                      <a:pt x="38" y="0"/>
                    </a:moveTo>
                    <a:lnTo>
                      <a:pt x="69"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23" name="Freeform 1227"/>
              <p:cNvSpPr>
                <a:spLocks/>
              </p:cNvSpPr>
              <p:nvPr/>
            </p:nvSpPr>
            <p:spPr bwMode="auto">
              <a:xfrm>
                <a:off x="3784" y="2084"/>
                <a:ext cx="69"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24" name="Freeform 1228"/>
              <p:cNvSpPr>
                <a:spLocks/>
              </p:cNvSpPr>
              <p:nvPr/>
            </p:nvSpPr>
            <p:spPr bwMode="auto">
              <a:xfrm>
                <a:off x="3197" y="181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25" name="Freeform 1229"/>
              <p:cNvSpPr>
                <a:spLocks/>
              </p:cNvSpPr>
              <p:nvPr/>
            </p:nvSpPr>
            <p:spPr bwMode="auto">
              <a:xfrm>
                <a:off x="3197" y="181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26" name="Freeform 1230"/>
              <p:cNvSpPr>
                <a:spLocks/>
              </p:cNvSpPr>
              <p:nvPr/>
            </p:nvSpPr>
            <p:spPr bwMode="auto">
              <a:xfrm>
                <a:off x="4242" y="221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27" name="Freeform 1231"/>
              <p:cNvSpPr>
                <a:spLocks/>
              </p:cNvSpPr>
              <p:nvPr/>
            </p:nvSpPr>
            <p:spPr bwMode="auto">
              <a:xfrm>
                <a:off x="4242" y="221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28" name="Freeform 1232"/>
              <p:cNvSpPr>
                <a:spLocks/>
              </p:cNvSpPr>
              <p:nvPr/>
            </p:nvSpPr>
            <p:spPr bwMode="auto">
              <a:xfrm>
                <a:off x="3685" y="19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29" name="Freeform 1233"/>
              <p:cNvSpPr>
                <a:spLocks/>
              </p:cNvSpPr>
              <p:nvPr/>
            </p:nvSpPr>
            <p:spPr bwMode="auto">
              <a:xfrm>
                <a:off x="3685" y="19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30" name="Freeform 1234"/>
              <p:cNvSpPr>
                <a:spLocks/>
              </p:cNvSpPr>
              <p:nvPr/>
            </p:nvSpPr>
            <p:spPr bwMode="auto">
              <a:xfrm>
                <a:off x="3922" y="2297"/>
                <a:ext cx="68" cy="69"/>
              </a:xfrm>
              <a:custGeom>
                <a:avLst/>
                <a:gdLst>
                  <a:gd name="T0" fmla="*/ 38 w 68"/>
                  <a:gd name="T1" fmla="*/ 0 h 69"/>
                  <a:gd name="T2" fmla="*/ 68 w 68"/>
                  <a:gd name="T3" fmla="*/ 69 h 69"/>
                  <a:gd name="T4" fmla="*/ 0 w 68"/>
                  <a:gd name="T5" fmla="*/ 69 h 69"/>
                  <a:gd name="T6" fmla="*/ 38 w 68"/>
                  <a:gd name="T7" fmla="*/ 0 h 69"/>
                </a:gdLst>
                <a:ahLst/>
                <a:cxnLst>
                  <a:cxn ang="0">
                    <a:pos x="T0" y="T1"/>
                  </a:cxn>
                  <a:cxn ang="0">
                    <a:pos x="T2" y="T3"/>
                  </a:cxn>
                  <a:cxn ang="0">
                    <a:pos x="T4" y="T5"/>
                  </a:cxn>
                  <a:cxn ang="0">
                    <a:pos x="T6" y="T7"/>
                  </a:cxn>
                </a:cxnLst>
                <a:rect l="0" t="0" r="r" b="b"/>
                <a:pathLst>
                  <a:path w="68" h="69">
                    <a:moveTo>
                      <a:pt x="38" y="0"/>
                    </a:moveTo>
                    <a:lnTo>
                      <a:pt x="68"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31" name="Freeform 1235"/>
              <p:cNvSpPr>
                <a:spLocks/>
              </p:cNvSpPr>
              <p:nvPr/>
            </p:nvSpPr>
            <p:spPr bwMode="auto">
              <a:xfrm>
                <a:off x="3922" y="2297"/>
                <a:ext cx="68"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32" name="Freeform 1236"/>
              <p:cNvSpPr>
                <a:spLocks/>
              </p:cNvSpPr>
              <p:nvPr/>
            </p:nvSpPr>
            <p:spPr bwMode="auto">
              <a:xfrm>
                <a:off x="3090" y="1809"/>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33" name="Freeform 1237"/>
              <p:cNvSpPr>
                <a:spLocks/>
              </p:cNvSpPr>
              <p:nvPr/>
            </p:nvSpPr>
            <p:spPr bwMode="auto">
              <a:xfrm>
                <a:off x="3090" y="1809"/>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34" name="Freeform 1238"/>
              <p:cNvSpPr>
                <a:spLocks/>
              </p:cNvSpPr>
              <p:nvPr/>
            </p:nvSpPr>
            <p:spPr bwMode="auto">
              <a:xfrm>
                <a:off x="3288" y="1672"/>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35" name="Freeform 1239"/>
              <p:cNvSpPr>
                <a:spLocks/>
              </p:cNvSpPr>
              <p:nvPr/>
            </p:nvSpPr>
            <p:spPr bwMode="auto">
              <a:xfrm>
                <a:off x="3288" y="1672"/>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36" name="Freeform 1240"/>
              <p:cNvSpPr>
                <a:spLocks/>
              </p:cNvSpPr>
              <p:nvPr/>
            </p:nvSpPr>
            <p:spPr bwMode="auto">
              <a:xfrm>
                <a:off x="3616" y="1687"/>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37" name="Freeform 1241"/>
              <p:cNvSpPr>
                <a:spLocks/>
              </p:cNvSpPr>
              <p:nvPr/>
            </p:nvSpPr>
            <p:spPr bwMode="auto">
              <a:xfrm>
                <a:off x="3616" y="1687"/>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38" name="Freeform 1242"/>
              <p:cNvSpPr>
                <a:spLocks/>
              </p:cNvSpPr>
              <p:nvPr/>
            </p:nvSpPr>
            <p:spPr bwMode="auto">
              <a:xfrm>
                <a:off x="3448" y="2206"/>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39" name="Freeform 1243"/>
              <p:cNvSpPr>
                <a:spLocks/>
              </p:cNvSpPr>
              <p:nvPr/>
            </p:nvSpPr>
            <p:spPr bwMode="auto">
              <a:xfrm>
                <a:off x="3448" y="2206"/>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40" name="Freeform 1244"/>
              <p:cNvSpPr>
                <a:spLocks/>
              </p:cNvSpPr>
              <p:nvPr/>
            </p:nvSpPr>
            <p:spPr bwMode="auto">
              <a:xfrm>
                <a:off x="3036" y="1710"/>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41" name="Freeform 1245"/>
              <p:cNvSpPr>
                <a:spLocks/>
              </p:cNvSpPr>
              <p:nvPr/>
            </p:nvSpPr>
            <p:spPr bwMode="auto">
              <a:xfrm>
                <a:off x="3036" y="1710"/>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42" name="Freeform 1246"/>
              <p:cNvSpPr>
                <a:spLocks/>
              </p:cNvSpPr>
              <p:nvPr/>
            </p:nvSpPr>
            <p:spPr bwMode="auto">
              <a:xfrm>
                <a:off x="3395" y="1977"/>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43" name="Freeform 1247"/>
              <p:cNvSpPr>
                <a:spLocks/>
              </p:cNvSpPr>
              <p:nvPr/>
            </p:nvSpPr>
            <p:spPr bwMode="auto">
              <a:xfrm>
                <a:off x="3395" y="1977"/>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44" name="Freeform 1248"/>
              <p:cNvSpPr>
                <a:spLocks/>
              </p:cNvSpPr>
              <p:nvPr/>
            </p:nvSpPr>
            <p:spPr bwMode="auto">
              <a:xfrm>
                <a:off x="3929" y="238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45" name="Freeform 1249"/>
              <p:cNvSpPr>
                <a:spLocks/>
              </p:cNvSpPr>
              <p:nvPr/>
            </p:nvSpPr>
            <p:spPr bwMode="auto">
              <a:xfrm>
                <a:off x="3929" y="238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46" name="Freeform 1250"/>
              <p:cNvSpPr>
                <a:spLocks/>
              </p:cNvSpPr>
              <p:nvPr/>
            </p:nvSpPr>
            <p:spPr bwMode="auto">
              <a:xfrm>
                <a:off x="4082" y="2076"/>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47" name="Freeform 1251"/>
              <p:cNvSpPr>
                <a:spLocks/>
              </p:cNvSpPr>
              <p:nvPr/>
            </p:nvSpPr>
            <p:spPr bwMode="auto">
              <a:xfrm>
                <a:off x="4082" y="2076"/>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48" name="Freeform 1252"/>
              <p:cNvSpPr>
                <a:spLocks/>
              </p:cNvSpPr>
              <p:nvPr/>
            </p:nvSpPr>
            <p:spPr bwMode="auto">
              <a:xfrm>
                <a:off x="3471" y="1847"/>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49" name="Freeform 1253"/>
              <p:cNvSpPr>
                <a:spLocks/>
              </p:cNvSpPr>
              <p:nvPr/>
            </p:nvSpPr>
            <p:spPr bwMode="auto">
              <a:xfrm>
                <a:off x="3471" y="1847"/>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50" name="Freeform 1254"/>
              <p:cNvSpPr>
                <a:spLocks/>
              </p:cNvSpPr>
              <p:nvPr/>
            </p:nvSpPr>
            <p:spPr bwMode="auto">
              <a:xfrm>
                <a:off x="3326" y="2084"/>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51" name="Freeform 1255"/>
              <p:cNvSpPr>
                <a:spLocks/>
              </p:cNvSpPr>
              <p:nvPr/>
            </p:nvSpPr>
            <p:spPr bwMode="auto">
              <a:xfrm>
                <a:off x="3326" y="208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52" name="Freeform 1256"/>
              <p:cNvSpPr>
                <a:spLocks/>
              </p:cNvSpPr>
              <p:nvPr/>
            </p:nvSpPr>
            <p:spPr bwMode="auto">
              <a:xfrm>
                <a:off x="3296" y="1931"/>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53" name="Freeform 1257"/>
              <p:cNvSpPr>
                <a:spLocks/>
              </p:cNvSpPr>
              <p:nvPr/>
            </p:nvSpPr>
            <p:spPr bwMode="auto">
              <a:xfrm>
                <a:off x="3296" y="1931"/>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54" name="Freeform 1258"/>
              <p:cNvSpPr>
                <a:spLocks/>
              </p:cNvSpPr>
              <p:nvPr/>
            </p:nvSpPr>
            <p:spPr bwMode="auto">
              <a:xfrm>
                <a:off x="4196" y="2000"/>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55" name="Freeform 1259"/>
              <p:cNvSpPr>
                <a:spLocks/>
              </p:cNvSpPr>
              <p:nvPr/>
            </p:nvSpPr>
            <p:spPr bwMode="auto">
              <a:xfrm>
                <a:off x="4196" y="2000"/>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56" name="Freeform 1260"/>
              <p:cNvSpPr>
                <a:spLocks/>
              </p:cNvSpPr>
              <p:nvPr/>
            </p:nvSpPr>
            <p:spPr bwMode="auto">
              <a:xfrm>
                <a:off x="3830" y="1733"/>
                <a:ext cx="69" cy="68"/>
              </a:xfrm>
              <a:custGeom>
                <a:avLst/>
                <a:gdLst>
                  <a:gd name="T0" fmla="*/ 38 w 69"/>
                  <a:gd name="T1" fmla="*/ 0 h 68"/>
                  <a:gd name="T2" fmla="*/ 69 w 69"/>
                  <a:gd name="T3" fmla="*/ 68 h 68"/>
                  <a:gd name="T4" fmla="*/ 0 w 69"/>
                  <a:gd name="T5" fmla="*/ 68 h 68"/>
                  <a:gd name="T6" fmla="*/ 38 w 69"/>
                  <a:gd name="T7" fmla="*/ 0 h 68"/>
                </a:gdLst>
                <a:ahLst/>
                <a:cxnLst>
                  <a:cxn ang="0">
                    <a:pos x="T0" y="T1"/>
                  </a:cxn>
                  <a:cxn ang="0">
                    <a:pos x="T2" y="T3"/>
                  </a:cxn>
                  <a:cxn ang="0">
                    <a:pos x="T4" y="T5"/>
                  </a:cxn>
                  <a:cxn ang="0">
                    <a:pos x="T6" y="T7"/>
                  </a:cxn>
                </a:cxnLst>
                <a:rect l="0" t="0" r="r" b="b"/>
                <a:pathLst>
                  <a:path w="69" h="68">
                    <a:moveTo>
                      <a:pt x="38" y="0"/>
                    </a:moveTo>
                    <a:lnTo>
                      <a:pt x="69"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57" name="Freeform 1261"/>
              <p:cNvSpPr>
                <a:spLocks/>
              </p:cNvSpPr>
              <p:nvPr/>
            </p:nvSpPr>
            <p:spPr bwMode="auto">
              <a:xfrm>
                <a:off x="3830" y="1733"/>
                <a:ext cx="69"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58" name="Freeform 1262"/>
              <p:cNvSpPr>
                <a:spLocks/>
              </p:cNvSpPr>
              <p:nvPr/>
            </p:nvSpPr>
            <p:spPr bwMode="auto">
              <a:xfrm>
                <a:off x="3983" y="2374"/>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59" name="Freeform 1263"/>
              <p:cNvSpPr>
                <a:spLocks/>
              </p:cNvSpPr>
              <p:nvPr/>
            </p:nvSpPr>
            <p:spPr bwMode="auto">
              <a:xfrm>
                <a:off x="3983" y="2374"/>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60" name="Freeform 1264"/>
              <p:cNvSpPr>
                <a:spLocks/>
              </p:cNvSpPr>
              <p:nvPr/>
            </p:nvSpPr>
            <p:spPr bwMode="auto">
              <a:xfrm>
                <a:off x="3090" y="219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61" name="Freeform 1265"/>
              <p:cNvSpPr>
                <a:spLocks/>
              </p:cNvSpPr>
              <p:nvPr/>
            </p:nvSpPr>
            <p:spPr bwMode="auto">
              <a:xfrm>
                <a:off x="3090" y="219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62" name="Freeform 1266"/>
              <p:cNvSpPr>
                <a:spLocks/>
              </p:cNvSpPr>
              <p:nvPr/>
            </p:nvSpPr>
            <p:spPr bwMode="auto">
              <a:xfrm>
                <a:off x="3906" y="2038"/>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63" name="Freeform 1267"/>
              <p:cNvSpPr>
                <a:spLocks/>
              </p:cNvSpPr>
              <p:nvPr/>
            </p:nvSpPr>
            <p:spPr bwMode="auto">
              <a:xfrm>
                <a:off x="3906" y="203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64" name="Freeform 1268"/>
              <p:cNvSpPr>
                <a:spLocks/>
              </p:cNvSpPr>
              <p:nvPr/>
            </p:nvSpPr>
            <p:spPr bwMode="auto">
              <a:xfrm>
                <a:off x="3731" y="1977"/>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65" name="Freeform 1269"/>
              <p:cNvSpPr>
                <a:spLocks/>
              </p:cNvSpPr>
              <p:nvPr/>
            </p:nvSpPr>
            <p:spPr bwMode="auto">
              <a:xfrm>
                <a:off x="3731" y="1977"/>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66" name="Freeform 1270"/>
              <p:cNvSpPr>
                <a:spLocks/>
              </p:cNvSpPr>
              <p:nvPr/>
            </p:nvSpPr>
            <p:spPr bwMode="auto">
              <a:xfrm>
                <a:off x="3380" y="1755"/>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67" name="Freeform 1271"/>
              <p:cNvSpPr>
                <a:spLocks/>
              </p:cNvSpPr>
              <p:nvPr/>
            </p:nvSpPr>
            <p:spPr bwMode="auto">
              <a:xfrm>
                <a:off x="3380" y="1755"/>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68" name="Freeform 1272"/>
              <p:cNvSpPr>
                <a:spLocks/>
              </p:cNvSpPr>
              <p:nvPr/>
            </p:nvSpPr>
            <p:spPr bwMode="auto">
              <a:xfrm>
                <a:off x="2739" y="1320"/>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69" name="Freeform 1273"/>
              <p:cNvSpPr>
                <a:spLocks/>
              </p:cNvSpPr>
              <p:nvPr/>
            </p:nvSpPr>
            <p:spPr bwMode="auto">
              <a:xfrm>
                <a:off x="2739" y="1320"/>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70" name="Freeform 1274"/>
              <p:cNvSpPr>
                <a:spLocks/>
              </p:cNvSpPr>
              <p:nvPr/>
            </p:nvSpPr>
            <p:spPr bwMode="auto">
              <a:xfrm>
                <a:off x="3395" y="167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71" name="Freeform 1275"/>
              <p:cNvSpPr>
                <a:spLocks/>
              </p:cNvSpPr>
              <p:nvPr/>
            </p:nvSpPr>
            <p:spPr bwMode="auto">
              <a:xfrm>
                <a:off x="3395" y="167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72" name="Freeform 1276"/>
              <p:cNvSpPr>
                <a:spLocks/>
              </p:cNvSpPr>
              <p:nvPr/>
            </p:nvSpPr>
            <p:spPr bwMode="auto">
              <a:xfrm>
                <a:off x="3616" y="2053"/>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73" name="Freeform 1277"/>
              <p:cNvSpPr>
                <a:spLocks/>
              </p:cNvSpPr>
              <p:nvPr/>
            </p:nvSpPr>
            <p:spPr bwMode="auto">
              <a:xfrm>
                <a:off x="3616" y="2053"/>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74" name="Freeform 1278"/>
              <p:cNvSpPr>
                <a:spLocks/>
              </p:cNvSpPr>
              <p:nvPr/>
            </p:nvSpPr>
            <p:spPr bwMode="auto">
              <a:xfrm>
                <a:off x="3601" y="1855"/>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75" name="Freeform 1279"/>
              <p:cNvSpPr>
                <a:spLocks/>
              </p:cNvSpPr>
              <p:nvPr/>
            </p:nvSpPr>
            <p:spPr bwMode="auto">
              <a:xfrm>
                <a:off x="3601" y="1855"/>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76" name="Freeform 1280"/>
              <p:cNvSpPr>
                <a:spLocks/>
              </p:cNvSpPr>
              <p:nvPr/>
            </p:nvSpPr>
            <p:spPr bwMode="auto">
              <a:xfrm>
                <a:off x="3929" y="220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77" name="Freeform 1281"/>
              <p:cNvSpPr>
                <a:spLocks/>
              </p:cNvSpPr>
              <p:nvPr/>
            </p:nvSpPr>
            <p:spPr bwMode="auto">
              <a:xfrm>
                <a:off x="3929" y="220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78" name="Freeform 1282"/>
              <p:cNvSpPr>
                <a:spLocks/>
              </p:cNvSpPr>
              <p:nvPr/>
            </p:nvSpPr>
            <p:spPr bwMode="auto">
              <a:xfrm>
                <a:off x="3204" y="1717"/>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79" name="Freeform 1283"/>
              <p:cNvSpPr>
                <a:spLocks/>
              </p:cNvSpPr>
              <p:nvPr/>
            </p:nvSpPr>
            <p:spPr bwMode="auto">
              <a:xfrm>
                <a:off x="3204" y="171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80" name="Freeform 1284"/>
              <p:cNvSpPr>
                <a:spLocks/>
              </p:cNvSpPr>
              <p:nvPr/>
            </p:nvSpPr>
            <p:spPr bwMode="auto">
              <a:xfrm>
                <a:off x="3998" y="187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81" name="Freeform 1285"/>
              <p:cNvSpPr>
                <a:spLocks/>
              </p:cNvSpPr>
              <p:nvPr/>
            </p:nvSpPr>
            <p:spPr bwMode="auto">
              <a:xfrm>
                <a:off x="3998" y="187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82" name="Freeform 1286"/>
              <p:cNvSpPr>
                <a:spLocks/>
              </p:cNvSpPr>
              <p:nvPr/>
            </p:nvSpPr>
            <p:spPr bwMode="auto">
              <a:xfrm>
                <a:off x="4097" y="2236"/>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83" name="Freeform 1287"/>
              <p:cNvSpPr>
                <a:spLocks/>
              </p:cNvSpPr>
              <p:nvPr/>
            </p:nvSpPr>
            <p:spPr bwMode="auto">
              <a:xfrm>
                <a:off x="4097" y="2236"/>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84" name="Freeform 1288"/>
              <p:cNvSpPr>
                <a:spLocks/>
              </p:cNvSpPr>
              <p:nvPr/>
            </p:nvSpPr>
            <p:spPr bwMode="auto">
              <a:xfrm>
                <a:off x="3815" y="212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85" name="Freeform 1289"/>
              <p:cNvSpPr>
                <a:spLocks/>
              </p:cNvSpPr>
              <p:nvPr/>
            </p:nvSpPr>
            <p:spPr bwMode="auto">
              <a:xfrm>
                <a:off x="3815" y="212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86" name="Freeform 1290"/>
              <p:cNvSpPr>
                <a:spLocks/>
              </p:cNvSpPr>
              <p:nvPr/>
            </p:nvSpPr>
            <p:spPr bwMode="auto">
              <a:xfrm>
                <a:off x="3983" y="2519"/>
                <a:ext cx="68" cy="68"/>
              </a:xfrm>
              <a:custGeom>
                <a:avLst/>
                <a:gdLst>
                  <a:gd name="T0" fmla="*/ 38 w 68"/>
                  <a:gd name="T1" fmla="*/ 0 h 68"/>
                  <a:gd name="T2" fmla="*/ 68 w 68"/>
                  <a:gd name="T3" fmla="*/ 68 h 68"/>
                  <a:gd name="T4" fmla="*/ 0 w 68"/>
                  <a:gd name="T5" fmla="*/ 68 h 68"/>
                  <a:gd name="T6" fmla="*/ 38 w 68"/>
                  <a:gd name="T7" fmla="*/ 0 h 68"/>
                </a:gdLst>
                <a:ahLst/>
                <a:cxnLst>
                  <a:cxn ang="0">
                    <a:pos x="T0" y="T1"/>
                  </a:cxn>
                  <a:cxn ang="0">
                    <a:pos x="T2" y="T3"/>
                  </a:cxn>
                  <a:cxn ang="0">
                    <a:pos x="T4" y="T5"/>
                  </a:cxn>
                  <a:cxn ang="0">
                    <a:pos x="T6" y="T7"/>
                  </a:cxn>
                </a:cxnLst>
                <a:rect l="0" t="0" r="r" b="b"/>
                <a:pathLst>
                  <a:path w="68" h="68">
                    <a:moveTo>
                      <a:pt x="38" y="0"/>
                    </a:moveTo>
                    <a:lnTo>
                      <a:pt x="68"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87" name="Freeform 1291"/>
              <p:cNvSpPr>
                <a:spLocks/>
              </p:cNvSpPr>
              <p:nvPr/>
            </p:nvSpPr>
            <p:spPr bwMode="auto">
              <a:xfrm>
                <a:off x="3983" y="2519"/>
                <a:ext cx="68"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88" name="Freeform 1292"/>
              <p:cNvSpPr>
                <a:spLocks/>
              </p:cNvSpPr>
              <p:nvPr/>
            </p:nvSpPr>
            <p:spPr bwMode="auto">
              <a:xfrm>
                <a:off x="3716" y="180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89" name="Freeform 1293"/>
              <p:cNvSpPr>
                <a:spLocks/>
              </p:cNvSpPr>
              <p:nvPr/>
            </p:nvSpPr>
            <p:spPr bwMode="auto">
              <a:xfrm>
                <a:off x="3716" y="180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90" name="Freeform 1294"/>
              <p:cNvSpPr>
                <a:spLocks/>
              </p:cNvSpPr>
              <p:nvPr/>
            </p:nvSpPr>
            <p:spPr bwMode="auto">
              <a:xfrm>
                <a:off x="3685" y="2305"/>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91" name="Freeform 1295"/>
              <p:cNvSpPr>
                <a:spLocks/>
              </p:cNvSpPr>
              <p:nvPr/>
            </p:nvSpPr>
            <p:spPr bwMode="auto">
              <a:xfrm>
                <a:off x="3685" y="2305"/>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92" name="Freeform 1296"/>
              <p:cNvSpPr>
                <a:spLocks/>
              </p:cNvSpPr>
              <p:nvPr/>
            </p:nvSpPr>
            <p:spPr bwMode="auto">
              <a:xfrm>
                <a:off x="4059" y="242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93" name="Freeform 1297"/>
              <p:cNvSpPr>
                <a:spLocks/>
              </p:cNvSpPr>
              <p:nvPr/>
            </p:nvSpPr>
            <p:spPr bwMode="auto">
              <a:xfrm>
                <a:off x="4059" y="242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94" name="Freeform 1298"/>
              <p:cNvSpPr>
                <a:spLocks/>
              </p:cNvSpPr>
              <p:nvPr/>
            </p:nvSpPr>
            <p:spPr bwMode="auto">
              <a:xfrm>
                <a:off x="3799" y="2275"/>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95" name="Freeform 1299"/>
              <p:cNvSpPr>
                <a:spLocks/>
              </p:cNvSpPr>
              <p:nvPr/>
            </p:nvSpPr>
            <p:spPr bwMode="auto">
              <a:xfrm>
                <a:off x="3799" y="2275"/>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96" name="Freeform 1300"/>
              <p:cNvSpPr>
                <a:spLocks/>
              </p:cNvSpPr>
              <p:nvPr/>
            </p:nvSpPr>
            <p:spPr bwMode="auto">
              <a:xfrm>
                <a:off x="3708" y="2275"/>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97" name="Freeform 1301"/>
              <p:cNvSpPr>
                <a:spLocks/>
              </p:cNvSpPr>
              <p:nvPr/>
            </p:nvSpPr>
            <p:spPr bwMode="auto">
              <a:xfrm>
                <a:off x="3708" y="2275"/>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98" name="Freeform 1302"/>
              <p:cNvSpPr>
                <a:spLocks/>
              </p:cNvSpPr>
              <p:nvPr/>
            </p:nvSpPr>
            <p:spPr bwMode="auto">
              <a:xfrm>
                <a:off x="3304" y="188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699" name="Freeform 1303"/>
              <p:cNvSpPr>
                <a:spLocks/>
              </p:cNvSpPr>
              <p:nvPr/>
            </p:nvSpPr>
            <p:spPr bwMode="auto">
              <a:xfrm>
                <a:off x="3304" y="188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00" name="Freeform 1304"/>
              <p:cNvSpPr>
                <a:spLocks/>
              </p:cNvSpPr>
              <p:nvPr/>
            </p:nvSpPr>
            <p:spPr bwMode="auto">
              <a:xfrm>
                <a:off x="3731" y="230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01" name="Freeform 1305"/>
              <p:cNvSpPr>
                <a:spLocks/>
              </p:cNvSpPr>
              <p:nvPr/>
            </p:nvSpPr>
            <p:spPr bwMode="auto">
              <a:xfrm>
                <a:off x="3731" y="230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02" name="Freeform 1306"/>
              <p:cNvSpPr>
                <a:spLocks/>
              </p:cNvSpPr>
              <p:nvPr/>
            </p:nvSpPr>
            <p:spPr bwMode="auto">
              <a:xfrm>
                <a:off x="3250" y="1305"/>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03" name="Freeform 1307"/>
              <p:cNvSpPr>
                <a:spLocks/>
              </p:cNvSpPr>
              <p:nvPr/>
            </p:nvSpPr>
            <p:spPr bwMode="auto">
              <a:xfrm>
                <a:off x="3250" y="1305"/>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04" name="Freeform 1308"/>
              <p:cNvSpPr>
                <a:spLocks/>
              </p:cNvSpPr>
              <p:nvPr/>
            </p:nvSpPr>
            <p:spPr bwMode="auto">
              <a:xfrm>
                <a:off x="3952" y="222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05" name="Freeform 1309"/>
              <p:cNvSpPr>
                <a:spLocks/>
              </p:cNvSpPr>
              <p:nvPr/>
            </p:nvSpPr>
            <p:spPr bwMode="auto">
              <a:xfrm>
                <a:off x="3952" y="222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06" name="Freeform 1310"/>
              <p:cNvSpPr>
                <a:spLocks/>
              </p:cNvSpPr>
              <p:nvPr/>
            </p:nvSpPr>
            <p:spPr bwMode="auto">
              <a:xfrm>
                <a:off x="3418" y="207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07" name="Freeform 1311"/>
              <p:cNvSpPr>
                <a:spLocks/>
              </p:cNvSpPr>
              <p:nvPr/>
            </p:nvSpPr>
            <p:spPr bwMode="auto">
              <a:xfrm>
                <a:off x="3418" y="207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08" name="Freeform 1312"/>
              <p:cNvSpPr>
                <a:spLocks/>
              </p:cNvSpPr>
              <p:nvPr/>
            </p:nvSpPr>
            <p:spPr bwMode="auto">
              <a:xfrm>
                <a:off x="3487" y="2656"/>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09" name="Freeform 1313"/>
              <p:cNvSpPr>
                <a:spLocks/>
              </p:cNvSpPr>
              <p:nvPr/>
            </p:nvSpPr>
            <p:spPr bwMode="auto">
              <a:xfrm>
                <a:off x="3487" y="2656"/>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10" name="Freeform 1314"/>
              <p:cNvSpPr>
                <a:spLocks/>
              </p:cNvSpPr>
              <p:nvPr/>
            </p:nvSpPr>
            <p:spPr bwMode="auto">
              <a:xfrm>
                <a:off x="3754" y="203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11" name="Freeform 1315"/>
              <p:cNvSpPr>
                <a:spLocks/>
              </p:cNvSpPr>
              <p:nvPr/>
            </p:nvSpPr>
            <p:spPr bwMode="auto">
              <a:xfrm>
                <a:off x="3754" y="203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12" name="Freeform 1316"/>
              <p:cNvSpPr>
                <a:spLocks/>
              </p:cNvSpPr>
              <p:nvPr/>
            </p:nvSpPr>
            <p:spPr bwMode="auto">
              <a:xfrm>
                <a:off x="3647" y="150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13" name="Freeform 1317"/>
              <p:cNvSpPr>
                <a:spLocks/>
              </p:cNvSpPr>
              <p:nvPr/>
            </p:nvSpPr>
            <p:spPr bwMode="auto">
              <a:xfrm>
                <a:off x="3647" y="150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14" name="Freeform 1318"/>
              <p:cNvSpPr>
                <a:spLocks/>
              </p:cNvSpPr>
              <p:nvPr/>
            </p:nvSpPr>
            <p:spPr bwMode="auto">
              <a:xfrm>
                <a:off x="3494" y="1740"/>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15" name="Freeform 1319"/>
              <p:cNvSpPr>
                <a:spLocks/>
              </p:cNvSpPr>
              <p:nvPr/>
            </p:nvSpPr>
            <p:spPr bwMode="auto">
              <a:xfrm>
                <a:off x="3494" y="1740"/>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16" name="Freeform 1320"/>
              <p:cNvSpPr>
                <a:spLocks/>
              </p:cNvSpPr>
              <p:nvPr/>
            </p:nvSpPr>
            <p:spPr bwMode="auto">
              <a:xfrm>
                <a:off x="3578" y="2458"/>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17" name="Freeform 1321"/>
              <p:cNvSpPr>
                <a:spLocks/>
              </p:cNvSpPr>
              <p:nvPr/>
            </p:nvSpPr>
            <p:spPr bwMode="auto">
              <a:xfrm>
                <a:off x="3578" y="2458"/>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18" name="Freeform 1322"/>
              <p:cNvSpPr>
                <a:spLocks/>
              </p:cNvSpPr>
              <p:nvPr/>
            </p:nvSpPr>
            <p:spPr bwMode="auto">
              <a:xfrm>
                <a:off x="3799" y="1908"/>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19" name="Freeform 1323"/>
              <p:cNvSpPr>
                <a:spLocks/>
              </p:cNvSpPr>
              <p:nvPr/>
            </p:nvSpPr>
            <p:spPr bwMode="auto">
              <a:xfrm>
                <a:off x="3799" y="1908"/>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20" name="Freeform 1324"/>
              <p:cNvSpPr>
                <a:spLocks/>
              </p:cNvSpPr>
              <p:nvPr/>
            </p:nvSpPr>
            <p:spPr bwMode="auto">
              <a:xfrm>
                <a:off x="3738" y="2412"/>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21" name="Freeform 1325"/>
              <p:cNvSpPr>
                <a:spLocks/>
              </p:cNvSpPr>
              <p:nvPr/>
            </p:nvSpPr>
            <p:spPr bwMode="auto">
              <a:xfrm>
                <a:off x="3738" y="2412"/>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22" name="Freeform 1326"/>
              <p:cNvSpPr>
                <a:spLocks/>
              </p:cNvSpPr>
              <p:nvPr/>
            </p:nvSpPr>
            <p:spPr bwMode="auto">
              <a:xfrm>
                <a:off x="4150" y="2099"/>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23" name="Freeform 1327"/>
              <p:cNvSpPr>
                <a:spLocks/>
              </p:cNvSpPr>
              <p:nvPr/>
            </p:nvSpPr>
            <p:spPr bwMode="auto">
              <a:xfrm>
                <a:off x="4150" y="2099"/>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24" name="Freeform 1328"/>
              <p:cNvSpPr>
                <a:spLocks/>
              </p:cNvSpPr>
              <p:nvPr/>
            </p:nvSpPr>
            <p:spPr bwMode="auto">
              <a:xfrm>
                <a:off x="3876" y="2282"/>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25" name="Freeform 1329"/>
              <p:cNvSpPr>
                <a:spLocks/>
              </p:cNvSpPr>
              <p:nvPr/>
            </p:nvSpPr>
            <p:spPr bwMode="auto">
              <a:xfrm>
                <a:off x="3876" y="2282"/>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26" name="Freeform 1330"/>
              <p:cNvSpPr>
                <a:spLocks/>
              </p:cNvSpPr>
              <p:nvPr/>
            </p:nvSpPr>
            <p:spPr bwMode="auto">
              <a:xfrm>
                <a:off x="3822" y="2213"/>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27" name="Freeform 1331"/>
              <p:cNvSpPr>
                <a:spLocks/>
              </p:cNvSpPr>
              <p:nvPr/>
            </p:nvSpPr>
            <p:spPr bwMode="auto">
              <a:xfrm>
                <a:off x="3822" y="2213"/>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28" name="Freeform 1332"/>
              <p:cNvSpPr>
                <a:spLocks/>
              </p:cNvSpPr>
              <p:nvPr/>
            </p:nvSpPr>
            <p:spPr bwMode="auto">
              <a:xfrm>
                <a:off x="3265" y="1809"/>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29" name="Freeform 1333"/>
              <p:cNvSpPr>
                <a:spLocks/>
              </p:cNvSpPr>
              <p:nvPr/>
            </p:nvSpPr>
            <p:spPr bwMode="auto">
              <a:xfrm>
                <a:off x="3265" y="1809"/>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30" name="Freeform 1334"/>
              <p:cNvSpPr>
                <a:spLocks/>
              </p:cNvSpPr>
              <p:nvPr/>
            </p:nvSpPr>
            <p:spPr bwMode="auto">
              <a:xfrm>
                <a:off x="4067" y="212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31" name="Freeform 1335"/>
              <p:cNvSpPr>
                <a:spLocks/>
              </p:cNvSpPr>
              <p:nvPr/>
            </p:nvSpPr>
            <p:spPr bwMode="auto">
              <a:xfrm>
                <a:off x="4067" y="212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32" name="Freeform 1336"/>
              <p:cNvSpPr>
                <a:spLocks/>
              </p:cNvSpPr>
              <p:nvPr/>
            </p:nvSpPr>
            <p:spPr bwMode="auto">
              <a:xfrm>
                <a:off x="3784" y="1954"/>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33" name="Freeform 1337"/>
              <p:cNvSpPr>
                <a:spLocks/>
              </p:cNvSpPr>
              <p:nvPr/>
            </p:nvSpPr>
            <p:spPr bwMode="auto">
              <a:xfrm>
                <a:off x="3784" y="1954"/>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34" name="Freeform 1338"/>
              <p:cNvSpPr>
                <a:spLocks/>
              </p:cNvSpPr>
              <p:nvPr/>
            </p:nvSpPr>
            <p:spPr bwMode="auto">
              <a:xfrm>
                <a:off x="3342" y="219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35" name="Freeform 1339"/>
              <p:cNvSpPr>
                <a:spLocks/>
              </p:cNvSpPr>
              <p:nvPr/>
            </p:nvSpPr>
            <p:spPr bwMode="auto">
              <a:xfrm>
                <a:off x="3342" y="219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36" name="Freeform 1340"/>
              <p:cNvSpPr>
                <a:spLocks/>
              </p:cNvSpPr>
              <p:nvPr/>
            </p:nvSpPr>
            <p:spPr bwMode="auto">
              <a:xfrm>
                <a:off x="3960" y="2168"/>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37" name="Freeform 1341"/>
              <p:cNvSpPr>
                <a:spLocks/>
              </p:cNvSpPr>
              <p:nvPr/>
            </p:nvSpPr>
            <p:spPr bwMode="auto">
              <a:xfrm>
                <a:off x="3960" y="2168"/>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38" name="Freeform 1342"/>
              <p:cNvSpPr>
                <a:spLocks/>
              </p:cNvSpPr>
              <p:nvPr/>
            </p:nvSpPr>
            <p:spPr bwMode="auto">
              <a:xfrm>
                <a:off x="4044" y="1832"/>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39" name="Freeform 1343"/>
              <p:cNvSpPr>
                <a:spLocks/>
              </p:cNvSpPr>
              <p:nvPr/>
            </p:nvSpPr>
            <p:spPr bwMode="auto">
              <a:xfrm>
                <a:off x="4044" y="1832"/>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40" name="Freeform 1344"/>
              <p:cNvSpPr>
                <a:spLocks/>
              </p:cNvSpPr>
              <p:nvPr/>
            </p:nvSpPr>
            <p:spPr bwMode="auto">
              <a:xfrm>
                <a:off x="3601" y="1916"/>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41" name="Freeform 1345"/>
              <p:cNvSpPr>
                <a:spLocks/>
              </p:cNvSpPr>
              <p:nvPr/>
            </p:nvSpPr>
            <p:spPr bwMode="auto">
              <a:xfrm>
                <a:off x="3601" y="1916"/>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42" name="Freeform 1346"/>
              <p:cNvSpPr>
                <a:spLocks/>
              </p:cNvSpPr>
              <p:nvPr/>
            </p:nvSpPr>
            <p:spPr bwMode="auto">
              <a:xfrm>
                <a:off x="4074" y="236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43" name="Freeform 1347"/>
              <p:cNvSpPr>
                <a:spLocks/>
              </p:cNvSpPr>
              <p:nvPr/>
            </p:nvSpPr>
            <p:spPr bwMode="auto">
              <a:xfrm>
                <a:off x="4074" y="236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44" name="Freeform 1348"/>
              <p:cNvSpPr>
                <a:spLocks/>
              </p:cNvSpPr>
              <p:nvPr/>
            </p:nvSpPr>
            <p:spPr bwMode="auto">
              <a:xfrm>
                <a:off x="3655" y="1771"/>
                <a:ext cx="68" cy="68"/>
              </a:xfrm>
              <a:custGeom>
                <a:avLst/>
                <a:gdLst>
                  <a:gd name="T0" fmla="*/ 38 w 68"/>
                  <a:gd name="T1" fmla="*/ 0 h 68"/>
                  <a:gd name="T2" fmla="*/ 68 w 68"/>
                  <a:gd name="T3" fmla="*/ 68 h 68"/>
                  <a:gd name="T4" fmla="*/ 0 w 68"/>
                  <a:gd name="T5" fmla="*/ 68 h 68"/>
                  <a:gd name="T6" fmla="*/ 38 w 68"/>
                  <a:gd name="T7" fmla="*/ 0 h 68"/>
                </a:gdLst>
                <a:ahLst/>
                <a:cxnLst>
                  <a:cxn ang="0">
                    <a:pos x="T0" y="T1"/>
                  </a:cxn>
                  <a:cxn ang="0">
                    <a:pos x="T2" y="T3"/>
                  </a:cxn>
                  <a:cxn ang="0">
                    <a:pos x="T4" y="T5"/>
                  </a:cxn>
                  <a:cxn ang="0">
                    <a:pos x="T6" y="T7"/>
                  </a:cxn>
                </a:cxnLst>
                <a:rect l="0" t="0" r="r" b="b"/>
                <a:pathLst>
                  <a:path w="68" h="68">
                    <a:moveTo>
                      <a:pt x="38" y="0"/>
                    </a:moveTo>
                    <a:lnTo>
                      <a:pt x="68"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45" name="Freeform 1349"/>
              <p:cNvSpPr>
                <a:spLocks/>
              </p:cNvSpPr>
              <p:nvPr/>
            </p:nvSpPr>
            <p:spPr bwMode="auto">
              <a:xfrm>
                <a:off x="3655" y="1771"/>
                <a:ext cx="68"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46" name="Freeform 1350"/>
              <p:cNvSpPr>
                <a:spLocks/>
              </p:cNvSpPr>
              <p:nvPr/>
            </p:nvSpPr>
            <p:spPr bwMode="auto">
              <a:xfrm>
                <a:off x="3731" y="1817"/>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47" name="Freeform 1351"/>
              <p:cNvSpPr>
                <a:spLocks/>
              </p:cNvSpPr>
              <p:nvPr/>
            </p:nvSpPr>
            <p:spPr bwMode="auto">
              <a:xfrm>
                <a:off x="3731" y="1817"/>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48" name="Freeform 1352"/>
              <p:cNvSpPr>
                <a:spLocks/>
              </p:cNvSpPr>
              <p:nvPr/>
            </p:nvSpPr>
            <p:spPr bwMode="auto">
              <a:xfrm>
                <a:off x="3441" y="182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49" name="Freeform 1353"/>
              <p:cNvSpPr>
                <a:spLocks/>
              </p:cNvSpPr>
              <p:nvPr/>
            </p:nvSpPr>
            <p:spPr bwMode="auto">
              <a:xfrm>
                <a:off x="3441" y="182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50" name="Freeform 1354"/>
              <p:cNvSpPr>
                <a:spLocks/>
              </p:cNvSpPr>
              <p:nvPr/>
            </p:nvSpPr>
            <p:spPr bwMode="auto">
              <a:xfrm>
                <a:off x="3708" y="1839"/>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51" name="Freeform 1355"/>
              <p:cNvSpPr>
                <a:spLocks/>
              </p:cNvSpPr>
              <p:nvPr/>
            </p:nvSpPr>
            <p:spPr bwMode="auto">
              <a:xfrm>
                <a:off x="3708" y="1839"/>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52" name="Freeform 1356"/>
              <p:cNvSpPr>
                <a:spLocks/>
              </p:cNvSpPr>
              <p:nvPr/>
            </p:nvSpPr>
            <p:spPr bwMode="auto">
              <a:xfrm>
                <a:off x="3700" y="2137"/>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53" name="Freeform 1357"/>
              <p:cNvSpPr>
                <a:spLocks/>
              </p:cNvSpPr>
              <p:nvPr/>
            </p:nvSpPr>
            <p:spPr bwMode="auto">
              <a:xfrm>
                <a:off x="3700" y="213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54" name="Freeform 1358"/>
              <p:cNvSpPr>
                <a:spLocks/>
              </p:cNvSpPr>
              <p:nvPr/>
            </p:nvSpPr>
            <p:spPr bwMode="auto">
              <a:xfrm>
                <a:off x="3113" y="160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55" name="Freeform 1359"/>
              <p:cNvSpPr>
                <a:spLocks/>
              </p:cNvSpPr>
              <p:nvPr/>
            </p:nvSpPr>
            <p:spPr bwMode="auto">
              <a:xfrm>
                <a:off x="3113" y="160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56" name="Freeform 1360"/>
              <p:cNvSpPr>
                <a:spLocks/>
              </p:cNvSpPr>
              <p:nvPr/>
            </p:nvSpPr>
            <p:spPr bwMode="auto">
              <a:xfrm>
                <a:off x="4112" y="1901"/>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57" name="Freeform 1361"/>
              <p:cNvSpPr>
                <a:spLocks/>
              </p:cNvSpPr>
              <p:nvPr/>
            </p:nvSpPr>
            <p:spPr bwMode="auto">
              <a:xfrm>
                <a:off x="4112" y="1901"/>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58" name="Freeform 1362"/>
              <p:cNvSpPr>
                <a:spLocks/>
              </p:cNvSpPr>
              <p:nvPr/>
            </p:nvSpPr>
            <p:spPr bwMode="auto">
              <a:xfrm>
                <a:off x="3792" y="208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759" name="Freeform 1363"/>
              <p:cNvSpPr>
                <a:spLocks/>
              </p:cNvSpPr>
              <p:nvPr/>
            </p:nvSpPr>
            <p:spPr bwMode="auto">
              <a:xfrm>
                <a:off x="3792" y="208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grpSp>
        <p:sp>
          <p:nvSpPr>
            <p:cNvPr id="498" name="Freeform 1365"/>
            <p:cNvSpPr>
              <a:spLocks/>
            </p:cNvSpPr>
            <p:nvPr/>
          </p:nvSpPr>
          <p:spPr bwMode="auto">
            <a:xfrm>
              <a:off x="3494" y="1923"/>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499" name="Freeform 1366"/>
            <p:cNvSpPr>
              <a:spLocks/>
            </p:cNvSpPr>
            <p:nvPr/>
          </p:nvSpPr>
          <p:spPr bwMode="auto">
            <a:xfrm>
              <a:off x="3494" y="192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1" name="Freeform 1367"/>
            <p:cNvSpPr>
              <a:spLocks/>
            </p:cNvSpPr>
            <p:nvPr/>
          </p:nvSpPr>
          <p:spPr bwMode="auto">
            <a:xfrm>
              <a:off x="3731" y="172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2" name="Freeform 1368"/>
            <p:cNvSpPr>
              <a:spLocks/>
            </p:cNvSpPr>
            <p:nvPr/>
          </p:nvSpPr>
          <p:spPr bwMode="auto">
            <a:xfrm>
              <a:off x="3731" y="172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3" name="Freeform 1369"/>
            <p:cNvSpPr>
              <a:spLocks/>
            </p:cNvSpPr>
            <p:nvPr/>
          </p:nvSpPr>
          <p:spPr bwMode="auto">
            <a:xfrm>
              <a:off x="3777" y="226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4" name="Freeform 1370"/>
            <p:cNvSpPr>
              <a:spLocks/>
            </p:cNvSpPr>
            <p:nvPr/>
          </p:nvSpPr>
          <p:spPr bwMode="auto">
            <a:xfrm>
              <a:off x="3777" y="226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5" name="Freeform 1371"/>
            <p:cNvSpPr>
              <a:spLocks/>
            </p:cNvSpPr>
            <p:nvPr/>
          </p:nvSpPr>
          <p:spPr bwMode="auto">
            <a:xfrm>
              <a:off x="4097" y="219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6" name="Freeform 1372"/>
            <p:cNvSpPr>
              <a:spLocks/>
            </p:cNvSpPr>
            <p:nvPr/>
          </p:nvSpPr>
          <p:spPr bwMode="auto">
            <a:xfrm>
              <a:off x="4097" y="219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7" name="Freeform 1373"/>
            <p:cNvSpPr>
              <a:spLocks/>
            </p:cNvSpPr>
            <p:nvPr/>
          </p:nvSpPr>
          <p:spPr bwMode="auto">
            <a:xfrm>
              <a:off x="4097" y="259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8" name="Freeform 1374"/>
            <p:cNvSpPr>
              <a:spLocks/>
            </p:cNvSpPr>
            <p:nvPr/>
          </p:nvSpPr>
          <p:spPr bwMode="auto">
            <a:xfrm>
              <a:off x="4097" y="259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09" name="Freeform 1375"/>
            <p:cNvSpPr>
              <a:spLocks/>
            </p:cNvSpPr>
            <p:nvPr/>
          </p:nvSpPr>
          <p:spPr bwMode="auto">
            <a:xfrm>
              <a:off x="4028" y="2053"/>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0" name="Freeform 1376"/>
            <p:cNvSpPr>
              <a:spLocks/>
            </p:cNvSpPr>
            <p:nvPr/>
          </p:nvSpPr>
          <p:spPr bwMode="auto">
            <a:xfrm>
              <a:off x="4028" y="2053"/>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1" name="Freeform 1377"/>
            <p:cNvSpPr>
              <a:spLocks/>
            </p:cNvSpPr>
            <p:nvPr/>
          </p:nvSpPr>
          <p:spPr bwMode="auto">
            <a:xfrm>
              <a:off x="3914" y="194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2" name="Freeform 1378"/>
            <p:cNvSpPr>
              <a:spLocks/>
            </p:cNvSpPr>
            <p:nvPr/>
          </p:nvSpPr>
          <p:spPr bwMode="auto">
            <a:xfrm>
              <a:off x="3914" y="194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3" name="Freeform 1379"/>
            <p:cNvSpPr>
              <a:spLocks/>
            </p:cNvSpPr>
            <p:nvPr/>
          </p:nvSpPr>
          <p:spPr bwMode="auto">
            <a:xfrm>
              <a:off x="3296" y="170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4" name="Freeform 1380"/>
            <p:cNvSpPr>
              <a:spLocks/>
            </p:cNvSpPr>
            <p:nvPr/>
          </p:nvSpPr>
          <p:spPr bwMode="auto">
            <a:xfrm>
              <a:off x="3296" y="170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5" name="Freeform 1381"/>
            <p:cNvSpPr>
              <a:spLocks/>
            </p:cNvSpPr>
            <p:nvPr/>
          </p:nvSpPr>
          <p:spPr bwMode="auto">
            <a:xfrm>
              <a:off x="3792" y="208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6" name="Freeform 1382"/>
            <p:cNvSpPr>
              <a:spLocks/>
            </p:cNvSpPr>
            <p:nvPr/>
          </p:nvSpPr>
          <p:spPr bwMode="auto">
            <a:xfrm>
              <a:off x="3792" y="208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7" name="Freeform 1383"/>
            <p:cNvSpPr>
              <a:spLocks/>
            </p:cNvSpPr>
            <p:nvPr/>
          </p:nvSpPr>
          <p:spPr bwMode="auto">
            <a:xfrm>
              <a:off x="3380" y="1672"/>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8" name="Freeform 1384"/>
            <p:cNvSpPr>
              <a:spLocks/>
            </p:cNvSpPr>
            <p:nvPr/>
          </p:nvSpPr>
          <p:spPr bwMode="auto">
            <a:xfrm>
              <a:off x="3380" y="1672"/>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19" name="Freeform 1385"/>
            <p:cNvSpPr>
              <a:spLocks/>
            </p:cNvSpPr>
            <p:nvPr/>
          </p:nvSpPr>
          <p:spPr bwMode="auto">
            <a:xfrm>
              <a:off x="3769" y="1733"/>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0" name="Freeform 1386"/>
            <p:cNvSpPr>
              <a:spLocks/>
            </p:cNvSpPr>
            <p:nvPr/>
          </p:nvSpPr>
          <p:spPr bwMode="auto">
            <a:xfrm>
              <a:off x="3769" y="1733"/>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1" name="Freeform 1387"/>
            <p:cNvSpPr>
              <a:spLocks/>
            </p:cNvSpPr>
            <p:nvPr/>
          </p:nvSpPr>
          <p:spPr bwMode="auto">
            <a:xfrm>
              <a:off x="4105" y="206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2" name="Freeform 1388"/>
            <p:cNvSpPr>
              <a:spLocks/>
            </p:cNvSpPr>
            <p:nvPr/>
          </p:nvSpPr>
          <p:spPr bwMode="auto">
            <a:xfrm>
              <a:off x="4105" y="206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3" name="Freeform 1389"/>
            <p:cNvSpPr>
              <a:spLocks/>
            </p:cNvSpPr>
            <p:nvPr/>
          </p:nvSpPr>
          <p:spPr bwMode="auto">
            <a:xfrm>
              <a:off x="3952" y="2175"/>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4" name="Freeform 1390"/>
            <p:cNvSpPr>
              <a:spLocks/>
            </p:cNvSpPr>
            <p:nvPr/>
          </p:nvSpPr>
          <p:spPr bwMode="auto">
            <a:xfrm>
              <a:off x="3952" y="2175"/>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5" name="Freeform 1391"/>
            <p:cNvSpPr>
              <a:spLocks/>
            </p:cNvSpPr>
            <p:nvPr/>
          </p:nvSpPr>
          <p:spPr bwMode="auto">
            <a:xfrm>
              <a:off x="3777" y="209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6" name="Freeform 1392"/>
            <p:cNvSpPr>
              <a:spLocks/>
            </p:cNvSpPr>
            <p:nvPr/>
          </p:nvSpPr>
          <p:spPr bwMode="auto">
            <a:xfrm>
              <a:off x="3777" y="209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7" name="Freeform 1393"/>
            <p:cNvSpPr>
              <a:spLocks/>
            </p:cNvSpPr>
            <p:nvPr/>
          </p:nvSpPr>
          <p:spPr bwMode="auto">
            <a:xfrm>
              <a:off x="3639" y="2305"/>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8" name="Freeform 1394"/>
            <p:cNvSpPr>
              <a:spLocks/>
            </p:cNvSpPr>
            <p:nvPr/>
          </p:nvSpPr>
          <p:spPr bwMode="auto">
            <a:xfrm>
              <a:off x="3639" y="2305"/>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29" name="Freeform 1395"/>
            <p:cNvSpPr>
              <a:spLocks/>
            </p:cNvSpPr>
            <p:nvPr/>
          </p:nvSpPr>
          <p:spPr bwMode="auto">
            <a:xfrm>
              <a:off x="3647" y="184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0" name="Freeform 1396"/>
            <p:cNvSpPr>
              <a:spLocks/>
            </p:cNvSpPr>
            <p:nvPr/>
          </p:nvSpPr>
          <p:spPr bwMode="auto">
            <a:xfrm>
              <a:off x="3647" y="184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1" name="Line 1397"/>
            <p:cNvSpPr>
              <a:spLocks noChangeShapeType="1"/>
            </p:cNvSpPr>
            <p:nvPr/>
          </p:nvSpPr>
          <p:spPr bwMode="auto">
            <a:xfrm>
              <a:off x="1701" y="3580"/>
              <a:ext cx="2648"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2" name="Line 1398"/>
            <p:cNvSpPr>
              <a:spLocks noChangeShapeType="1"/>
            </p:cNvSpPr>
            <p:nvPr/>
          </p:nvSpPr>
          <p:spPr bwMode="auto">
            <a:xfrm>
              <a:off x="1701"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3" name="Line 1399"/>
            <p:cNvSpPr>
              <a:spLocks noChangeShapeType="1"/>
            </p:cNvSpPr>
            <p:nvPr/>
          </p:nvSpPr>
          <p:spPr bwMode="auto">
            <a:xfrm>
              <a:off x="2235"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4" name="Line 1400"/>
            <p:cNvSpPr>
              <a:spLocks noChangeShapeType="1"/>
            </p:cNvSpPr>
            <p:nvPr/>
          </p:nvSpPr>
          <p:spPr bwMode="auto">
            <a:xfrm>
              <a:off x="2762"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5" name="Line 1401"/>
            <p:cNvSpPr>
              <a:spLocks noChangeShapeType="1"/>
            </p:cNvSpPr>
            <p:nvPr/>
          </p:nvSpPr>
          <p:spPr bwMode="auto">
            <a:xfrm>
              <a:off x="3288"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6" name="Line 1402"/>
            <p:cNvSpPr>
              <a:spLocks noChangeShapeType="1"/>
            </p:cNvSpPr>
            <p:nvPr/>
          </p:nvSpPr>
          <p:spPr bwMode="auto">
            <a:xfrm>
              <a:off x="3822"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7" name="Line 1403"/>
            <p:cNvSpPr>
              <a:spLocks noChangeShapeType="1"/>
            </p:cNvSpPr>
            <p:nvPr/>
          </p:nvSpPr>
          <p:spPr bwMode="auto">
            <a:xfrm>
              <a:off x="4349"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38" name="Rectangle 1404"/>
            <p:cNvSpPr>
              <a:spLocks noChangeArrowheads="1"/>
            </p:cNvSpPr>
            <p:nvPr/>
          </p:nvSpPr>
          <p:spPr bwMode="auto">
            <a:xfrm>
              <a:off x="1614" y="3755"/>
              <a:ext cx="68"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-4</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39" name="Rectangle 1405"/>
            <p:cNvSpPr>
              <a:spLocks noChangeArrowheads="1"/>
            </p:cNvSpPr>
            <p:nvPr/>
          </p:nvSpPr>
          <p:spPr bwMode="auto">
            <a:xfrm>
              <a:off x="2148" y="3755"/>
              <a:ext cx="68"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40" name="Rectangle 1406"/>
            <p:cNvSpPr>
              <a:spLocks noChangeArrowheads="1"/>
            </p:cNvSpPr>
            <p:nvPr/>
          </p:nvSpPr>
          <p:spPr bwMode="auto">
            <a:xfrm>
              <a:off x="2697" y="3755"/>
              <a:ext cx="4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41" name="Rectangle 1407"/>
            <p:cNvSpPr>
              <a:spLocks noChangeArrowheads="1"/>
            </p:cNvSpPr>
            <p:nvPr/>
          </p:nvSpPr>
          <p:spPr bwMode="auto">
            <a:xfrm>
              <a:off x="3223" y="3755"/>
              <a:ext cx="4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42" name="Rectangle 1408"/>
            <p:cNvSpPr>
              <a:spLocks noChangeArrowheads="1"/>
            </p:cNvSpPr>
            <p:nvPr/>
          </p:nvSpPr>
          <p:spPr bwMode="auto">
            <a:xfrm>
              <a:off x="3757" y="3755"/>
              <a:ext cx="4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4</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43" name="Rectangle 1409"/>
            <p:cNvSpPr>
              <a:spLocks noChangeArrowheads="1"/>
            </p:cNvSpPr>
            <p:nvPr/>
          </p:nvSpPr>
          <p:spPr bwMode="auto">
            <a:xfrm>
              <a:off x="4284" y="3755"/>
              <a:ext cx="4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6</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44" name="Line 1410"/>
            <p:cNvSpPr>
              <a:spLocks noChangeShapeType="1"/>
            </p:cNvSpPr>
            <p:nvPr/>
          </p:nvSpPr>
          <p:spPr bwMode="auto">
            <a:xfrm flipV="1">
              <a:off x="1312" y="710"/>
              <a:ext cx="0" cy="2755"/>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45" name="Line 1411"/>
            <p:cNvSpPr>
              <a:spLocks noChangeShapeType="1"/>
            </p:cNvSpPr>
            <p:nvPr/>
          </p:nvSpPr>
          <p:spPr bwMode="auto">
            <a:xfrm flipH="1">
              <a:off x="1243" y="3465"/>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46" name="Line 1412"/>
            <p:cNvSpPr>
              <a:spLocks noChangeShapeType="1"/>
            </p:cNvSpPr>
            <p:nvPr/>
          </p:nvSpPr>
          <p:spPr bwMode="auto">
            <a:xfrm flipH="1">
              <a:off x="1243" y="2778"/>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47" name="Line 1413"/>
            <p:cNvSpPr>
              <a:spLocks noChangeShapeType="1"/>
            </p:cNvSpPr>
            <p:nvPr/>
          </p:nvSpPr>
          <p:spPr bwMode="auto">
            <a:xfrm flipH="1">
              <a:off x="1243" y="2084"/>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48" name="Line 1414"/>
            <p:cNvSpPr>
              <a:spLocks noChangeShapeType="1"/>
            </p:cNvSpPr>
            <p:nvPr/>
          </p:nvSpPr>
          <p:spPr bwMode="auto">
            <a:xfrm flipH="1">
              <a:off x="1243" y="1397"/>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49" name="Line 1415"/>
            <p:cNvSpPr>
              <a:spLocks noChangeShapeType="1"/>
            </p:cNvSpPr>
            <p:nvPr/>
          </p:nvSpPr>
          <p:spPr bwMode="auto">
            <a:xfrm flipH="1">
              <a:off x="1243" y="710"/>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50" name="Rectangle 1416"/>
            <p:cNvSpPr>
              <a:spLocks noChangeArrowheads="1"/>
            </p:cNvSpPr>
            <p:nvPr/>
          </p:nvSpPr>
          <p:spPr bwMode="auto">
            <a:xfrm rot="16200000">
              <a:off x="1100" y="3416"/>
              <a:ext cx="68"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-4</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51" name="Rectangle 1417"/>
            <p:cNvSpPr>
              <a:spLocks noChangeArrowheads="1"/>
            </p:cNvSpPr>
            <p:nvPr/>
          </p:nvSpPr>
          <p:spPr bwMode="auto">
            <a:xfrm rot="16200000">
              <a:off x="1100" y="2729"/>
              <a:ext cx="68"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52" name="Rectangle 1418"/>
            <p:cNvSpPr>
              <a:spLocks noChangeArrowheads="1"/>
            </p:cNvSpPr>
            <p:nvPr/>
          </p:nvSpPr>
          <p:spPr bwMode="auto">
            <a:xfrm rot="16200000">
              <a:off x="1113" y="2035"/>
              <a:ext cx="4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53" name="Rectangle 1419"/>
            <p:cNvSpPr>
              <a:spLocks noChangeArrowheads="1"/>
            </p:cNvSpPr>
            <p:nvPr/>
          </p:nvSpPr>
          <p:spPr bwMode="auto">
            <a:xfrm rot="16200000">
              <a:off x="1114" y="1347"/>
              <a:ext cx="4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54" name="Rectangle 1420"/>
            <p:cNvSpPr>
              <a:spLocks noChangeArrowheads="1"/>
            </p:cNvSpPr>
            <p:nvPr/>
          </p:nvSpPr>
          <p:spPr bwMode="auto">
            <a:xfrm rot="16200000">
              <a:off x="1114" y="661"/>
              <a:ext cx="4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4</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55" name="Rectangle 1424"/>
            <p:cNvSpPr>
              <a:spLocks noChangeArrowheads="1"/>
            </p:cNvSpPr>
            <p:nvPr/>
          </p:nvSpPr>
          <p:spPr bwMode="auto">
            <a:xfrm>
              <a:off x="1312" y="595"/>
              <a:ext cx="3426" cy="2985"/>
            </a:xfrm>
            <a:prstGeom prst="rect">
              <a:avLst/>
            </a:prstGeom>
            <a:noFill/>
            <a:ln w="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56" name="Freeform 1425"/>
            <p:cNvSpPr>
              <a:spLocks/>
            </p:cNvSpPr>
            <p:nvPr/>
          </p:nvSpPr>
          <p:spPr bwMode="auto">
            <a:xfrm>
              <a:off x="3783" y="753"/>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57" name="Freeform 1426"/>
            <p:cNvSpPr>
              <a:spLocks/>
            </p:cNvSpPr>
            <p:nvPr/>
          </p:nvSpPr>
          <p:spPr bwMode="auto">
            <a:xfrm>
              <a:off x="3783" y="898"/>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558" name="Rectangle 1427"/>
            <p:cNvSpPr>
              <a:spLocks noChangeArrowheads="1"/>
            </p:cNvSpPr>
            <p:nvPr/>
          </p:nvSpPr>
          <p:spPr bwMode="auto">
            <a:xfrm>
              <a:off x="3928" y="694"/>
              <a:ext cx="226"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DA</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59" name="Rectangle 1428"/>
            <p:cNvSpPr>
              <a:spLocks noChangeArrowheads="1"/>
            </p:cNvSpPr>
            <p:nvPr/>
          </p:nvSpPr>
          <p:spPr bwMode="auto">
            <a:xfrm>
              <a:off x="3928" y="875"/>
              <a:ext cx="355"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ODG</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
        <p:nvSpPr>
          <p:cNvPr id="971" name="TextBox 970"/>
          <p:cNvSpPr txBox="1"/>
          <p:nvPr/>
        </p:nvSpPr>
        <p:spPr>
          <a:xfrm>
            <a:off x="6705600" y="-76200"/>
            <a:ext cx="2405271" cy="738664"/>
          </a:xfrm>
          <a:prstGeom prst="rect">
            <a:avLst/>
          </a:prstGeom>
          <a:noFill/>
        </p:spPr>
        <p:txBody>
          <a:bodyPr wrap="square" rtlCol="0">
            <a:spAutoFit/>
          </a:bodyPr>
          <a:lstStyle/>
          <a:p>
            <a:pPr algn="r"/>
            <a:r>
              <a:rPr lang="en-US" sz="1400" dirty="0" smtClean="0">
                <a:latin typeface="Times New Roman" panose="02020603050405020304" pitchFamily="18" charset="0"/>
                <a:cs typeface="Times New Roman" panose="02020603050405020304" pitchFamily="18" charset="0"/>
              </a:rPr>
              <a:t>Figure S6</a:t>
            </a:r>
          </a:p>
          <a:p>
            <a:pPr algn="r"/>
            <a:r>
              <a:rPr lang="en-US" sz="1400" dirty="0">
                <a:latin typeface="Times New Roman" panose="02020603050405020304" pitchFamily="18" charset="0"/>
                <a:cs typeface="Times New Roman" panose="02020603050405020304" pitchFamily="18" charset="0"/>
              </a:rPr>
              <a:t>Paul and </a:t>
            </a:r>
            <a:r>
              <a:rPr lang="en-US" sz="1400" dirty="0" err="1">
                <a:latin typeface="Times New Roman" panose="02020603050405020304" pitchFamily="18" charset="0"/>
                <a:cs typeface="Times New Roman" panose="02020603050405020304" pitchFamily="18" charset="0"/>
              </a:rPr>
              <a:t>Mondal</a:t>
            </a:r>
            <a:r>
              <a:rPr lang="en-US" sz="1400" dirty="0">
                <a:latin typeface="Times New Roman" panose="02020603050405020304" pitchFamily="18" charset="0"/>
                <a:cs typeface="Times New Roman" panose="02020603050405020304" pitchFamily="18" charset="0"/>
              </a:rPr>
              <a:t> et al., </a:t>
            </a:r>
            <a:r>
              <a:rPr lang="en-US" sz="1400" dirty="0" smtClean="0">
                <a:latin typeface="Times New Roman" panose="02020603050405020304" pitchFamily="18" charset="0"/>
                <a:cs typeface="Times New Roman" panose="02020603050405020304" pitchFamily="18" charset="0"/>
              </a:rPr>
              <a:t>2017</a:t>
            </a:r>
            <a:endParaRPr lang="en-IN" sz="1400" dirty="0">
              <a:latin typeface="Times New Roman" panose="02020603050405020304" pitchFamily="18" charset="0"/>
              <a:cs typeface="Times New Roman" panose="02020603050405020304" pitchFamily="18" charset="0"/>
            </a:endParaRPr>
          </a:p>
          <a:p>
            <a:pPr algn="r"/>
            <a:endParaRPr lang="en-IN" sz="1400" dirty="0">
              <a:latin typeface="Times New Roman" panose="02020603050405020304" pitchFamily="18" charset="0"/>
              <a:cs typeface="Times New Roman" panose="02020603050405020304" pitchFamily="18" charset="0"/>
            </a:endParaRPr>
          </a:p>
        </p:txBody>
      </p:sp>
      <p:grpSp>
        <p:nvGrpSpPr>
          <p:cNvPr id="2" name="Group 1"/>
          <p:cNvGrpSpPr/>
          <p:nvPr/>
        </p:nvGrpSpPr>
        <p:grpSpPr>
          <a:xfrm>
            <a:off x="883222" y="485351"/>
            <a:ext cx="8108378" cy="2317938"/>
            <a:chOff x="883222" y="485351"/>
            <a:chExt cx="8108378" cy="2317938"/>
          </a:xfrm>
        </p:grpSpPr>
        <p:pic>
          <p:nvPicPr>
            <p:cNvPr id="3" name="Picture 2" descr="C:\Users\Admin\AppData\Local\Temp\Rar$DRa0.045\test set HM outpu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0272" r="4394" b="74584"/>
            <a:stretch/>
          </p:blipFill>
          <p:spPr bwMode="auto">
            <a:xfrm>
              <a:off x="1447800" y="685800"/>
              <a:ext cx="7543800" cy="16002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1343"/>
            <p:cNvSpPr>
              <a:spLocks noChangeArrowheads="1"/>
            </p:cNvSpPr>
            <p:nvPr/>
          </p:nvSpPr>
          <p:spPr bwMode="auto">
            <a:xfrm>
              <a:off x="3090498" y="485351"/>
              <a:ext cx="32060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effectLst/>
                  <a:latin typeface="Times New Roman" pitchFamily="18" charset="0"/>
                  <a:cs typeface="Times New Roman" pitchFamily="18" charset="0"/>
                </a:rPr>
                <a:t>ODG</a:t>
              </a:r>
            </a:p>
          </p:txBody>
        </p:sp>
        <p:sp>
          <p:nvSpPr>
            <p:cNvPr id="5" name="Rectangle 1344"/>
            <p:cNvSpPr>
              <a:spLocks noChangeArrowheads="1"/>
            </p:cNvSpPr>
            <p:nvPr/>
          </p:nvSpPr>
          <p:spPr bwMode="auto">
            <a:xfrm>
              <a:off x="6786081" y="485351"/>
              <a:ext cx="20518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effectLst/>
                  <a:latin typeface="Times New Roman" pitchFamily="18" charset="0"/>
                  <a:cs typeface="Times New Roman" pitchFamily="18" charset="0"/>
                </a:rPr>
                <a:t>DA</a:t>
              </a:r>
            </a:p>
          </p:txBody>
        </p:sp>
        <p:cxnSp>
          <p:nvCxnSpPr>
            <p:cNvPr id="6" name="Straight Connector 5"/>
            <p:cNvCxnSpPr/>
            <p:nvPr/>
          </p:nvCxnSpPr>
          <p:spPr>
            <a:xfrm>
              <a:off x="4452958" y="685800"/>
              <a:ext cx="0" cy="1584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74" name="Rectangle 973"/>
            <p:cNvSpPr/>
            <p:nvPr/>
          </p:nvSpPr>
          <p:spPr>
            <a:xfrm>
              <a:off x="883222" y="658504"/>
              <a:ext cx="628698" cy="200055"/>
            </a:xfrm>
            <a:prstGeom prst="rect">
              <a:avLst/>
            </a:prstGeom>
          </p:spPr>
          <p:txBody>
            <a:bodyPr wrap="none">
              <a:spAutoFit/>
            </a:bodyPr>
            <a:lstStyle/>
            <a:p>
              <a:r>
                <a:rPr lang="en-IN" sz="700" b="1" dirty="0">
                  <a:latin typeface="Times New Roman" pitchFamily="18" charset="0"/>
                  <a:cs typeface="Times New Roman" pitchFamily="18" charset="0"/>
                </a:rPr>
                <a:t>cg00873351</a:t>
              </a:r>
            </a:p>
          </p:txBody>
        </p:sp>
        <p:sp>
          <p:nvSpPr>
            <p:cNvPr id="975" name="Rectangle 974"/>
            <p:cNvSpPr/>
            <p:nvPr/>
          </p:nvSpPr>
          <p:spPr>
            <a:xfrm>
              <a:off x="883222" y="771870"/>
              <a:ext cx="628698" cy="200055"/>
            </a:xfrm>
            <a:prstGeom prst="rect">
              <a:avLst/>
            </a:prstGeom>
          </p:spPr>
          <p:txBody>
            <a:bodyPr wrap="none">
              <a:spAutoFit/>
            </a:bodyPr>
            <a:lstStyle/>
            <a:p>
              <a:r>
                <a:rPr lang="en-IN" sz="700" b="1" dirty="0">
                  <a:latin typeface="Times New Roman" pitchFamily="18" charset="0"/>
                  <a:cs typeface="Times New Roman" pitchFamily="18" charset="0"/>
                </a:rPr>
                <a:t>cg03492827</a:t>
              </a:r>
            </a:p>
          </p:txBody>
        </p:sp>
        <p:sp>
          <p:nvSpPr>
            <p:cNvPr id="976" name="Rectangle 975"/>
            <p:cNvSpPr/>
            <p:nvPr/>
          </p:nvSpPr>
          <p:spPr>
            <a:xfrm>
              <a:off x="883222" y="885236"/>
              <a:ext cx="628698" cy="200055"/>
            </a:xfrm>
            <a:prstGeom prst="rect">
              <a:avLst/>
            </a:prstGeom>
          </p:spPr>
          <p:txBody>
            <a:bodyPr wrap="none">
              <a:spAutoFit/>
            </a:bodyPr>
            <a:lstStyle/>
            <a:p>
              <a:r>
                <a:rPr lang="en-IN" sz="700" b="1" dirty="0">
                  <a:latin typeface="Times New Roman" pitchFamily="18" charset="0"/>
                  <a:cs typeface="Times New Roman" pitchFamily="18" charset="0"/>
                </a:rPr>
                <a:t>cg04437966</a:t>
              </a:r>
            </a:p>
          </p:txBody>
        </p:sp>
        <p:sp>
          <p:nvSpPr>
            <p:cNvPr id="977" name="Rectangle 976"/>
            <p:cNvSpPr/>
            <p:nvPr/>
          </p:nvSpPr>
          <p:spPr>
            <a:xfrm>
              <a:off x="883222" y="998602"/>
              <a:ext cx="628698" cy="200055"/>
            </a:xfrm>
            <a:prstGeom prst="rect">
              <a:avLst/>
            </a:prstGeom>
          </p:spPr>
          <p:txBody>
            <a:bodyPr wrap="none">
              <a:spAutoFit/>
            </a:bodyPr>
            <a:lstStyle/>
            <a:p>
              <a:r>
                <a:rPr lang="en-IN" sz="700" b="1" dirty="0">
                  <a:latin typeface="Times New Roman" pitchFamily="18" charset="0"/>
                  <a:cs typeface="Times New Roman" pitchFamily="18" charset="0"/>
                </a:rPr>
                <a:t>cg07250222</a:t>
              </a:r>
            </a:p>
          </p:txBody>
        </p:sp>
        <p:sp>
          <p:nvSpPr>
            <p:cNvPr id="978" name="Rectangle 977"/>
            <p:cNvSpPr/>
            <p:nvPr/>
          </p:nvSpPr>
          <p:spPr>
            <a:xfrm>
              <a:off x="883222" y="1111968"/>
              <a:ext cx="628698" cy="200055"/>
            </a:xfrm>
            <a:prstGeom prst="rect">
              <a:avLst/>
            </a:prstGeom>
          </p:spPr>
          <p:txBody>
            <a:bodyPr wrap="none">
              <a:spAutoFit/>
            </a:bodyPr>
            <a:lstStyle/>
            <a:p>
              <a:r>
                <a:rPr lang="en-IN" sz="700" b="1" dirty="0">
                  <a:latin typeface="Times New Roman" pitchFamily="18" charset="0"/>
                  <a:cs typeface="Times New Roman" pitchFamily="18" charset="0"/>
                </a:rPr>
                <a:t>cg07847030</a:t>
              </a:r>
            </a:p>
          </p:txBody>
        </p:sp>
        <p:sp>
          <p:nvSpPr>
            <p:cNvPr id="979" name="Rectangle 978"/>
            <p:cNvSpPr/>
            <p:nvPr/>
          </p:nvSpPr>
          <p:spPr>
            <a:xfrm>
              <a:off x="883222" y="1225334"/>
              <a:ext cx="628698" cy="200055"/>
            </a:xfrm>
            <a:prstGeom prst="rect">
              <a:avLst/>
            </a:prstGeom>
          </p:spPr>
          <p:txBody>
            <a:bodyPr wrap="none">
              <a:spAutoFit/>
            </a:bodyPr>
            <a:lstStyle/>
            <a:p>
              <a:r>
                <a:rPr lang="en-IN" sz="700" b="1" dirty="0">
                  <a:latin typeface="Times New Roman" pitchFamily="18" charset="0"/>
                  <a:cs typeface="Times New Roman" pitchFamily="18" charset="0"/>
                </a:rPr>
                <a:t>cg07893801</a:t>
              </a:r>
            </a:p>
          </p:txBody>
        </p:sp>
        <p:sp>
          <p:nvSpPr>
            <p:cNvPr id="980" name="Rectangle 979"/>
            <p:cNvSpPr/>
            <p:nvPr/>
          </p:nvSpPr>
          <p:spPr>
            <a:xfrm>
              <a:off x="883222" y="1338700"/>
              <a:ext cx="628698" cy="200055"/>
            </a:xfrm>
            <a:prstGeom prst="rect">
              <a:avLst/>
            </a:prstGeom>
          </p:spPr>
          <p:txBody>
            <a:bodyPr wrap="none">
              <a:spAutoFit/>
            </a:bodyPr>
            <a:lstStyle/>
            <a:p>
              <a:r>
                <a:rPr lang="en-IN" sz="700" b="1" dirty="0">
                  <a:latin typeface="Times New Roman" pitchFamily="18" charset="0"/>
                  <a:cs typeface="Times New Roman" pitchFamily="18" charset="0"/>
                </a:rPr>
                <a:t>cg08935418</a:t>
              </a:r>
            </a:p>
          </p:txBody>
        </p:sp>
        <p:sp>
          <p:nvSpPr>
            <p:cNvPr id="981" name="Rectangle 980"/>
            <p:cNvSpPr/>
            <p:nvPr/>
          </p:nvSpPr>
          <p:spPr>
            <a:xfrm>
              <a:off x="883222" y="1452066"/>
              <a:ext cx="628698" cy="200055"/>
            </a:xfrm>
            <a:prstGeom prst="rect">
              <a:avLst/>
            </a:prstGeom>
          </p:spPr>
          <p:txBody>
            <a:bodyPr wrap="none">
              <a:spAutoFit/>
            </a:bodyPr>
            <a:lstStyle/>
            <a:p>
              <a:r>
                <a:rPr lang="en-IN" sz="700" b="1" dirty="0">
                  <a:latin typeface="Times New Roman" pitchFamily="18" charset="0"/>
                  <a:cs typeface="Times New Roman" pitchFamily="18" charset="0"/>
                </a:rPr>
                <a:t>cg09772154</a:t>
              </a:r>
            </a:p>
          </p:txBody>
        </p:sp>
        <p:sp>
          <p:nvSpPr>
            <p:cNvPr id="982" name="Rectangle 981"/>
            <p:cNvSpPr/>
            <p:nvPr/>
          </p:nvSpPr>
          <p:spPr>
            <a:xfrm>
              <a:off x="883222" y="1565432"/>
              <a:ext cx="628698" cy="200055"/>
            </a:xfrm>
            <a:prstGeom prst="rect">
              <a:avLst/>
            </a:prstGeom>
          </p:spPr>
          <p:txBody>
            <a:bodyPr wrap="none">
              <a:spAutoFit/>
            </a:bodyPr>
            <a:lstStyle/>
            <a:p>
              <a:r>
                <a:rPr lang="en-IN" sz="700" b="1" dirty="0">
                  <a:latin typeface="Times New Roman" pitchFamily="18" charset="0"/>
                  <a:cs typeface="Times New Roman" pitchFamily="18" charset="0"/>
                </a:rPr>
                <a:t>cg10363569</a:t>
              </a:r>
            </a:p>
          </p:txBody>
        </p:sp>
        <p:sp>
          <p:nvSpPr>
            <p:cNvPr id="983" name="Rectangle 982"/>
            <p:cNvSpPr/>
            <p:nvPr/>
          </p:nvSpPr>
          <p:spPr>
            <a:xfrm>
              <a:off x="883222" y="1678798"/>
              <a:ext cx="628698" cy="200055"/>
            </a:xfrm>
            <a:prstGeom prst="rect">
              <a:avLst/>
            </a:prstGeom>
          </p:spPr>
          <p:txBody>
            <a:bodyPr wrap="none">
              <a:spAutoFit/>
            </a:bodyPr>
            <a:lstStyle/>
            <a:p>
              <a:r>
                <a:rPr lang="en-IN" sz="700" b="1" dirty="0">
                  <a:latin typeface="Times New Roman" pitchFamily="18" charset="0"/>
                  <a:cs typeface="Times New Roman" pitchFamily="18" charset="0"/>
                </a:rPr>
                <a:t>cg12210255</a:t>
              </a:r>
            </a:p>
          </p:txBody>
        </p:sp>
        <p:sp>
          <p:nvSpPr>
            <p:cNvPr id="984" name="Rectangle 983"/>
            <p:cNvSpPr/>
            <p:nvPr/>
          </p:nvSpPr>
          <p:spPr>
            <a:xfrm>
              <a:off x="883222" y="1792164"/>
              <a:ext cx="628698" cy="200055"/>
            </a:xfrm>
            <a:prstGeom prst="rect">
              <a:avLst/>
            </a:prstGeom>
          </p:spPr>
          <p:txBody>
            <a:bodyPr wrap="none">
              <a:spAutoFit/>
            </a:bodyPr>
            <a:lstStyle/>
            <a:p>
              <a:r>
                <a:rPr lang="en-IN" sz="700" b="1" dirty="0">
                  <a:latin typeface="Times New Roman" pitchFamily="18" charset="0"/>
                  <a:cs typeface="Times New Roman" pitchFamily="18" charset="0"/>
                </a:rPr>
                <a:t>cg13412754</a:t>
              </a:r>
            </a:p>
          </p:txBody>
        </p:sp>
        <p:sp>
          <p:nvSpPr>
            <p:cNvPr id="985" name="Rectangle 984"/>
            <p:cNvSpPr/>
            <p:nvPr/>
          </p:nvSpPr>
          <p:spPr>
            <a:xfrm>
              <a:off x="883222" y="1905530"/>
              <a:ext cx="628698" cy="200055"/>
            </a:xfrm>
            <a:prstGeom prst="rect">
              <a:avLst/>
            </a:prstGeom>
          </p:spPr>
          <p:txBody>
            <a:bodyPr wrap="none">
              <a:spAutoFit/>
            </a:bodyPr>
            <a:lstStyle/>
            <a:p>
              <a:r>
                <a:rPr lang="en-IN" sz="700" b="1" dirty="0">
                  <a:latin typeface="Times New Roman" pitchFamily="18" charset="0"/>
                  <a:cs typeface="Times New Roman" pitchFamily="18" charset="0"/>
                </a:rPr>
                <a:t>cg13598010</a:t>
              </a:r>
            </a:p>
          </p:txBody>
        </p:sp>
        <p:sp>
          <p:nvSpPr>
            <p:cNvPr id="986" name="Rectangle 985"/>
            <p:cNvSpPr/>
            <p:nvPr/>
          </p:nvSpPr>
          <p:spPr>
            <a:xfrm>
              <a:off x="883222" y="2018896"/>
              <a:ext cx="628698" cy="200055"/>
            </a:xfrm>
            <a:prstGeom prst="rect">
              <a:avLst/>
            </a:prstGeom>
          </p:spPr>
          <p:txBody>
            <a:bodyPr wrap="none">
              <a:spAutoFit/>
            </a:bodyPr>
            <a:lstStyle/>
            <a:p>
              <a:r>
                <a:rPr lang="en-IN" sz="700" b="1" dirty="0">
                  <a:latin typeface="Times New Roman" pitchFamily="18" charset="0"/>
                  <a:cs typeface="Times New Roman" pitchFamily="18" charset="0"/>
                </a:rPr>
                <a:t>cg19093820</a:t>
              </a:r>
            </a:p>
          </p:txBody>
        </p:sp>
        <p:sp>
          <p:nvSpPr>
            <p:cNvPr id="987" name="Rectangle 986"/>
            <p:cNvSpPr/>
            <p:nvPr/>
          </p:nvSpPr>
          <p:spPr>
            <a:xfrm>
              <a:off x="883222" y="2132256"/>
              <a:ext cx="628698" cy="200055"/>
            </a:xfrm>
            <a:prstGeom prst="rect">
              <a:avLst/>
            </a:prstGeom>
          </p:spPr>
          <p:txBody>
            <a:bodyPr wrap="none">
              <a:spAutoFit/>
            </a:bodyPr>
            <a:lstStyle/>
            <a:p>
              <a:r>
                <a:rPr lang="en-IN" sz="700" b="1" dirty="0">
                  <a:latin typeface="Times New Roman" pitchFamily="18" charset="0"/>
                  <a:cs typeface="Times New Roman" pitchFamily="18" charset="0"/>
                </a:rPr>
                <a:t>cg23759393</a:t>
              </a:r>
            </a:p>
          </p:txBody>
        </p:sp>
        <p:grpSp>
          <p:nvGrpSpPr>
            <p:cNvPr id="972" name="Group 971"/>
            <p:cNvGrpSpPr/>
            <p:nvPr/>
          </p:nvGrpSpPr>
          <p:grpSpPr>
            <a:xfrm>
              <a:off x="6518320" y="2514600"/>
              <a:ext cx="2283794" cy="288689"/>
              <a:chOff x="5146959" y="3810000"/>
              <a:chExt cx="4035231" cy="403053"/>
            </a:xfrm>
          </p:grpSpPr>
          <p:pic>
            <p:nvPicPr>
              <p:cNvPr id="973" name="Picture 2" descr="C:\Users\Admin\AppData\Local\Temp\Rar$DRa0.576\test heat map outpu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12" r="4091" b="98403"/>
              <a:stretch/>
            </p:blipFill>
            <p:spPr bwMode="auto">
              <a:xfrm>
                <a:off x="5333999" y="3810000"/>
                <a:ext cx="3505200" cy="114300"/>
              </a:xfrm>
              <a:prstGeom prst="rect">
                <a:avLst/>
              </a:prstGeom>
              <a:noFill/>
              <a:extLst>
                <a:ext uri="{909E8E84-426E-40DD-AFC4-6F175D3DCCD1}">
                  <a14:hiddenFill xmlns:a14="http://schemas.microsoft.com/office/drawing/2010/main">
                    <a:solidFill>
                      <a:srgbClr val="FFFFFF"/>
                    </a:solidFill>
                  </a14:hiddenFill>
                </a:ext>
              </a:extLst>
            </p:spPr>
          </p:pic>
          <p:sp>
            <p:nvSpPr>
              <p:cNvPr id="988" name="TextBox 987"/>
              <p:cNvSpPr txBox="1"/>
              <p:nvPr/>
            </p:nvSpPr>
            <p:spPr>
              <a:xfrm>
                <a:off x="5146959" y="3883851"/>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0.0</a:t>
                </a:r>
                <a:endParaRPr lang="en-IN" sz="900" b="1" dirty="0">
                  <a:latin typeface="Times New Roman" pitchFamily="18" charset="0"/>
                  <a:cs typeface="Times New Roman" pitchFamily="18" charset="0"/>
                </a:endParaRPr>
              </a:p>
            </p:txBody>
          </p:sp>
          <p:sp>
            <p:nvSpPr>
              <p:cNvPr id="989" name="TextBox 988"/>
              <p:cNvSpPr txBox="1"/>
              <p:nvPr/>
            </p:nvSpPr>
            <p:spPr>
              <a:xfrm>
                <a:off x="6848393" y="3883851"/>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0.5</a:t>
                </a:r>
                <a:endParaRPr lang="en-IN" sz="900" b="1" dirty="0">
                  <a:latin typeface="Times New Roman" pitchFamily="18" charset="0"/>
                  <a:cs typeface="Times New Roman" pitchFamily="18" charset="0"/>
                </a:endParaRPr>
              </a:p>
            </p:txBody>
          </p:sp>
          <p:sp>
            <p:nvSpPr>
              <p:cNvPr id="990" name="TextBox 989"/>
              <p:cNvSpPr txBox="1"/>
              <p:nvPr/>
            </p:nvSpPr>
            <p:spPr>
              <a:xfrm>
                <a:off x="8600994" y="3890777"/>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1.0</a:t>
                </a:r>
                <a:endParaRPr lang="en-IN" sz="900" b="1" dirty="0">
                  <a:latin typeface="Times New Roman" pitchFamily="18" charset="0"/>
                  <a:cs typeface="Times New Roman" pitchFamily="18" charset="0"/>
                </a:endParaRPr>
              </a:p>
            </p:txBody>
          </p:sp>
        </p:grpSp>
      </p:grpSp>
      <p:sp>
        <p:nvSpPr>
          <p:cNvPr id="991" name="TextBox 990"/>
          <p:cNvSpPr txBox="1"/>
          <p:nvPr/>
        </p:nvSpPr>
        <p:spPr>
          <a:xfrm>
            <a:off x="531844" y="469962"/>
            <a:ext cx="324128"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A</a:t>
            </a:r>
            <a:endParaRPr lang="en-IN" sz="1500" dirty="0">
              <a:latin typeface="Times New Roman" pitchFamily="18" charset="0"/>
              <a:cs typeface="Times New Roman" pitchFamily="18" charset="0"/>
            </a:endParaRPr>
          </a:p>
        </p:txBody>
      </p:sp>
      <p:sp>
        <p:nvSpPr>
          <p:cNvPr id="992" name="TextBox 991"/>
          <p:cNvSpPr txBox="1"/>
          <p:nvPr/>
        </p:nvSpPr>
        <p:spPr>
          <a:xfrm>
            <a:off x="95268" y="3440669"/>
            <a:ext cx="312906"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B</a:t>
            </a:r>
            <a:endParaRPr lang="en-IN" sz="1500" dirty="0">
              <a:latin typeface="Times New Roman" pitchFamily="18" charset="0"/>
              <a:cs typeface="Times New Roman" pitchFamily="18" charset="0"/>
            </a:endParaRPr>
          </a:p>
        </p:txBody>
      </p:sp>
      <p:sp>
        <p:nvSpPr>
          <p:cNvPr id="993" name="TextBox 992"/>
          <p:cNvSpPr txBox="1"/>
          <p:nvPr/>
        </p:nvSpPr>
        <p:spPr>
          <a:xfrm>
            <a:off x="4067863" y="3518406"/>
            <a:ext cx="324128"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C</a:t>
            </a:r>
            <a:endParaRPr lang="en-IN" sz="1500" dirty="0">
              <a:latin typeface="Times New Roman" pitchFamily="18" charset="0"/>
              <a:cs typeface="Times New Roman" pitchFamily="18" charset="0"/>
            </a:endParaRPr>
          </a:p>
        </p:txBody>
      </p:sp>
    </p:spTree>
    <p:extLst>
      <p:ext uri="{BB962C8B-B14F-4D97-AF65-F5344CB8AC3E}">
        <p14:creationId xmlns:p14="http://schemas.microsoft.com/office/powerpoint/2010/main" val="2280301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19" descr="C:\Users\Admin\AppData\Local\Temp\Rar$DRa0.305\combined HM"/>
          <p:cNvPicPr>
            <a:picLocks noChangeAspect="1" noChangeArrowheads="1"/>
          </p:cNvPicPr>
          <p:nvPr/>
        </p:nvPicPr>
        <p:blipFill rotWithShape="1">
          <a:blip r:embed="rId3">
            <a:extLst>
              <a:ext uri="{28A0092B-C50C-407E-A947-70E740481C1C}">
                <a14:useLocalDpi xmlns:a14="http://schemas.microsoft.com/office/drawing/2010/main" val="0"/>
              </a:ext>
            </a:extLst>
          </a:blip>
          <a:srcRect t="10228" r="2239" b="74833"/>
          <a:stretch/>
        </p:blipFill>
        <p:spPr bwMode="auto">
          <a:xfrm>
            <a:off x="1408795" y="1066800"/>
            <a:ext cx="7085410" cy="1733492"/>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1343"/>
          <p:cNvSpPr>
            <a:spLocks noChangeArrowheads="1"/>
          </p:cNvSpPr>
          <p:nvPr/>
        </p:nvSpPr>
        <p:spPr bwMode="auto">
          <a:xfrm>
            <a:off x="2577567" y="847249"/>
            <a:ext cx="35105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effectLst/>
                <a:latin typeface="Times New Roman" pitchFamily="18" charset="0"/>
                <a:cs typeface="Times New Roman" pitchFamily="18" charset="0"/>
              </a:rPr>
              <a:t>ODG</a:t>
            </a:r>
          </a:p>
        </p:txBody>
      </p:sp>
      <p:sp>
        <p:nvSpPr>
          <p:cNvPr id="9" name="Rectangle 1344"/>
          <p:cNvSpPr>
            <a:spLocks noChangeArrowheads="1"/>
          </p:cNvSpPr>
          <p:nvPr/>
        </p:nvSpPr>
        <p:spPr bwMode="auto">
          <a:xfrm>
            <a:off x="6273150" y="847249"/>
            <a:ext cx="2212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effectLst/>
                <a:latin typeface="Times New Roman" pitchFamily="18" charset="0"/>
                <a:cs typeface="Times New Roman" pitchFamily="18" charset="0"/>
              </a:rPr>
              <a:t>DA</a:t>
            </a:r>
          </a:p>
        </p:txBody>
      </p:sp>
      <p:cxnSp>
        <p:nvCxnSpPr>
          <p:cNvPr id="10" name="Straight Connector 9"/>
          <p:cNvCxnSpPr/>
          <p:nvPr/>
        </p:nvCxnSpPr>
        <p:spPr>
          <a:xfrm>
            <a:off x="4191000" y="1035813"/>
            <a:ext cx="0" cy="176447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780097" y="1015142"/>
            <a:ext cx="691215" cy="215444"/>
          </a:xfrm>
          <a:prstGeom prst="rect">
            <a:avLst/>
          </a:prstGeom>
        </p:spPr>
        <p:txBody>
          <a:bodyPr wrap="none">
            <a:spAutoFit/>
          </a:bodyPr>
          <a:lstStyle/>
          <a:p>
            <a:r>
              <a:rPr lang="en-IN" sz="800" b="1" dirty="0">
                <a:latin typeface="Times New Roman" pitchFamily="18" charset="0"/>
                <a:cs typeface="Times New Roman" pitchFamily="18" charset="0"/>
              </a:rPr>
              <a:t>cg00873351</a:t>
            </a:r>
          </a:p>
        </p:txBody>
      </p:sp>
      <p:sp>
        <p:nvSpPr>
          <p:cNvPr id="12" name="Rectangle 11"/>
          <p:cNvSpPr/>
          <p:nvPr/>
        </p:nvSpPr>
        <p:spPr>
          <a:xfrm>
            <a:off x="780097" y="1141425"/>
            <a:ext cx="691215" cy="215444"/>
          </a:xfrm>
          <a:prstGeom prst="rect">
            <a:avLst/>
          </a:prstGeom>
        </p:spPr>
        <p:txBody>
          <a:bodyPr wrap="none">
            <a:spAutoFit/>
          </a:bodyPr>
          <a:lstStyle/>
          <a:p>
            <a:r>
              <a:rPr lang="en-IN" sz="800" b="1" dirty="0">
                <a:latin typeface="Times New Roman" pitchFamily="18" charset="0"/>
                <a:cs typeface="Times New Roman" pitchFamily="18" charset="0"/>
              </a:rPr>
              <a:t>cg03492827</a:t>
            </a:r>
          </a:p>
        </p:txBody>
      </p:sp>
      <p:sp>
        <p:nvSpPr>
          <p:cNvPr id="13" name="Rectangle 12"/>
          <p:cNvSpPr/>
          <p:nvPr/>
        </p:nvSpPr>
        <p:spPr>
          <a:xfrm>
            <a:off x="780097" y="1267707"/>
            <a:ext cx="691215" cy="215444"/>
          </a:xfrm>
          <a:prstGeom prst="rect">
            <a:avLst/>
          </a:prstGeom>
        </p:spPr>
        <p:txBody>
          <a:bodyPr wrap="none">
            <a:spAutoFit/>
          </a:bodyPr>
          <a:lstStyle/>
          <a:p>
            <a:r>
              <a:rPr lang="en-IN" sz="800" b="1" dirty="0">
                <a:latin typeface="Times New Roman" pitchFamily="18" charset="0"/>
                <a:cs typeface="Times New Roman" pitchFamily="18" charset="0"/>
              </a:rPr>
              <a:t>cg04437966</a:t>
            </a:r>
          </a:p>
        </p:txBody>
      </p:sp>
      <p:sp>
        <p:nvSpPr>
          <p:cNvPr id="14" name="Rectangle 13"/>
          <p:cNvSpPr/>
          <p:nvPr/>
        </p:nvSpPr>
        <p:spPr>
          <a:xfrm>
            <a:off x="780097" y="1393990"/>
            <a:ext cx="691215" cy="215444"/>
          </a:xfrm>
          <a:prstGeom prst="rect">
            <a:avLst/>
          </a:prstGeom>
        </p:spPr>
        <p:txBody>
          <a:bodyPr wrap="none">
            <a:spAutoFit/>
          </a:bodyPr>
          <a:lstStyle/>
          <a:p>
            <a:r>
              <a:rPr lang="en-IN" sz="800" b="1" dirty="0">
                <a:latin typeface="Times New Roman" pitchFamily="18" charset="0"/>
                <a:cs typeface="Times New Roman" pitchFamily="18" charset="0"/>
              </a:rPr>
              <a:t>cg07250222</a:t>
            </a:r>
          </a:p>
        </p:txBody>
      </p:sp>
      <p:sp>
        <p:nvSpPr>
          <p:cNvPr id="15" name="Rectangle 14"/>
          <p:cNvSpPr/>
          <p:nvPr/>
        </p:nvSpPr>
        <p:spPr>
          <a:xfrm>
            <a:off x="780097" y="1520273"/>
            <a:ext cx="691215" cy="215444"/>
          </a:xfrm>
          <a:prstGeom prst="rect">
            <a:avLst/>
          </a:prstGeom>
        </p:spPr>
        <p:txBody>
          <a:bodyPr wrap="none">
            <a:spAutoFit/>
          </a:bodyPr>
          <a:lstStyle/>
          <a:p>
            <a:r>
              <a:rPr lang="en-IN" sz="800" b="1" dirty="0">
                <a:latin typeface="Times New Roman" pitchFamily="18" charset="0"/>
                <a:cs typeface="Times New Roman" pitchFamily="18" charset="0"/>
              </a:rPr>
              <a:t>cg07847030</a:t>
            </a:r>
          </a:p>
        </p:txBody>
      </p:sp>
      <p:sp>
        <p:nvSpPr>
          <p:cNvPr id="16" name="Rectangle 15"/>
          <p:cNvSpPr/>
          <p:nvPr/>
        </p:nvSpPr>
        <p:spPr>
          <a:xfrm>
            <a:off x="780097" y="1646556"/>
            <a:ext cx="691215" cy="215444"/>
          </a:xfrm>
          <a:prstGeom prst="rect">
            <a:avLst/>
          </a:prstGeom>
        </p:spPr>
        <p:txBody>
          <a:bodyPr wrap="none">
            <a:spAutoFit/>
          </a:bodyPr>
          <a:lstStyle/>
          <a:p>
            <a:r>
              <a:rPr lang="en-IN" sz="800" b="1" dirty="0">
                <a:latin typeface="Times New Roman" pitchFamily="18" charset="0"/>
                <a:cs typeface="Times New Roman" pitchFamily="18" charset="0"/>
              </a:rPr>
              <a:t>cg07893801</a:t>
            </a:r>
          </a:p>
        </p:txBody>
      </p:sp>
      <p:sp>
        <p:nvSpPr>
          <p:cNvPr id="17" name="Rectangle 16"/>
          <p:cNvSpPr/>
          <p:nvPr/>
        </p:nvSpPr>
        <p:spPr>
          <a:xfrm>
            <a:off x="780097" y="1772838"/>
            <a:ext cx="691215" cy="215444"/>
          </a:xfrm>
          <a:prstGeom prst="rect">
            <a:avLst/>
          </a:prstGeom>
        </p:spPr>
        <p:txBody>
          <a:bodyPr wrap="none">
            <a:spAutoFit/>
          </a:bodyPr>
          <a:lstStyle/>
          <a:p>
            <a:r>
              <a:rPr lang="en-IN" sz="800" b="1" dirty="0">
                <a:latin typeface="Times New Roman" pitchFamily="18" charset="0"/>
                <a:cs typeface="Times New Roman" pitchFamily="18" charset="0"/>
              </a:rPr>
              <a:t>cg08935418</a:t>
            </a:r>
          </a:p>
        </p:txBody>
      </p:sp>
      <p:sp>
        <p:nvSpPr>
          <p:cNvPr id="18" name="Rectangle 17"/>
          <p:cNvSpPr/>
          <p:nvPr/>
        </p:nvSpPr>
        <p:spPr>
          <a:xfrm>
            <a:off x="780097" y="1899121"/>
            <a:ext cx="691215" cy="215444"/>
          </a:xfrm>
          <a:prstGeom prst="rect">
            <a:avLst/>
          </a:prstGeom>
        </p:spPr>
        <p:txBody>
          <a:bodyPr wrap="none">
            <a:spAutoFit/>
          </a:bodyPr>
          <a:lstStyle/>
          <a:p>
            <a:r>
              <a:rPr lang="en-IN" sz="800" b="1" dirty="0">
                <a:latin typeface="Times New Roman" pitchFamily="18" charset="0"/>
                <a:cs typeface="Times New Roman" pitchFamily="18" charset="0"/>
              </a:rPr>
              <a:t>cg09772154</a:t>
            </a:r>
          </a:p>
        </p:txBody>
      </p:sp>
      <p:sp>
        <p:nvSpPr>
          <p:cNvPr id="19" name="Rectangle 18"/>
          <p:cNvSpPr/>
          <p:nvPr/>
        </p:nvSpPr>
        <p:spPr>
          <a:xfrm>
            <a:off x="780097" y="2025404"/>
            <a:ext cx="691215" cy="215444"/>
          </a:xfrm>
          <a:prstGeom prst="rect">
            <a:avLst/>
          </a:prstGeom>
        </p:spPr>
        <p:txBody>
          <a:bodyPr wrap="none">
            <a:spAutoFit/>
          </a:bodyPr>
          <a:lstStyle/>
          <a:p>
            <a:r>
              <a:rPr lang="en-IN" sz="800" b="1" dirty="0">
                <a:latin typeface="Times New Roman" pitchFamily="18" charset="0"/>
                <a:cs typeface="Times New Roman" pitchFamily="18" charset="0"/>
              </a:rPr>
              <a:t>cg10363569</a:t>
            </a:r>
          </a:p>
        </p:txBody>
      </p:sp>
      <p:sp>
        <p:nvSpPr>
          <p:cNvPr id="20" name="Rectangle 19"/>
          <p:cNvSpPr/>
          <p:nvPr/>
        </p:nvSpPr>
        <p:spPr>
          <a:xfrm>
            <a:off x="780097" y="2151687"/>
            <a:ext cx="691215" cy="215444"/>
          </a:xfrm>
          <a:prstGeom prst="rect">
            <a:avLst/>
          </a:prstGeom>
        </p:spPr>
        <p:txBody>
          <a:bodyPr wrap="none">
            <a:spAutoFit/>
          </a:bodyPr>
          <a:lstStyle/>
          <a:p>
            <a:r>
              <a:rPr lang="en-IN" sz="800" b="1" dirty="0">
                <a:latin typeface="Times New Roman" pitchFamily="18" charset="0"/>
                <a:cs typeface="Times New Roman" pitchFamily="18" charset="0"/>
              </a:rPr>
              <a:t>cg12210255</a:t>
            </a:r>
          </a:p>
        </p:txBody>
      </p:sp>
      <p:sp>
        <p:nvSpPr>
          <p:cNvPr id="21" name="Rectangle 20"/>
          <p:cNvSpPr/>
          <p:nvPr/>
        </p:nvSpPr>
        <p:spPr>
          <a:xfrm>
            <a:off x="780097" y="2277969"/>
            <a:ext cx="691215" cy="215444"/>
          </a:xfrm>
          <a:prstGeom prst="rect">
            <a:avLst/>
          </a:prstGeom>
        </p:spPr>
        <p:txBody>
          <a:bodyPr wrap="none">
            <a:spAutoFit/>
          </a:bodyPr>
          <a:lstStyle/>
          <a:p>
            <a:r>
              <a:rPr lang="en-IN" sz="800" b="1" dirty="0">
                <a:latin typeface="Times New Roman" pitchFamily="18" charset="0"/>
                <a:cs typeface="Times New Roman" pitchFamily="18" charset="0"/>
              </a:rPr>
              <a:t>cg13412754</a:t>
            </a:r>
          </a:p>
        </p:txBody>
      </p:sp>
      <p:sp>
        <p:nvSpPr>
          <p:cNvPr id="22" name="Rectangle 21"/>
          <p:cNvSpPr/>
          <p:nvPr/>
        </p:nvSpPr>
        <p:spPr>
          <a:xfrm>
            <a:off x="780097" y="2404252"/>
            <a:ext cx="691215" cy="215444"/>
          </a:xfrm>
          <a:prstGeom prst="rect">
            <a:avLst/>
          </a:prstGeom>
        </p:spPr>
        <p:txBody>
          <a:bodyPr wrap="none">
            <a:spAutoFit/>
          </a:bodyPr>
          <a:lstStyle/>
          <a:p>
            <a:r>
              <a:rPr lang="en-IN" sz="800" b="1" dirty="0">
                <a:latin typeface="Times New Roman" pitchFamily="18" charset="0"/>
                <a:cs typeface="Times New Roman" pitchFamily="18" charset="0"/>
              </a:rPr>
              <a:t>cg13598010</a:t>
            </a:r>
          </a:p>
        </p:txBody>
      </p:sp>
      <p:sp>
        <p:nvSpPr>
          <p:cNvPr id="23" name="Rectangle 22"/>
          <p:cNvSpPr/>
          <p:nvPr/>
        </p:nvSpPr>
        <p:spPr>
          <a:xfrm>
            <a:off x="780097" y="2530535"/>
            <a:ext cx="691215" cy="215444"/>
          </a:xfrm>
          <a:prstGeom prst="rect">
            <a:avLst/>
          </a:prstGeom>
        </p:spPr>
        <p:txBody>
          <a:bodyPr wrap="none">
            <a:spAutoFit/>
          </a:bodyPr>
          <a:lstStyle/>
          <a:p>
            <a:r>
              <a:rPr lang="en-IN" sz="800" b="1" dirty="0">
                <a:latin typeface="Times New Roman" pitchFamily="18" charset="0"/>
                <a:cs typeface="Times New Roman" pitchFamily="18" charset="0"/>
              </a:rPr>
              <a:t>cg19093820</a:t>
            </a:r>
          </a:p>
        </p:txBody>
      </p:sp>
      <p:sp>
        <p:nvSpPr>
          <p:cNvPr id="24" name="Rectangle 23"/>
          <p:cNvSpPr/>
          <p:nvPr/>
        </p:nvSpPr>
        <p:spPr>
          <a:xfrm>
            <a:off x="780097" y="2656811"/>
            <a:ext cx="691215" cy="215444"/>
          </a:xfrm>
          <a:prstGeom prst="rect">
            <a:avLst/>
          </a:prstGeom>
        </p:spPr>
        <p:txBody>
          <a:bodyPr wrap="none">
            <a:spAutoFit/>
          </a:bodyPr>
          <a:lstStyle/>
          <a:p>
            <a:r>
              <a:rPr lang="en-IN" sz="800" b="1" dirty="0">
                <a:latin typeface="Times New Roman" pitchFamily="18" charset="0"/>
                <a:cs typeface="Times New Roman" pitchFamily="18" charset="0"/>
              </a:rPr>
              <a:t>cg23759393</a:t>
            </a:r>
          </a:p>
        </p:txBody>
      </p:sp>
      <p:grpSp>
        <p:nvGrpSpPr>
          <p:cNvPr id="25" name="Group 24"/>
          <p:cNvGrpSpPr/>
          <p:nvPr/>
        </p:nvGrpSpPr>
        <p:grpSpPr>
          <a:xfrm>
            <a:off x="6369773" y="2895600"/>
            <a:ext cx="2283794" cy="288689"/>
            <a:chOff x="5146959" y="3810000"/>
            <a:chExt cx="4035231" cy="403053"/>
          </a:xfrm>
        </p:grpSpPr>
        <p:pic>
          <p:nvPicPr>
            <p:cNvPr id="26" name="Picture 2" descr="C:\Users\Admin\AppData\Local\Temp\Rar$DRa0.576\test heat map outpu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12" r="4091" b="98403"/>
            <a:stretch/>
          </p:blipFill>
          <p:spPr bwMode="auto">
            <a:xfrm>
              <a:off x="5333999" y="3810000"/>
              <a:ext cx="3505200" cy="114300"/>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5146959" y="3883851"/>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0.0</a:t>
              </a:r>
              <a:endParaRPr lang="en-IN" sz="900" b="1" dirty="0">
                <a:latin typeface="Times New Roman" pitchFamily="18" charset="0"/>
                <a:cs typeface="Times New Roman" pitchFamily="18" charset="0"/>
              </a:endParaRPr>
            </a:p>
          </p:txBody>
        </p:sp>
        <p:sp>
          <p:nvSpPr>
            <p:cNvPr id="28" name="TextBox 27"/>
            <p:cNvSpPr txBox="1"/>
            <p:nvPr/>
          </p:nvSpPr>
          <p:spPr>
            <a:xfrm>
              <a:off x="6848393" y="3883851"/>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0.5</a:t>
              </a:r>
              <a:endParaRPr lang="en-IN" sz="900" b="1" dirty="0">
                <a:latin typeface="Times New Roman" pitchFamily="18" charset="0"/>
                <a:cs typeface="Times New Roman" pitchFamily="18" charset="0"/>
              </a:endParaRPr>
            </a:p>
          </p:txBody>
        </p:sp>
        <p:sp>
          <p:nvSpPr>
            <p:cNvPr id="29" name="TextBox 28"/>
            <p:cNvSpPr txBox="1"/>
            <p:nvPr/>
          </p:nvSpPr>
          <p:spPr>
            <a:xfrm>
              <a:off x="8600994" y="3890777"/>
              <a:ext cx="581196"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1.0</a:t>
              </a:r>
              <a:endParaRPr lang="en-IN" sz="900" b="1" dirty="0">
                <a:latin typeface="Times New Roman" pitchFamily="18" charset="0"/>
                <a:cs typeface="Times New Roman" pitchFamily="18" charset="0"/>
              </a:endParaRPr>
            </a:p>
          </p:txBody>
        </p:sp>
      </p:grpSp>
      <p:grpSp>
        <p:nvGrpSpPr>
          <p:cNvPr id="32" name="Group 31"/>
          <p:cNvGrpSpPr/>
          <p:nvPr/>
        </p:nvGrpSpPr>
        <p:grpSpPr>
          <a:xfrm>
            <a:off x="3581400" y="3547288"/>
            <a:ext cx="5257800" cy="2732089"/>
            <a:chOff x="-354695" y="1501776"/>
            <a:chExt cx="9551877" cy="4354513"/>
          </a:xfrm>
        </p:grpSpPr>
        <p:sp>
          <p:nvSpPr>
            <p:cNvPr id="33" name="Rectangle 2224"/>
            <p:cNvSpPr>
              <a:spLocks noChangeArrowheads="1"/>
            </p:cNvSpPr>
            <p:nvPr/>
          </p:nvSpPr>
          <p:spPr bwMode="auto">
            <a:xfrm>
              <a:off x="4483101" y="5672139"/>
              <a:ext cx="4619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sample</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4" name="Rectangle 2225"/>
            <p:cNvSpPr>
              <a:spLocks noChangeArrowheads="1"/>
            </p:cNvSpPr>
            <p:nvPr/>
          </p:nvSpPr>
          <p:spPr bwMode="auto">
            <a:xfrm rot="16200000">
              <a:off x="-1190514" y="4037905"/>
              <a:ext cx="18557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cross-validated probabilities</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5" name="Line 2226"/>
            <p:cNvSpPr>
              <a:spLocks noChangeShapeType="1"/>
            </p:cNvSpPr>
            <p:nvPr/>
          </p:nvSpPr>
          <p:spPr bwMode="auto">
            <a:xfrm>
              <a:off x="874714" y="5213351"/>
              <a:ext cx="7078663"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 name="Line 2227"/>
            <p:cNvSpPr>
              <a:spLocks noChangeShapeType="1"/>
            </p:cNvSpPr>
            <p:nvPr/>
          </p:nvSpPr>
          <p:spPr bwMode="auto">
            <a:xfrm>
              <a:off x="874714" y="5213351"/>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 name="Line 2228"/>
            <p:cNvSpPr>
              <a:spLocks noChangeShapeType="1"/>
            </p:cNvSpPr>
            <p:nvPr/>
          </p:nvSpPr>
          <p:spPr bwMode="auto">
            <a:xfrm>
              <a:off x="2646364" y="5213351"/>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 name="Line 2229"/>
            <p:cNvSpPr>
              <a:spLocks noChangeShapeType="1"/>
            </p:cNvSpPr>
            <p:nvPr/>
          </p:nvSpPr>
          <p:spPr bwMode="auto">
            <a:xfrm>
              <a:off x="4418014" y="5213351"/>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 name="Line 2230"/>
            <p:cNvSpPr>
              <a:spLocks noChangeShapeType="1"/>
            </p:cNvSpPr>
            <p:nvPr/>
          </p:nvSpPr>
          <p:spPr bwMode="auto">
            <a:xfrm>
              <a:off x="6181726" y="5213351"/>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 name="Line 2231"/>
            <p:cNvSpPr>
              <a:spLocks noChangeShapeType="1"/>
            </p:cNvSpPr>
            <p:nvPr/>
          </p:nvSpPr>
          <p:spPr bwMode="auto">
            <a:xfrm>
              <a:off x="7953376" y="5213351"/>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 name="Rectangle 2232"/>
            <p:cNvSpPr>
              <a:spLocks noChangeArrowheads="1"/>
            </p:cNvSpPr>
            <p:nvPr/>
          </p:nvSpPr>
          <p:spPr bwMode="auto">
            <a:xfrm>
              <a:off x="811214" y="5386389"/>
              <a:ext cx="762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2" name="Rectangle 2233"/>
            <p:cNvSpPr>
              <a:spLocks noChangeArrowheads="1"/>
            </p:cNvSpPr>
            <p:nvPr/>
          </p:nvSpPr>
          <p:spPr bwMode="auto">
            <a:xfrm>
              <a:off x="2511426" y="5386389"/>
              <a:ext cx="2301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3" name="Rectangle 2234"/>
            <p:cNvSpPr>
              <a:spLocks noChangeArrowheads="1"/>
            </p:cNvSpPr>
            <p:nvPr/>
          </p:nvSpPr>
          <p:spPr bwMode="auto">
            <a:xfrm>
              <a:off x="4283076" y="5386389"/>
              <a:ext cx="2301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4" name="Rectangle 2235"/>
            <p:cNvSpPr>
              <a:spLocks noChangeArrowheads="1"/>
            </p:cNvSpPr>
            <p:nvPr/>
          </p:nvSpPr>
          <p:spPr bwMode="auto">
            <a:xfrm>
              <a:off x="6046789" y="5386389"/>
              <a:ext cx="2301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300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5" name="Rectangle 2236"/>
            <p:cNvSpPr>
              <a:spLocks noChangeArrowheads="1"/>
            </p:cNvSpPr>
            <p:nvPr/>
          </p:nvSpPr>
          <p:spPr bwMode="auto">
            <a:xfrm>
              <a:off x="7818439" y="5386389"/>
              <a:ext cx="2301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400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6" name="Line 2237"/>
            <p:cNvSpPr>
              <a:spLocks noChangeShapeType="1"/>
            </p:cNvSpPr>
            <p:nvPr/>
          </p:nvSpPr>
          <p:spPr bwMode="auto">
            <a:xfrm flipV="1">
              <a:off x="587376" y="1636714"/>
              <a:ext cx="0" cy="34337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 name="Line 2238"/>
            <p:cNvSpPr>
              <a:spLocks noChangeShapeType="1"/>
            </p:cNvSpPr>
            <p:nvPr/>
          </p:nvSpPr>
          <p:spPr bwMode="auto">
            <a:xfrm flipH="1">
              <a:off x="520701" y="5070476"/>
              <a:ext cx="66675"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 name="Line 2239"/>
            <p:cNvSpPr>
              <a:spLocks noChangeShapeType="1"/>
            </p:cNvSpPr>
            <p:nvPr/>
          </p:nvSpPr>
          <p:spPr bwMode="auto">
            <a:xfrm flipH="1">
              <a:off x="520701" y="4503739"/>
              <a:ext cx="66675"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 name="Line 2240"/>
            <p:cNvSpPr>
              <a:spLocks noChangeShapeType="1"/>
            </p:cNvSpPr>
            <p:nvPr/>
          </p:nvSpPr>
          <p:spPr bwMode="auto">
            <a:xfrm flipH="1">
              <a:off x="520701" y="3930651"/>
              <a:ext cx="66675"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 name="Line 2241"/>
            <p:cNvSpPr>
              <a:spLocks noChangeShapeType="1"/>
            </p:cNvSpPr>
            <p:nvPr/>
          </p:nvSpPr>
          <p:spPr bwMode="auto">
            <a:xfrm flipH="1">
              <a:off x="520701" y="3357564"/>
              <a:ext cx="66675"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 name="Line 2242"/>
            <p:cNvSpPr>
              <a:spLocks noChangeShapeType="1"/>
            </p:cNvSpPr>
            <p:nvPr/>
          </p:nvSpPr>
          <p:spPr bwMode="auto">
            <a:xfrm flipH="1">
              <a:off x="520701" y="2784476"/>
              <a:ext cx="66675"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 name="Line 2243"/>
            <p:cNvSpPr>
              <a:spLocks noChangeShapeType="1"/>
            </p:cNvSpPr>
            <p:nvPr/>
          </p:nvSpPr>
          <p:spPr bwMode="auto">
            <a:xfrm flipH="1">
              <a:off x="520701" y="2209801"/>
              <a:ext cx="66675"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 name="Line 2244"/>
            <p:cNvSpPr>
              <a:spLocks noChangeShapeType="1"/>
            </p:cNvSpPr>
            <p:nvPr/>
          </p:nvSpPr>
          <p:spPr bwMode="auto">
            <a:xfrm flipH="1">
              <a:off x="520701" y="1636714"/>
              <a:ext cx="66675"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 name="Rectangle 2245"/>
            <p:cNvSpPr>
              <a:spLocks noChangeArrowheads="1"/>
            </p:cNvSpPr>
            <p:nvPr/>
          </p:nvSpPr>
          <p:spPr bwMode="auto">
            <a:xfrm rot="16200000">
              <a:off x="198257" y="4976814"/>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5" name="Rectangle 2246"/>
            <p:cNvSpPr>
              <a:spLocks noChangeArrowheads="1"/>
            </p:cNvSpPr>
            <p:nvPr/>
          </p:nvSpPr>
          <p:spPr bwMode="auto">
            <a:xfrm rot="16200000">
              <a:off x="198257" y="4410077"/>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6" name="Rectangle 2247"/>
            <p:cNvSpPr>
              <a:spLocks noChangeArrowheads="1"/>
            </p:cNvSpPr>
            <p:nvPr/>
          </p:nvSpPr>
          <p:spPr bwMode="auto">
            <a:xfrm rot="16200000">
              <a:off x="198257" y="3836989"/>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7" name="Rectangle 2248"/>
            <p:cNvSpPr>
              <a:spLocks noChangeArrowheads="1"/>
            </p:cNvSpPr>
            <p:nvPr/>
          </p:nvSpPr>
          <p:spPr bwMode="auto">
            <a:xfrm rot="16200000">
              <a:off x="198257" y="3263901"/>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8" name="Rectangle 2249"/>
            <p:cNvSpPr>
              <a:spLocks noChangeArrowheads="1"/>
            </p:cNvSpPr>
            <p:nvPr/>
          </p:nvSpPr>
          <p:spPr bwMode="auto">
            <a:xfrm rot="16200000">
              <a:off x="198257" y="2690814"/>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9" name="Rectangle 2250"/>
            <p:cNvSpPr>
              <a:spLocks noChangeArrowheads="1"/>
            </p:cNvSpPr>
            <p:nvPr/>
          </p:nvSpPr>
          <p:spPr bwMode="auto">
            <a:xfrm rot="16200000">
              <a:off x="198257" y="2116139"/>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1.0</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0" name="Line 2251"/>
            <p:cNvSpPr>
              <a:spLocks noChangeShapeType="1"/>
            </p:cNvSpPr>
            <p:nvPr/>
          </p:nvSpPr>
          <p:spPr bwMode="auto">
            <a:xfrm flipV="1">
              <a:off x="8842376" y="1636714"/>
              <a:ext cx="0" cy="34337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 name="Line 2252"/>
            <p:cNvSpPr>
              <a:spLocks noChangeShapeType="1"/>
            </p:cNvSpPr>
            <p:nvPr/>
          </p:nvSpPr>
          <p:spPr bwMode="auto">
            <a:xfrm>
              <a:off x="8842376" y="5070476"/>
              <a:ext cx="76200"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 name="Line 2253"/>
            <p:cNvSpPr>
              <a:spLocks noChangeShapeType="1"/>
            </p:cNvSpPr>
            <p:nvPr/>
          </p:nvSpPr>
          <p:spPr bwMode="auto">
            <a:xfrm>
              <a:off x="8842376" y="4503739"/>
              <a:ext cx="76200"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 name="Line 2254"/>
            <p:cNvSpPr>
              <a:spLocks noChangeShapeType="1"/>
            </p:cNvSpPr>
            <p:nvPr/>
          </p:nvSpPr>
          <p:spPr bwMode="auto">
            <a:xfrm>
              <a:off x="8842376" y="3930651"/>
              <a:ext cx="76200"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 name="Line 2255"/>
            <p:cNvSpPr>
              <a:spLocks noChangeShapeType="1"/>
            </p:cNvSpPr>
            <p:nvPr/>
          </p:nvSpPr>
          <p:spPr bwMode="auto">
            <a:xfrm>
              <a:off x="8842376" y="3357564"/>
              <a:ext cx="76200"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 name="Line 2256"/>
            <p:cNvSpPr>
              <a:spLocks noChangeShapeType="1"/>
            </p:cNvSpPr>
            <p:nvPr/>
          </p:nvSpPr>
          <p:spPr bwMode="auto">
            <a:xfrm>
              <a:off x="8842376" y="2784476"/>
              <a:ext cx="76200"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 name="Line 2257"/>
            <p:cNvSpPr>
              <a:spLocks noChangeShapeType="1"/>
            </p:cNvSpPr>
            <p:nvPr/>
          </p:nvSpPr>
          <p:spPr bwMode="auto">
            <a:xfrm>
              <a:off x="8842376" y="2209801"/>
              <a:ext cx="76200"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 name="Line 2258"/>
            <p:cNvSpPr>
              <a:spLocks noChangeShapeType="1"/>
            </p:cNvSpPr>
            <p:nvPr/>
          </p:nvSpPr>
          <p:spPr bwMode="auto">
            <a:xfrm>
              <a:off x="8842376" y="1636714"/>
              <a:ext cx="76200"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 name="Rectangle 2259"/>
            <p:cNvSpPr>
              <a:spLocks noChangeArrowheads="1"/>
            </p:cNvSpPr>
            <p:nvPr/>
          </p:nvSpPr>
          <p:spPr bwMode="auto">
            <a:xfrm rot="16200000">
              <a:off x="9009063" y="4975226"/>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69" name="Rectangle 2260"/>
            <p:cNvSpPr>
              <a:spLocks noChangeArrowheads="1"/>
            </p:cNvSpPr>
            <p:nvPr/>
          </p:nvSpPr>
          <p:spPr bwMode="auto">
            <a:xfrm rot="16200000">
              <a:off x="9009063" y="4408489"/>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0" name="Rectangle 2261"/>
            <p:cNvSpPr>
              <a:spLocks noChangeArrowheads="1"/>
            </p:cNvSpPr>
            <p:nvPr/>
          </p:nvSpPr>
          <p:spPr bwMode="auto">
            <a:xfrm rot="16200000">
              <a:off x="9009063" y="3835401"/>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1" name="Rectangle 2262"/>
            <p:cNvSpPr>
              <a:spLocks noChangeArrowheads="1"/>
            </p:cNvSpPr>
            <p:nvPr/>
          </p:nvSpPr>
          <p:spPr bwMode="auto">
            <a:xfrm rot="16200000">
              <a:off x="9009063" y="3262314"/>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2" name="Rectangle 2263"/>
            <p:cNvSpPr>
              <a:spLocks noChangeArrowheads="1"/>
            </p:cNvSpPr>
            <p:nvPr/>
          </p:nvSpPr>
          <p:spPr bwMode="auto">
            <a:xfrm rot="16200000">
              <a:off x="9009063" y="2689226"/>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3" name="Rectangle 2264"/>
            <p:cNvSpPr>
              <a:spLocks noChangeArrowheads="1"/>
            </p:cNvSpPr>
            <p:nvPr/>
          </p:nvSpPr>
          <p:spPr bwMode="auto">
            <a:xfrm rot="16200000">
              <a:off x="9009063" y="2114551"/>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4" name="Oval 2266"/>
            <p:cNvSpPr>
              <a:spLocks noChangeArrowheads="1"/>
            </p:cNvSpPr>
            <p:nvPr/>
          </p:nvSpPr>
          <p:spPr bwMode="auto">
            <a:xfrm>
              <a:off x="8747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 name="Oval 2267"/>
            <p:cNvSpPr>
              <a:spLocks noChangeArrowheads="1"/>
            </p:cNvSpPr>
            <p:nvPr/>
          </p:nvSpPr>
          <p:spPr bwMode="auto">
            <a:xfrm>
              <a:off x="88900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 name="Oval 2268"/>
            <p:cNvSpPr>
              <a:spLocks noChangeArrowheads="1"/>
            </p:cNvSpPr>
            <p:nvPr/>
          </p:nvSpPr>
          <p:spPr bwMode="auto">
            <a:xfrm>
              <a:off x="904876" y="2217739"/>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 name="Oval 2269"/>
            <p:cNvSpPr>
              <a:spLocks noChangeArrowheads="1"/>
            </p:cNvSpPr>
            <p:nvPr/>
          </p:nvSpPr>
          <p:spPr bwMode="auto">
            <a:xfrm>
              <a:off x="927101"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 name="Oval 2270"/>
            <p:cNvSpPr>
              <a:spLocks noChangeArrowheads="1"/>
            </p:cNvSpPr>
            <p:nvPr/>
          </p:nvSpPr>
          <p:spPr bwMode="auto">
            <a:xfrm>
              <a:off x="94297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 name="Oval 2271"/>
            <p:cNvSpPr>
              <a:spLocks noChangeArrowheads="1"/>
            </p:cNvSpPr>
            <p:nvPr/>
          </p:nvSpPr>
          <p:spPr bwMode="auto">
            <a:xfrm>
              <a:off x="965201" y="23161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 name="Oval 2272"/>
            <p:cNvSpPr>
              <a:spLocks noChangeArrowheads="1"/>
            </p:cNvSpPr>
            <p:nvPr/>
          </p:nvSpPr>
          <p:spPr bwMode="auto">
            <a:xfrm>
              <a:off x="9794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 name="Oval 2273"/>
            <p:cNvSpPr>
              <a:spLocks noChangeArrowheads="1"/>
            </p:cNvSpPr>
            <p:nvPr/>
          </p:nvSpPr>
          <p:spPr bwMode="auto">
            <a:xfrm>
              <a:off x="9953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 name="Oval 2274"/>
            <p:cNvSpPr>
              <a:spLocks noChangeArrowheads="1"/>
            </p:cNvSpPr>
            <p:nvPr/>
          </p:nvSpPr>
          <p:spPr bwMode="auto">
            <a:xfrm>
              <a:off x="10175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 name="Oval 2275"/>
            <p:cNvSpPr>
              <a:spLocks noChangeArrowheads="1"/>
            </p:cNvSpPr>
            <p:nvPr/>
          </p:nvSpPr>
          <p:spPr bwMode="auto">
            <a:xfrm>
              <a:off x="10334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 name="Oval 2276"/>
            <p:cNvSpPr>
              <a:spLocks noChangeArrowheads="1"/>
            </p:cNvSpPr>
            <p:nvPr/>
          </p:nvSpPr>
          <p:spPr bwMode="auto">
            <a:xfrm>
              <a:off x="10477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 name="Oval 2277"/>
            <p:cNvSpPr>
              <a:spLocks noChangeArrowheads="1"/>
            </p:cNvSpPr>
            <p:nvPr/>
          </p:nvSpPr>
          <p:spPr bwMode="auto">
            <a:xfrm>
              <a:off x="106997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 name="Oval 2278"/>
            <p:cNvSpPr>
              <a:spLocks noChangeArrowheads="1"/>
            </p:cNvSpPr>
            <p:nvPr/>
          </p:nvSpPr>
          <p:spPr bwMode="auto">
            <a:xfrm>
              <a:off x="10858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 name="Oval 2279"/>
            <p:cNvSpPr>
              <a:spLocks noChangeArrowheads="1"/>
            </p:cNvSpPr>
            <p:nvPr/>
          </p:nvSpPr>
          <p:spPr bwMode="auto">
            <a:xfrm>
              <a:off x="1100139"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 name="Oval 2280"/>
            <p:cNvSpPr>
              <a:spLocks noChangeArrowheads="1"/>
            </p:cNvSpPr>
            <p:nvPr/>
          </p:nvSpPr>
          <p:spPr bwMode="auto">
            <a:xfrm>
              <a:off x="1123951" y="2655889"/>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 name="Oval 2281"/>
            <p:cNvSpPr>
              <a:spLocks noChangeArrowheads="1"/>
            </p:cNvSpPr>
            <p:nvPr/>
          </p:nvSpPr>
          <p:spPr bwMode="auto">
            <a:xfrm>
              <a:off x="1138239"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 name="Oval 2282"/>
            <p:cNvSpPr>
              <a:spLocks noChangeArrowheads="1"/>
            </p:cNvSpPr>
            <p:nvPr/>
          </p:nvSpPr>
          <p:spPr bwMode="auto">
            <a:xfrm>
              <a:off x="1154114"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 name="Oval 2283"/>
            <p:cNvSpPr>
              <a:spLocks noChangeArrowheads="1"/>
            </p:cNvSpPr>
            <p:nvPr/>
          </p:nvSpPr>
          <p:spPr bwMode="auto">
            <a:xfrm>
              <a:off x="11763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 name="Oval 2284"/>
            <p:cNvSpPr>
              <a:spLocks noChangeArrowheads="1"/>
            </p:cNvSpPr>
            <p:nvPr/>
          </p:nvSpPr>
          <p:spPr bwMode="auto">
            <a:xfrm>
              <a:off x="119062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 name="Oval 2285"/>
            <p:cNvSpPr>
              <a:spLocks noChangeArrowheads="1"/>
            </p:cNvSpPr>
            <p:nvPr/>
          </p:nvSpPr>
          <p:spPr bwMode="auto">
            <a:xfrm>
              <a:off x="120650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 name="Oval 2286"/>
            <p:cNvSpPr>
              <a:spLocks noChangeArrowheads="1"/>
            </p:cNvSpPr>
            <p:nvPr/>
          </p:nvSpPr>
          <p:spPr bwMode="auto">
            <a:xfrm>
              <a:off x="122872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5" name="Oval 2287"/>
            <p:cNvSpPr>
              <a:spLocks noChangeArrowheads="1"/>
            </p:cNvSpPr>
            <p:nvPr/>
          </p:nvSpPr>
          <p:spPr bwMode="auto">
            <a:xfrm>
              <a:off x="124460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6" name="Oval 2288"/>
            <p:cNvSpPr>
              <a:spLocks noChangeArrowheads="1"/>
            </p:cNvSpPr>
            <p:nvPr/>
          </p:nvSpPr>
          <p:spPr bwMode="auto">
            <a:xfrm>
              <a:off x="12588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7" name="Oval 2289"/>
            <p:cNvSpPr>
              <a:spLocks noChangeArrowheads="1"/>
            </p:cNvSpPr>
            <p:nvPr/>
          </p:nvSpPr>
          <p:spPr bwMode="auto">
            <a:xfrm>
              <a:off x="12811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8" name="Oval 2290"/>
            <p:cNvSpPr>
              <a:spLocks noChangeArrowheads="1"/>
            </p:cNvSpPr>
            <p:nvPr/>
          </p:nvSpPr>
          <p:spPr bwMode="auto">
            <a:xfrm>
              <a:off x="12969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9" name="Oval 2291"/>
            <p:cNvSpPr>
              <a:spLocks noChangeArrowheads="1"/>
            </p:cNvSpPr>
            <p:nvPr/>
          </p:nvSpPr>
          <p:spPr bwMode="auto">
            <a:xfrm>
              <a:off x="131127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0" name="Oval 2292"/>
            <p:cNvSpPr>
              <a:spLocks noChangeArrowheads="1"/>
            </p:cNvSpPr>
            <p:nvPr/>
          </p:nvSpPr>
          <p:spPr bwMode="auto">
            <a:xfrm>
              <a:off x="13350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1" name="Oval 2293"/>
            <p:cNvSpPr>
              <a:spLocks noChangeArrowheads="1"/>
            </p:cNvSpPr>
            <p:nvPr/>
          </p:nvSpPr>
          <p:spPr bwMode="auto">
            <a:xfrm>
              <a:off x="1349376"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2" name="Oval 2294"/>
            <p:cNvSpPr>
              <a:spLocks noChangeArrowheads="1"/>
            </p:cNvSpPr>
            <p:nvPr/>
          </p:nvSpPr>
          <p:spPr bwMode="auto">
            <a:xfrm>
              <a:off x="13652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3" name="Oval 2295"/>
            <p:cNvSpPr>
              <a:spLocks noChangeArrowheads="1"/>
            </p:cNvSpPr>
            <p:nvPr/>
          </p:nvSpPr>
          <p:spPr bwMode="auto">
            <a:xfrm>
              <a:off x="138747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4" name="Oval 2296"/>
            <p:cNvSpPr>
              <a:spLocks noChangeArrowheads="1"/>
            </p:cNvSpPr>
            <p:nvPr/>
          </p:nvSpPr>
          <p:spPr bwMode="auto">
            <a:xfrm>
              <a:off x="14017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5" name="Oval 2297"/>
            <p:cNvSpPr>
              <a:spLocks noChangeArrowheads="1"/>
            </p:cNvSpPr>
            <p:nvPr/>
          </p:nvSpPr>
          <p:spPr bwMode="auto">
            <a:xfrm>
              <a:off x="14239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6" name="Oval 2298"/>
            <p:cNvSpPr>
              <a:spLocks noChangeArrowheads="1"/>
            </p:cNvSpPr>
            <p:nvPr/>
          </p:nvSpPr>
          <p:spPr bwMode="auto">
            <a:xfrm>
              <a:off x="14398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7" name="Oval 2299"/>
            <p:cNvSpPr>
              <a:spLocks noChangeArrowheads="1"/>
            </p:cNvSpPr>
            <p:nvPr/>
          </p:nvSpPr>
          <p:spPr bwMode="auto">
            <a:xfrm>
              <a:off x="14541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8" name="Oval 2300"/>
            <p:cNvSpPr>
              <a:spLocks noChangeArrowheads="1"/>
            </p:cNvSpPr>
            <p:nvPr/>
          </p:nvSpPr>
          <p:spPr bwMode="auto">
            <a:xfrm>
              <a:off x="14779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9" name="Oval 2301"/>
            <p:cNvSpPr>
              <a:spLocks noChangeArrowheads="1"/>
            </p:cNvSpPr>
            <p:nvPr/>
          </p:nvSpPr>
          <p:spPr bwMode="auto">
            <a:xfrm>
              <a:off x="14922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0" name="Oval 2302"/>
            <p:cNvSpPr>
              <a:spLocks noChangeArrowheads="1"/>
            </p:cNvSpPr>
            <p:nvPr/>
          </p:nvSpPr>
          <p:spPr bwMode="auto">
            <a:xfrm>
              <a:off x="1508126"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1" name="Oval 2303"/>
            <p:cNvSpPr>
              <a:spLocks noChangeArrowheads="1"/>
            </p:cNvSpPr>
            <p:nvPr/>
          </p:nvSpPr>
          <p:spPr bwMode="auto">
            <a:xfrm>
              <a:off x="1530351" y="220345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2" name="Oval 2304"/>
            <p:cNvSpPr>
              <a:spLocks noChangeArrowheads="1"/>
            </p:cNvSpPr>
            <p:nvPr/>
          </p:nvSpPr>
          <p:spPr bwMode="auto">
            <a:xfrm>
              <a:off x="15446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3" name="Oval 2305"/>
            <p:cNvSpPr>
              <a:spLocks noChangeArrowheads="1"/>
            </p:cNvSpPr>
            <p:nvPr/>
          </p:nvSpPr>
          <p:spPr bwMode="auto">
            <a:xfrm>
              <a:off x="1560514" y="22780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4" name="Oval 2306"/>
            <p:cNvSpPr>
              <a:spLocks noChangeArrowheads="1"/>
            </p:cNvSpPr>
            <p:nvPr/>
          </p:nvSpPr>
          <p:spPr bwMode="auto">
            <a:xfrm>
              <a:off x="15827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5" name="Oval 2307"/>
            <p:cNvSpPr>
              <a:spLocks noChangeArrowheads="1"/>
            </p:cNvSpPr>
            <p:nvPr/>
          </p:nvSpPr>
          <p:spPr bwMode="auto">
            <a:xfrm>
              <a:off x="15986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6" name="Oval 2308"/>
            <p:cNvSpPr>
              <a:spLocks noChangeArrowheads="1"/>
            </p:cNvSpPr>
            <p:nvPr/>
          </p:nvSpPr>
          <p:spPr bwMode="auto">
            <a:xfrm>
              <a:off x="161290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7" name="Oval 2309"/>
            <p:cNvSpPr>
              <a:spLocks noChangeArrowheads="1"/>
            </p:cNvSpPr>
            <p:nvPr/>
          </p:nvSpPr>
          <p:spPr bwMode="auto">
            <a:xfrm>
              <a:off x="163512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8" name="Oval 2310"/>
            <p:cNvSpPr>
              <a:spLocks noChangeArrowheads="1"/>
            </p:cNvSpPr>
            <p:nvPr/>
          </p:nvSpPr>
          <p:spPr bwMode="auto">
            <a:xfrm>
              <a:off x="1651001"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9" name="Oval 2311"/>
            <p:cNvSpPr>
              <a:spLocks noChangeArrowheads="1"/>
            </p:cNvSpPr>
            <p:nvPr/>
          </p:nvSpPr>
          <p:spPr bwMode="auto">
            <a:xfrm>
              <a:off x="16652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0" name="Oval 2312"/>
            <p:cNvSpPr>
              <a:spLocks noChangeArrowheads="1"/>
            </p:cNvSpPr>
            <p:nvPr/>
          </p:nvSpPr>
          <p:spPr bwMode="auto">
            <a:xfrm>
              <a:off x="168910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 name="Oval 2313"/>
            <p:cNvSpPr>
              <a:spLocks noChangeArrowheads="1"/>
            </p:cNvSpPr>
            <p:nvPr/>
          </p:nvSpPr>
          <p:spPr bwMode="auto">
            <a:xfrm>
              <a:off x="17033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 name="Oval 2314"/>
            <p:cNvSpPr>
              <a:spLocks noChangeArrowheads="1"/>
            </p:cNvSpPr>
            <p:nvPr/>
          </p:nvSpPr>
          <p:spPr bwMode="auto">
            <a:xfrm>
              <a:off x="17192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 name="Oval 2315"/>
            <p:cNvSpPr>
              <a:spLocks noChangeArrowheads="1"/>
            </p:cNvSpPr>
            <p:nvPr/>
          </p:nvSpPr>
          <p:spPr bwMode="auto">
            <a:xfrm>
              <a:off x="1741489"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4" name="Oval 2316"/>
            <p:cNvSpPr>
              <a:spLocks noChangeArrowheads="1"/>
            </p:cNvSpPr>
            <p:nvPr/>
          </p:nvSpPr>
          <p:spPr bwMode="auto">
            <a:xfrm>
              <a:off x="175577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5" name="Oval 2317"/>
            <p:cNvSpPr>
              <a:spLocks noChangeArrowheads="1"/>
            </p:cNvSpPr>
            <p:nvPr/>
          </p:nvSpPr>
          <p:spPr bwMode="auto">
            <a:xfrm>
              <a:off x="17716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6" name="Oval 2318"/>
            <p:cNvSpPr>
              <a:spLocks noChangeArrowheads="1"/>
            </p:cNvSpPr>
            <p:nvPr/>
          </p:nvSpPr>
          <p:spPr bwMode="auto">
            <a:xfrm>
              <a:off x="179387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7" name="Oval 2319"/>
            <p:cNvSpPr>
              <a:spLocks noChangeArrowheads="1"/>
            </p:cNvSpPr>
            <p:nvPr/>
          </p:nvSpPr>
          <p:spPr bwMode="auto">
            <a:xfrm>
              <a:off x="18097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8" name="Oval 2320"/>
            <p:cNvSpPr>
              <a:spLocks noChangeArrowheads="1"/>
            </p:cNvSpPr>
            <p:nvPr/>
          </p:nvSpPr>
          <p:spPr bwMode="auto">
            <a:xfrm>
              <a:off x="183197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9" name="Oval 2321"/>
            <p:cNvSpPr>
              <a:spLocks noChangeArrowheads="1"/>
            </p:cNvSpPr>
            <p:nvPr/>
          </p:nvSpPr>
          <p:spPr bwMode="auto">
            <a:xfrm>
              <a:off x="18462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0" name="Oval 2322"/>
            <p:cNvSpPr>
              <a:spLocks noChangeArrowheads="1"/>
            </p:cNvSpPr>
            <p:nvPr/>
          </p:nvSpPr>
          <p:spPr bwMode="auto">
            <a:xfrm>
              <a:off x="1862139"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1" name="Oval 2323"/>
            <p:cNvSpPr>
              <a:spLocks noChangeArrowheads="1"/>
            </p:cNvSpPr>
            <p:nvPr/>
          </p:nvSpPr>
          <p:spPr bwMode="auto">
            <a:xfrm>
              <a:off x="18843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 name="Oval 2324"/>
            <p:cNvSpPr>
              <a:spLocks noChangeArrowheads="1"/>
            </p:cNvSpPr>
            <p:nvPr/>
          </p:nvSpPr>
          <p:spPr bwMode="auto">
            <a:xfrm>
              <a:off x="1900239" y="220345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 name="Oval 2325"/>
            <p:cNvSpPr>
              <a:spLocks noChangeArrowheads="1"/>
            </p:cNvSpPr>
            <p:nvPr/>
          </p:nvSpPr>
          <p:spPr bwMode="auto">
            <a:xfrm>
              <a:off x="1914526" y="2293939"/>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 name="Oval 2326"/>
            <p:cNvSpPr>
              <a:spLocks noChangeArrowheads="1"/>
            </p:cNvSpPr>
            <p:nvPr/>
          </p:nvSpPr>
          <p:spPr bwMode="auto">
            <a:xfrm>
              <a:off x="19367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 name="Oval 2327"/>
            <p:cNvSpPr>
              <a:spLocks noChangeArrowheads="1"/>
            </p:cNvSpPr>
            <p:nvPr/>
          </p:nvSpPr>
          <p:spPr bwMode="auto">
            <a:xfrm>
              <a:off x="195262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 name="Oval 2328"/>
            <p:cNvSpPr>
              <a:spLocks noChangeArrowheads="1"/>
            </p:cNvSpPr>
            <p:nvPr/>
          </p:nvSpPr>
          <p:spPr bwMode="auto">
            <a:xfrm>
              <a:off x="19669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 name="Oval 2329"/>
            <p:cNvSpPr>
              <a:spLocks noChangeArrowheads="1"/>
            </p:cNvSpPr>
            <p:nvPr/>
          </p:nvSpPr>
          <p:spPr bwMode="auto">
            <a:xfrm>
              <a:off x="199072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 name="Oval 2330"/>
            <p:cNvSpPr>
              <a:spLocks noChangeArrowheads="1"/>
            </p:cNvSpPr>
            <p:nvPr/>
          </p:nvSpPr>
          <p:spPr bwMode="auto">
            <a:xfrm>
              <a:off x="20050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 name="Oval 2331"/>
            <p:cNvSpPr>
              <a:spLocks noChangeArrowheads="1"/>
            </p:cNvSpPr>
            <p:nvPr/>
          </p:nvSpPr>
          <p:spPr bwMode="auto">
            <a:xfrm>
              <a:off x="20208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0" name="Oval 2332"/>
            <p:cNvSpPr>
              <a:spLocks noChangeArrowheads="1"/>
            </p:cNvSpPr>
            <p:nvPr/>
          </p:nvSpPr>
          <p:spPr bwMode="auto">
            <a:xfrm>
              <a:off x="20431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1" name="Oval 2333"/>
            <p:cNvSpPr>
              <a:spLocks noChangeArrowheads="1"/>
            </p:cNvSpPr>
            <p:nvPr/>
          </p:nvSpPr>
          <p:spPr bwMode="auto">
            <a:xfrm>
              <a:off x="205740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2" name="Oval 2334"/>
            <p:cNvSpPr>
              <a:spLocks noChangeArrowheads="1"/>
            </p:cNvSpPr>
            <p:nvPr/>
          </p:nvSpPr>
          <p:spPr bwMode="auto">
            <a:xfrm>
              <a:off x="207327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3" name="Oval 2335"/>
            <p:cNvSpPr>
              <a:spLocks noChangeArrowheads="1"/>
            </p:cNvSpPr>
            <p:nvPr/>
          </p:nvSpPr>
          <p:spPr bwMode="auto">
            <a:xfrm>
              <a:off x="2095501" y="220345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4" name="Oval 2336"/>
            <p:cNvSpPr>
              <a:spLocks noChangeArrowheads="1"/>
            </p:cNvSpPr>
            <p:nvPr/>
          </p:nvSpPr>
          <p:spPr bwMode="auto">
            <a:xfrm>
              <a:off x="211137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5" name="Oval 2337"/>
            <p:cNvSpPr>
              <a:spLocks noChangeArrowheads="1"/>
            </p:cNvSpPr>
            <p:nvPr/>
          </p:nvSpPr>
          <p:spPr bwMode="auto">
            <a:xfrm>
              <a:off x="21256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 name="Oval 2338"/>
            <p:cNvSpPr>
              <a:spLocks noChangeArrowheads="1"/>
            </p:cNvSpPr>
            <p:nvPr/>
          </p:nvSpPr>
          <p:spPr bwMode="auto">
            <a:xfrm>
              <a:off x="21478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 name="Oval 2339"/>
            <p:cNvSpPr>
              <a:spLocks noChangeArrowheads="1"/>
            </p:cNvSpPr>
            <p:nvPr/>
          </p:nvSpPr>
          <p:spPr bwMode="auto">
            <a:xfrm>
              <a:off x="21637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 name="Oval 2340"/>
            <p:cNvSpPr>
              <a:spLocks noChangeArrowheads="1"/>
            </p:cNvSpPr>
            <p:nvPr/>
          </p:nvSpPr>
          <p:spPr bwMode="auto">
            <a:xfrm>
              <a:off x="21780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 name="Oval 2341"/>
            <p:cNvSpPr>
              <a:spLocks noChangeArrowheads="1"/>
            </p:cNvSpPr>
            <p:nvPr/>
          </p:nvSpPr>
          <p:spPr bwMode="auto">
            <a:xfrm>
              <a:off x="2201864"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 name="Oval 2342"/>
            <p:cNvSpPr>
              <a:spLocks noChangeArrowheads="1"/>
            </p:cNvSpPr>
            <p:nvPr/>
          </p:nvSpPr>
          <p:spPr bwMode="auto">
            <a:xfrm>
              <a:off x="22161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 name="Oval 2343"/>
            <p:cNvSpPr>
              <a:spLocks noChangeArrowheads="1"/>
            </p:cNvSpPr>
            <p:nvPr/>
          </p:nvSpPr>
          <p:spPr bwMode="auto">
            <a:xfrm>
              <a:off x="2232026"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 name="Oval 2344"/>
            <p:cNvSpPr>
              <a:spLocks noChangeArrowheads="1"/>
            </p:cNvSpPr>
            <p:nvPr/>
          </p:nvSpPr>
          <p:spPr bwMode="auto">
            <a:xfrm>
              <a:off x="22542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 name="Oval 2345"/>
            <p:cNvSpPr>
              <a:spLocks noChangeArrowheads="1"/>
            </p:cNvSpPr>
            <p:nvPr/>
          </p:nvSpPr>
          <p:spPr bwMode="auto">
            <a:xfrm>
              <a:off x="22685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4" name="Oval 2346"/>
            <p:cNvSpPr>
              <a:spLocks noChangeArrowheads="1"/>
            </p:cNvSpPr>
            <p:nvPr/>
          </p:nvSpPr>
          <p:spPr bwMode="auto">
            <a:xfrm>
              <a:off x="2292351"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5" name="Oval 2347"/>
            <p:cNvSpPr>
              <a:spLocks noChangeArrowheads="1"/>
            </p:cNvSpPr>
            <p:nvPr/>
          </p:nvSpPr>
          <p:spPr bwMode="auto">
            <a:xfrm>
              <a:off x="23066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6" name="Oval 2348"/>
            <p:cNvSpPr>
              <a:spLocks noChangeArrowheads="1"/>
            </p:cNvSpPr>
            <p:nvPr/>
          </p:nvSpPr>
          <p:spPr bwMode="auto">
            <a:xfrm>
              <a:off x="23225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7" name="Oval 2349"/>
            <p:cNvSpPr>
              <a:spLocks noChangeArrowheads="1"/>
            </p:cNvSpPr>
            <p:nvPr/>
          </p:nvSpPr>
          <p:spPr bwMode="auto">
            <a:xfrm>
              <a:off x="23447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8" name="Oval 2350"/>
            <p:cNvSpPr>
              <a:spLocks noChangeArrowheads="1"/>
            </p:cNvSpPr>
            <p:nvPr/>
          </p:nvSpPr>
          <p:spPr bwMode="auto">
            <a:xfrm>
              <a:off x="235902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9" name="Oval 2351"/>
            <p:cNvSpPr>
              <a:spLocks noChangeArrowheads="1"/>
            </p:cNvSpPr>
            <p:nvPr/>
          </p:nvSpPr>
          <p:spPr bwMode="auto">
            <a:xfrm>
              <a:off x="237490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 name="Oval 2352"/>
            <p:cNvSpPr>
              <a:spLocks noChangeArrowheads="1"/>
            </p:cNvSpPr>
            <p:nvPr/>
          </p:nvSpPr>
          <p:spPr bwMode="auto">
            <a:xfrm>
              <a:off x="239712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 name="Oval 2353"/>
            <p:cNvSpPr>
              <a:spLocks noChangeArrowheads="1"/>
            </p:cNvSpPr>
            <p:nvPr/>
          </p:nvSpPr>
          <p:spPr bwMode="auto">
            <a:xfrm>
              <a:off x="241300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 name="Oval 2354"/>
            <p:cNvSpPr>
              <a:spLocks noChangeArrowheads="1"/>
            </p:cNvSpPr>
            <p:nvPr/>
          </p:nvSpPr>
          <p:spPr bwMode="auto">
            <a:xfrm>
              <a:off x="2427289" y="2255839"/>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 name="Oval 2355"/>
            <p:cNvSpPr>
              <a:spLocks noChangeArrowheads="1"/>
            </p:cNvSpPr>
            <p:nvPr/>
          </p:nvSpPr>
          <p:spPr bwMode="auto">
            <a:xfrm>
              <a:off x="24495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 name="Oval 2356"/>
            <p:cNvSpPr>
              <a:spLocks noChangeArrowheads="1"/>
            </p:cNvSpPr>
            <p:nvPr/>
          </p:nvSpPr>
          <p:spPr bwMode="auto">
            <a:xfrm>
              <a:off x="24653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 name="Oval 2357"/>
            <p:cNvSpPr>
              <a:spLocks noChangeArrowheads="1"/>
            </p:cNvSpPr>
            <p:nvPr/>
          </p:nvSpPr>
          <p:spPr bwMode="auto">
            <a:xfrm>
              <a:off x="247967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 name="Oval 2358"/>
            <p:cNvSpPr>
              <a:spLocks noChangeArrowheads="1"/>
            </p:cNvSpPr>
            <p:nvPr/>
          </p:nvSpPr>
          <p:spPr bwMode="auto">
            <a:xfrm>
              <a:off x="2503489" y="238442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 name="Oval 2359"/>
            <p:cNvSpPr>
              <a:spLocks noChangeArrowheads="1"/>
            </p:cNvSpPr>
            <p:nvPr/>
          </p:nvSpPr>
          <p:spPr bwMode="auto">
            <a:xfrm>
              <a:off x="2517776" y="22336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 name="Oval 2360"/>
            <p:cNvSpPr>
              <a:spLocks noChangeArrowheads="1"/>
            </p:cNvSpPr>
            <p:nvPr/>
          </p:nvSpPr>
          <p:spPr bwMode="auto">
            <a:xfrm>
              <a:off x="25336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 name="Oval 2361"/>
            <p:cNvSpPr>
              <a:spLocks noChangeArrowheads="1"/>
            </p:cNvSpPr>
            <p:nvPr/>
          </p:nvSpPr>
          <p:spPr bwMode="auto">
            <a:xfrm>
              <a:off x="2555876"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 name="Oval 2362"/>
            <p:cNvSpPr>
              <a:spLocks noChangeArrowheads="1"/>
            </p:cNvSpPr>
            <p:nvPr/>
          </p:nvSpPr>
          <p:spPr bwMode="auto">
            <a:xfrm>
              <a:off x="2570164" y="25050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 name="Oval 2363"/>
            <p:cNvSpPr>
              <a:spLocks noChangeArrowheads="1"/>
            </p:cNvSpPr>
            <p:nvPr/>
          </p:nvSpPr>
          <p:spPr bwMode="auto">
            <a:xfrm>
              <a:off x="2586039" y="220345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 name="Oval 2364"/>
            <p:cNvSpPr>
              <a:spLocks noChangeArrowheads="1"/>
            </p:cNvSpPr>
            <p:nvPr/>
          </p:nvSpPr>
          <p:spPr bwMode="auto">
            <a:xfrm>
              <a:off x="26082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 name="Oval 2365"/>
            <p:cNvSpPr>
              <a:spLocks noChangeArrowheads="1"/>
            </p:cNvSpPr>
            <p:nvPr/>
          </p:nvSpPr>
          <p:spPr bwMode="auto">
            <a:xfrm>
              <a:off x="26241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 name="Oval 2366"/>
            <p:cNvSpPr>
              <a:spLocks noChangeArrowheads="1"/>
            </p:cNvSpPr>
            <p:nvPr/>
          </p:nvSpPr>
          <p:spPr bwMode="auto">
            <a:xfrm>
              <a:off x="2638426"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 name="Oval 2367"/>
            <p:cNvSpPr>
              <a:spLocks noChangeArrowheads="1"/>
            </p:cNvSpPr>
            <p:nvPr/>
          </p:nvSpPr>
          <p:spPr bwMode="auto">
            <a:xfrm>
              <a:off x="2660651" y="220345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 name="Oval 2368"/>
            <p:cNvSpPr>
              <a:spLocks noChangeArrowheads="1"/>
            </p:cNvSpPr>
            <p:nvPr/>
          </p:nvSpPr>
          <p:spPr bwMode="auto">
            <a:xfrm>
              <a:off x="2676526" y="220980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7" name="Oval 2369"/>
            <p:cNvSpPr>
              <a:spLocks noChangeArrowheads="1"/>
            </p:cNvSpPr>
            <p:nvPr/>
          </p:nvSpPr>
          <p:spPr bwMode="auto">
            <a:xfrm>
              <a:off x="26987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8" name="Oval 2370"/>
            <p:cNvSpPr>
              <a:spLocks noChangeArrowheads="1"/>
            </p:cNvSpPr>
            <p:nvPr/>
          </p:nvSpPr>
          <p:spPr bwMode="auto">
            <a:xfrm>
              <a:off x="271462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9" name="Oval 2371"/>
            <p:cNvSpPr>
              <a:spLocks noChangeArrowheads="1"/>
            </p:cNvSpPr>
            <p:nvPr/>
          </p:nvSpPr>
          <p:spPr bwMode="auto">
            <a:xfrm>
              <a:off x="27289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0" name="Oval 2372"/>
            <p:cNvSpPr>
              <a:spLocks noChangeArrowheads="1"/>
            </p:cNvSpPr>
            <p:nvPr/>
          </p:nvSpPr>
          <p:spPr bwMode="auto">
            <a:xfrm>
              <a:off x="2751139" y="236220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1" name="Oval 2373"/>
            <p:cNvSpPr>
              <a:spLocks noChangeArrowheads="1"/>
            </p:cNvSpPr>
            <p:nvPr/>
          </p:nvSpPr>
          <p:spPr bwMode="auto">
            <a:xfrm>
              <a:off x="27670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2" name="Oval 2374"/>
            <p:cNvSpPr>
              <a:spLocks noChangeArrowheads="1"/>
            </p:cNvSpPr>
            <p:nvPr/>
          </p:nvSpPr>
          <p:spPr bwMode="auto">
            <a:xfrm>
              <a:off x="278130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3" name="Oval 2375"/>
            <p:cNvSpPr>
              <a:spLocks noChangeArrowheads="1"/>
            </p:cNvSpPr>
            <p:nvPr/>
          </p:nvSpPr>
          <p:spPr bwMode="auto">
            <a:xfrm>
              <a:off x="2803526"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4" name="Oval 2376"/>
            <p:cNvSpPr>
              <a:spLocks noChangeArrowheads="1"/>
            </p:cNvSpPr>
            <p:nvPr/>
          </p:nvSpPr>
          <p:spPr bwMode="auto">
            <a:xfrm>
              <a:off x="2819401" y="446722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5" name="Oval 2377"/>
            <p:cNvSpPr>
              <a:spLocks noChangeArrowheads="1"/>
            </p:cNvSpPr>
            <p:nvPr/>
          </p:nvSpPr>
          <p:spPr bwMode="auto">
            <a:xfrm>
              <a:off x="2833689" y="220345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6" name="Oval 2378"/>
            <p:cNvSpPr>
              <a:spLocks noChangeArrowheads="1"/>
            </p:cNvSpPr>
            <p:nvPr/>
          </p:nvSpPr>
          <p:spPr bwMode="auto">
            <a:xfrm>
              <a:off x="285750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7" name="Oval 2379"/>
            <p:cNvSpPr>
              <a:spLocks noChangeArrowheads="1"/>
            </p:cNvSpPr>
            <p:nvPr/>
          </p:nvSpPr>
          <p:spPr bwMode="auto">
            <a:xfrm>
              <a:off x="28717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8" name="Oval 2380"/>
            <p:cNvSpPr>
              <a:spLocks noChangeArrowheads="1"/>
            </p:cNvSpPr>
            <p:nvPr/>
          </p:nvSpPr>
          <p:spPr bwMode="auto">
            <a:xfrm>
              <a:off x="28876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9" name="Oval 2381"/>
            <p:cNvSpPr>
              <a:spLocks noChangeArrowheads="1"/>
            </p:cNvSpPr>
            <p:nvPr/>
          </p:nvSpPr>
          <p:spPr bwMode="auto">
            <a:xfrm>
              <a:off x="2909889" y="2255839"/>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0" name="Oval 2382"/>
            <p:cNvSpPr>
              <a:spLocks noChangeArrowheads="1"/>
            </p:cNvSpPr>
            <p:nvPr/>
          </p:nvSpPr>
          <p:spPr bwMode="auto">
            <a:xfrm>
              <a:off x="292417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1" name="Oval 2383"/>
            <p:cNvSpPr>
              <a:spLocks noChangeArrowheads="1"/>
            </p:cNvSpPr>
            <p:nvPr/>
          </p:nvSpPr>
          <p:spPr bwMode="auto">
            <a:xfrm>
              <a:off x="29400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2" name="Oval 2384"/>
            <p:cNvSpPr>
              <a:spLocks noChangeArrowheads="1"/>
            </p:cNvSpPr>
            <p:nvPr/>
          </p:nvSpPr>
          <p:spPr bwMode="auto">
            <a:xfrm>
              <a:off x="296227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3" name="Oval 2385"/>
            <p:cNvSpPr>
              <a:spLocks noChangeArrowheads="1"/>
            </p:cNvSpPr>
            <p:nvPr/>
          </p:nvSpPr>
          <p:spPr bwMode="auto">
            <a:xfrm>
              <a:off x="29781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4" name="Oval 2386"/>
            <p:cNvSpPr>
              <a:spLocks noChangeArrowheads="1"/>
            </p:cNvSpPr>
            <p:nvPr/>
          </p:nvSpPr>
          <p:spPr bwMode="auto">
            <a:xfrm>
              <a:off x="29924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5" name="Oval 2387"/>
            <p:cNvSpPr>
              <a:spLocks noChangeArrowheads="1"/>
            </p:cNvSpPr>
            <p:nvPr/>
          </p:nvSpPr>
          <p:spPr bwMode="auto">
            <a:xfrm>
              <a:off x="30146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6" name="Oval 2388"/>
            <p:cNvSpPr>
              <a:spLocks noChangeArrowheads="1"/>
            </p:cNvSpPr>
            <p:nvPr/>
          </p:nvSpPr>
          <p:spPr bwMode="auto">
            <a:xfrm>
              <a:off x="30305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7" name="Oval 2389"/>
            <p:cNvSpPr>
              <a:spLocks noChangeArrowheads="1"/>
            </p:cNvSpPr>
            <p:nvPr/>
          </p:nvSpPr>
          <p:spPr bwMode="auto">
            <a:xfrm>
              <a:off x="304482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8" name="Oval 2390"/>
            <p:cNvSpPr>
              <a:spLocks noChangeArrowheads="1"/>
            </p:cNvSpPr>
            <p:nvPr/>
          </p:nvSpPr>
          <p:spPr bwMode="auto">
            <a:xfrm>
              <a:off x="30686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9" name="Oval 2391"/>
            <p:cNvSpPr>
              <a:spLocks noChangeArrowheads="1"/>
            </p:cNvSpPr>
            <p:nvPr/>
          </p:nvSpPr>
          <p:spPr bwMode="auto">
            <a:xfrm>
              <a:off x="3082926" y="220345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0" name="Oval 2392"/>
            <p:cNvSpPr>
              <a:spLocks noChangeArrowheads="1"/>
            </p:cNvSpPr>
            <p:nvPr/>
          </p:nvSpPr>
          <p:spPr bwMode="auto">
            <a:xfrm>
              <a:off x="309880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1" name="Oval 2393"/>
            <p:cNvSpPr>
              <a:spLocks noChangeArrowheads="1"/>
            </p:cNvSpPr>
            <p:nvPr/>
          </p:nvSpPr>
          <p:spPr bwMode="auto">
            <a:xfrm>
              <a:off x="3121026" y="22256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2" name="Oval 2394"/>
            <p:cNvSpPr>
              <a:spLocks noChangeArrowheads="1"/>
            </p:cNvSpPr>
            <p:nvPr/>
          </p:nvSpPr>
          <p:spPr bwMode="auto">
            <a:xfrm>
              <a:off x="31353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3" name="Oval 2395"/>
            <p:cNvSpPr>
              <a:spLocks noChangeArrowheads="1"/>
            </p:cNvSpPr>
            <p:nvPr/>
          </p:nvSpPr>
          <p:spPr bwMode="auto">
            <a:xfrm>
              <a:off x="3159126"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4" name="Oval 2396"/>
            <p:cNvSpPr>
              <a:spLocks noChangeArrowheads="1"/>
            </p:cNvSpPr>
            <p:nvPr/>
          </p:nvSpPr>
          <p:spPr bwMode="auto">
            <a:xfrm>
              <a:off x="3173414"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5" name="Oval 2397"/>
            <p:cNvSpPr>
              <a:spLocks noChangeArrowheads="1"/>
            </p:cNvSpPr>
            <p:nvPr/>
          </p:nvSpPr>
          <p:spPr bwMode="auto">
            <a:xfrm>
              <a:off x="31892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6" name="Oval 2398"/>
            <p:cNvSpPr>
              <a:spLocks noChangeArrowheads="1"/>
            </p:cNvSpPr>
            <p:nvPr/>
          </p:nvSpPr>
          <p:spPr bwMode="auto">
            <a:xfrm>
              <a:off x="32115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7" name="Oval 2399"/>
            <p:cNvSpPr>
              <a:spLocks noChangeArrowheads="1"/>
            </p:cNvSpPr>
            <p:nvPr/>
          </p:nvSpPr>
          <p:spPr bwMode="auto">
            <a:xfrm>
              <a:off x="3225801"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8" name="Oval 2400"/>
            <p:cNvSpPr>
              <a:spLocks noChangeArrowheads="1"/>
            </p:cNvSpPr>
            <p:nvPr/>
          </p:nvSpPr>
          <p:spPr bwMode="auto">
            <a:xfrm>
              <a:off x="324167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9" name="Oval 2401"/>
            <p:cNvSpPr>
              <a:spLocks noChangeArrowheads="1"/>
            </p:cNvSpPr>
            <p:nvPr/>
          </p:nvSpPr>
          <p:spPr bwMode="auto">
            <a:xfrm>
              <a:off x="326390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0" name="Oval 2402"/>
            <p:cNvSpPr>
              <a:spLocks noChangeArrowheads="1"/>
            </p:cNvSpPr>
            <p:nvPr/>
          </p:nvSpPr>
          <p:spPr bwMode="auto">
            <a:xfrm>
              <a:off x="327977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1" name="Oval 2403"/>
            <p:cNvSpPr>
              <a:spLocks noChangeArrowheads="1"/>
            </p:cNvSpPr>
            <p:nvPr/>
          </p:nvSpPr>
          <p:spPr bwMode="auto">
            <a:xfrm>
              <a:off x="32940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2" name="Oval 2404"/>
            <p:cNvSpPr>
              <a:spLocks noChangeArrowheads="1"/>
            </p:cNvSpPr>
            <p:nvPr/>
          </p:nvSpPr>
          <p:spPr bwMode="auto">
            <a:xfrm>
              <a:off x="33162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3" name="Oval 2405"/>
            <p:cNvSpPr>
              <a:spLocks noChangeArrowheads="1"/>
            </p:cNvSpPr>
            <p:nvPr/>
          </p:nvSpPr>
          <p:spPr bwMode="auto">
            <a:xfrm>
              <a:off x="33321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4" name="Oval 2406"/>
            <p:cNvSpPr>
              <a:spLocks noChangeArrowheads="1"/>
            </p:cNvSpPr>
            <p:nvPr/>
          </p:nvSpPr>
          <p:spPr bwMode="auto">
            <a:xfrm>
              <a:off x="3346451" y="2217739"/>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5" name="Oval 2407"/>
            <p:cNvSpPr>
              <a:spLocks noChangeArrowheads="1"/>
            </p:cNvSpPr>
            <p:nvPr/>
          </p:nvSpPr>
          <p:spPr bwMode="auto">
            <a:xfrm>
              <a:off x="33702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6" name="Oval 2408"/>
            <p:cNvSpPr>
              <a:spLocks noChangeArrowheads="1"/>
            </p:cNvSpPr>
            <p:nvPr/>
          </p:nvSpPr>
          <p:spPr bwMode="auto">
            <a:xfrm>
              <a:off x="33845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7" name="Oval 2409"/>
            <p:cNvSpPr>
              <a:spLocks noChangeArrowheads="1"/>
            </p:cNvSpPr>
            <p:nvPr/>
          </p:nvSpPr>
          <p:spPr bwMode="auto">
            <a:xfrm>
              <a:off x="3400426"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8" name="Oval 2410"/>
            <p:cNvSpPr>
              <a:spLocks noChangeArrowheads="1"/>
            </p:cNvSpPr>
            <p:nvPr/>
          </p:nvSpPr>
          <p:spPr bwMode="auto">
            <a:xfrm>
              <a:off x="342265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9" name="Oval 2411"/>
            <p:cNvSpPr>
              <a:spLocks noChangeArrowheads="1"/>
            </p:cNvSpPr>
            <p:nvPr/>
          </p:nvSpPr>
          <p:spPr bwMode="auto">
            <a:xfrm>
              <a:off x="34369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0" name="Oval 2412"/>
            <p:cNvSpPr>
              <a:spLocks noChangeArrowheads="1"/>
            </p:cNvSpPr>
            <p:nvPr/>
          </p:nvSpPr>
          <p:spPr bwMode="auto">
            <a:xfrm>
              <a:off x="34528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1" name="Oval 2413"/>
            <p:cNvSpPr>
              <a:spLocks noChangeArrowheads="1"/>
            </p:cNvSpPr>
            <p:nvPr/>
          </p:nvSpPr>
          <p:spPr bwMode="auto">
            <a:xfrm>
              <a:off x="347503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2" name="Oval 2414"/>
            <p:cNvSpPr>
              <a:spLocks noChangeArrowheads="1"/>
            </p:cNvSpPr>
            <p:nvPr/>
          </p:nvSpPr>
          <p:spPr bwMode="auto">
            <a:xfrm>
              <a:off x="34909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3" name="Oval 2415"/>
            <p:cNvSpPr>
              <a:spLocks noChangeArrowheads="1"/>
            </p:cNvSpPr>
            <p:nvPr/>
          </p:nvSpPr>
          <p:spPr bwMode="auto">
            <a:xfrm>
              <a:off x="350520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4" name="Oval 2416"/>
            <p:cNvSpPr>
              <a:spLocks noChangeArrowheads="1"/>
            </p:cNvSpPr>
            <p:nvPr/>
          </p:nvSpPr>
          <p:spPr bwMode="auto">
            <a:xfrm>
              <a:off x="3527426"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5" name="Oval 2417"/>
            <p:cNvSpPr>
              <a:spLocks noChangeArrowheads="1"/>
            </p:cNvSpPr>
            <p:nvPr/>
          </p:nvSpPr>
          <p:spPr bwMode="auto">
            <a:xfrm>
              <a:off x="3543301"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6" name="Oval 2418"/>
            <p:cNvSpPr>
              <a:spLocks noChangeArrowheads="1"/>
            </p:cNvSpPr>
            <p:nvPr/>
          </p:nvSpPr>
          <p:spPr bwMode="auto">
            <a:xfrm>
              <a:off x="35575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7" name="Oval 2419"/>
            <p:cNvSpPr>
              <a:spLocks noChangeArrowheads="1"/>
            </p:cNvSpPr>
            <p:nvPr/>
          </p:nvSpPr>
          <p:spPr bwMode="auto">
            <a:xfrm>
              <a:off x="3581401" y="236220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8" name="Oval 2420"/>
            <p:cNvSpPr>
              <a:spLocks noChangeArrowheads="1"/>
            </p:cNvSpPr>
            <p:nvPr/>
          </p:nvSpPr>
          <p:spPr bwMode="auto">
            <a:xfrm>
              <a:off x="35956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9" name="Oval 2421"/>
            <p:cNvSpPr>
              <a:spLocks noChangeArrowheads="1"/>
            </p:cNvSpPr>
            <p:nvPr/>
          </p:nvSpPr>
          <p:spPr bwMode="auto">
            <a:xfrm>
              <a:off x="36179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0" name="Oval 2422"/>
            <p:cNvSpPr>
              <a:spLocks noChangeArrowheads="1"/>
            </p:cNvSpPr>
            <p:nvPr/>
          </p:nvSpPr>
          <p:spPr bwMode="auto">
            <a:xfrm>
              <a:off x="3633789"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1" name="Oval 2423"/>
            <p:cNvSpPr>
              <a:spLocks noChangeArrowheads="1"/>
            </p:cNvSpPr>
            <p:nvPr/>
          </p:nvSpPr>
          <p:spPr bwMode="auto">
            <a:xfrm>
              <a:off x="3648076"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2" name="Oval 2425"/>
            <p:cNvSpPr>
              <a:spLocks noChangeArrowheads="1"/>
            </p:cNvSpPr>
            <p:nvPr/>
          </p:nvSpPr>
          <p:spPr bwMode="auto">
            <a:xfrm>
              <a:off x="36718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3" name="Oval 2426"/>
            <p:cNvSpPr>
              <a:spLocks noChangeArrowheads="1"/>
            </p:cNvSpPr>
            <p:nvPr/>
          </p:nvSpPr>
          <p:spPr bwMode="auto">
            <a:xfrm>
              <a:off x="36861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4" name="Oval 2427"/>
            <p:cNvSpPr>
              <a:spLocks noChangeArrowheads="1"/>
            </p:cNvSpPr>
            <p:nvPr/>
          </p:nvSpPr>
          <p:spPr bwMode="auto">
            <a:xfrm>
              <a:off x="37020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5" name="Oval 2428"/>
            <p:cNvSpPr>
              <a:spLocks noChangeArrowheads="1"/>
            </p:cNvSpPr>
            <p:nvPr/>
          </p:nvSpPr>
          <p:spPr bwMode="auto">
            <a:xfrm>
              <a:off x="372427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6" name="Oval 2429"/>
            <p:cNvSpPr>
              <a:spLocks noChangeArrowheads="1"/>
            </p:cNvSpPr>
            <p:nvPr/>
          </p:nvSpPr>
          <p:spPr bwMode="auto">
            <a:xfrm>
              <a:off x="37385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7" name="Oval 2430"/>
            <p:cNvSpPr>
              <a:spLocks noChangeArrowheads="1"/>
            </p:cNvSpPr>
            <p:nvPr/>
          </p:nvSpPr>
          <p:spPr bwMode="auto">
            <a:xfrm>
              <a:off x="3754439" y="220980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8" name="Oval 2431"/>
            <p:cNvSpPr>
              <a:spLocks noChangeArrowheads="1"/>
            </p:cNvSpPr>
            <p:nvPr/>
          </p:nvSpPr>
          <p:spPr bwMode="auto">
            <a:xfrm>
              <a:off x="377666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9" name="Oval 2432"/>
            <p:cNvSpPr>
              <a:spLocks noChangeArrowheads="1"/>
            </p:cNvSpPr>
            <p:nvPr/>
          </p:nvSpPr>
          <p:spPr bwMode="auto">
            <a:xfrm>
              <a:off x="3792539"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0" name="Oval 2433"/>
            <p:cNvSpPr>
              <a:spLocks noChangeArrowheads="1"/>
            </p:cNvSpPr>
            <p:nvPr/>
          </p:nvSpPr>
          <p:spPr bwMode="auto">
            <a:xfrm>
              <a:off x="38068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1" name="Oval 2434"/>
            <p:cNvSpPr>
              <a:spLocks noChangeArrowheads="1"/>
            </p:cNvSpPr>
            <p:nvPr/>
          </p:nvSpPr>
          <p:spPr bwMode="auto">
            <a:xfrm>
              <a:off x="38290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2" name="Oval 2435"/>
            <p:cNvSpPr>
              <a:spLocks noChangeArrowheads="1"/>
            </p:cNvSpPr>
            <p:nvPr/>
          </p:nvSpPr>
          <p:spPr bwMode="auto">
            <a:xfrm>
              <a:off x="38449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3" name="Oval 2436"/>
            <p:cNvSpPr>
              <a:spLocks noChangeArrowheads="1"/>
            </p:cNvSpPr>
            <p:nvPr/>
          </p:nvSpPr>
          <p:spPr bwMode="auto">
            <a:xfrm>
              <a:off x="38592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4" name="Oval 2437"/>
            <p:cNvSpPr>
              <a:spLocks noChangeArrowheads="1"/>
            </p:cNvSpPr>
            <p:nvPr/>
          </p:nvSpPr>
          <p:spPr bwMode="auto">
            <a:xfrm>
              <a:off x="3883027"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5" name="Oval 2438"/>
            <p:cNvSpPr>
              <a:spLocks noChangeArrowheads="1"/>
            </p:cNvSpPr>
            <p:nvPr/>
          </p:nvSpPr>
          <p:spPr bwMode="auto">
            <a:xfrm>
              <a:off x="3897314"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6" name="Oval 2439"/>
            <p:cNvSpPr>
              <a:spLocks noChangeArrowheads="1"/>
            </p:cNvSpPr>
            <p:nvPr/>
          </p:nvSpPr>
          <p:spPr bwMode="auto">
            <a:xfrm>
              <a:off x="3913189" y="50323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7" name="Oval 2440"/>
            <p:cNvSpPr>
              <a:spLocks noChangeArrowheads="1"/>
            </p:cNvSpPr>
            <p:nvPr/>
          </p:nvSpPr>
          <p:spPr bwMode="auto">
            <a:xfrm>
              <a:off x="39354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8" name="Oval 2441"/>
            <p:cNvSpPr>
              <a:spLocks noChangeArrowheads="1"/>
            </p:cNvSpPr>
            <p:nvPr/>
          </p:nvSpPr>
          <p:spPr bwMode="auto">
            <a:xfrm>
              <a:off x="39497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49" name="Oval 2442"/>
            <p:cNvSpPr>
              <a:spLocks noChangeArrowheads="1"/>
            </p:cNvSpPr>
            <p:nvPr/>
          </p:nvSpPr>
          <p:spPr bwMode="auto">
            <a:xfrm>
              <a:off x="39655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0" name="Oval 2443"/>
            <p:cNvSpPr>
              <a:spLocks noChangeArrowheads="1"/>
            </p:cNvSpPr>
            <p:nvPr/>
          </p:nvSpPr>
          <p:spPr bwMode="auto">
            <a:xfrm>
              <a:off x="39878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1" name="Oval 2444"/>
            <p:cNvSpPr>
              <a:spLocks noChangeArrowheads="1"/>
            </p:cNvSpPr>
            <p:nvPr/>
          </p:nvSpPr>
          <p:spPr bwMode="auto">
            <a:xfrm>
              <a:off x="40036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2" name="Oval 2445"/>
            <p:cNvSpPr>
              <a:spLocks noChangeArrowheads="1"/>
            </p:cNvSpPr>
            <p:nvPr/>
          </p:nvSpPr>
          <p:spPr bwMode="auto">
            <a:xfrm>
              <a:off x="40259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3" name="Oval 2446"/>
            <p:cNvSpPr>
              <a:spLocks noChangeArrowheads="1"/>
            </p:cNvSpPr>
            <p:nvPr/>
          </p:nvSpPr>
          <p:spPr bwMode="auto">
            <a:xfrm>
              <a:off x="4040189"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4" name="Oval 2447"/>
            <p:cNvSpPr>
              <a:spLocks noChangeArrowheads="1"/>
            </p:cNvSpPr>
            <p:nvPr/>
          </p:nvSpPr>
          <p:spPr bwMode="auto">
            <a:xfrm>
              <a:off x="40560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5" name="Oval 2448"/>
            <p:cNvSpPr>
              <a:spLocks noChangeArrowheads="1"/>
            </p:cNvSpPr>
            <p:nvPr/>
          </p:nvSpPr>
          <p:spPr bwMode="auto">
            <a:xfrm>
              <a:off x="40782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6" name="Oval 2449"/>
            <p:cNvSpPr>
              <a:spLocks noChangeArrowheads="1"/>
            </p:cNvSpPr>
            <p:nvPr/>
          </p:nvSpPr>
          <p:spPr bwMode="auto">
            <a:xfrm>
              <a:off x="40941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7" name="Oval 2450"/>
            <p:cNvSpPr>
              <a:spLocks noChangeArrowheads="1"/>
            </p:cNvSpPr>
            <p:nvPr/>
          </p:nvSpPr>
          <p:spPr bwMode="auto">
            <a:xfrm>
              <a:off x="41084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8" name="Oval 2451"/>
            <p:cNvSpPr>
              <a:spLocks noChangeArrowheads="1"/>
            </p:cNvSpPr>
            <p:nvPr/>
          </p:nvSpPr>
          <p:spPr bwMode="auto">
            <a:xfrm>
              <a:off x="41306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59" name="Oval 2452"/>
            <p:cNvSpPr>
              <a:spLocks noChangeArrowheads="1"/>
            </p:cNvSpPr>
            <p:nvPr/>
          </p:nvSpPr>
          <p:spPr bwMode="auto">
            <a:xfrm>
              <a:off x="41465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0" name="Oval 2453"/>
            <p:cNvSpPr>
              <a:spLocks noChangeArrowheads="1"/>
            </p:cNvSpPr>
            <p:nvPr/>
          </p:nvSpPr>
          <p:spPr bwMode="auto">
            <a:xfrm>
              <a:off x="41608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1" name="Oval 2454"/>
            <p:cNvSpPr>
              <a:spLocks noChangeArrowheads="1"/>
            </p:cNvSpPr>
            <p:nvPr/>
          </p:nvSpPr>
          <p:spPr bwMode="auto">
            <a:xfrm>
              <a:off x="41846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2" name="Oval 2455"/>
            <p:cNvSpPr>
              <a:spLocks noChangeArrowheads="1"/>
            </p:cNvSpPr>
            <p:nvPr/>
          </p:nvSpPr>
          <p:spPr bwMode="auto">
            <a:xfrm>
              <a:off x="41989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3" name="Oval 2456"/>
            <p:cNvSpPr>
              <a:spLocks noChangeArrowheads="1"/>
            </p:cNvSpPr>
            <p:nvPr/>
          </p:nvSpPr>
          <p:spPr bwMode="auto">
            <a:xfrm>
              <a:off x="42132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4" name="Oval 2457"/>
            <p:cNvSpPr>
              <a:spLocks noChangeArrowheads="1"/>
            </p:cNvSpPr>
            <p:nvPr/>
          </p:nvSpPr>
          <p:spPr bwMode="auto">
            <a:xfrm>
              <a:off x="42370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5" name="Oval 2458"/>
            <p:cNvSpPr>
              <a:spLocks noChangeArrowheads="1"/>
            </p:cNvSpPr>
            <p:nvPr/>
          </p:nvSpPr>
          <p:spPr bwMode="auto">
            <a:xfrm>
              <a:off x="42513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6" name="Oval 2459"/>
            <p:cNvSpPr>
              <a:spLocks noChangeArrowheads="1"/>
            </p:cNvSpPr>
            <p:nvPr/>
          </p:nvSpPr>
          <p:spPr bwMode="auto">
            <a:xfrm>
              <a:off x="42672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7" name="Oval 2460"/>
            <p:cNvSpPr>
              <a:spLocks noChangeArrowheads="1"/>
            </p:cNvSpPr>
            <p:nvPr/>
          </p:nvSpPr>
          <p:spPr bwMode="auto">
            <a:xfrm>
              <a:off x="42894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8" name="Oval 2461"/>
            <p:cNvSpPr>
              <a:spLocks noChangeArrowheads="1"/>
            </p:cNvSpPr>
            <p:nvPr/>
          </p:nvSpPr>
          <p:spPr bwMode="auto">
            <a:xfrm>
              <a:off x="43037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69" name="Oval 2462"/>
            <p:cNvSpPr>
              <a:spLocks noChangeArrowheads="1"/>
            </p:cNvSpPr>
            <p:nvPr/>
          </p:nvSpPr>
          <p:spPr bwMode="auto">
            <a:xfrm>
              <a:off x="43195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0" name="Oval 2463"/>
            <p:cNvSpPr>
              <a:spLocks noChangeArrowheads="1"/>
            </p:cNvSpPr>
            <p:nvPr/>
          </p:nvSpPr>
          <p:spPr bwMode="auto">
            <a:xfrm>
              <a:off x="4341814" y="50403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1" name="Oval 2464"/>
            <p:cNvSpPr>
              <a:spLocks noChangeArrowheads="1"/>
            </p:cNvSpPr>
            <p:nvPr/>
          </p:nvSpPr>
          <p:spPr bwMode="auto">
            <a:xfrm>
              <a:off x="43576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2" name="Oval 2465"/>
            <p:cNvSpPr>
              <a:spLocks noChangeArrowheads="1"/>
            </p:cNvSpPr>
            <p:nvPr/>
          </p:nvSpPr>
          <p:spPr bwMode="auto">
            <a:xfrm>
              <a:off x="43719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3" name="Oval 2466"/>
            <p:cNvSpPr>
              <a:spLocks noChangeArrowheads="1"/>
            </p:cNvSpPr>
            <p:nvPr/>
          </p:nvSpPr>
          <p:spPr bwMode="auto">
            <a:xfrm>
              <a:off x="43942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4" name="Oval 2467"/>
            <p:cNvSpPr>
              <a:spLocks noChangeArrowheads="1"/>
            </p:cNvSpPr>
            <p:nvPr/>
          </p:nvSpPr>
          <p:spPr bwMode="auto">
            <a:xfrm>
              <a:off x="44100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5" name="Oval 2468"/>
            <p:cNvSpPr>
              <a:spLocks noChangeArrowheads="1"/>
            </p:cNvSpPr>
            <p:nvPr/>
          </p:nvSpPr>
          <p:spPr bwMode="auto">
            <a:xfrm>
              <a:off x="44243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6" name="Oval 2469"/>
            <p:cNvSpPr>
              <a:spLocks noChangeArrowheads="1"/>
            </p:cNvSpPr>
            <p:nvPr/>
          </p:nvSpPr>
          <p:spPr bwMode="auto">
            <a:xfrm>
              <a:off x="44481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7" name="Oval 2470"/>
            <p:cNvSpPr>
              <a:spLocks noChangeArrowheads="1"/>
            </p:cNvSpPr>
            <p:nvPr/>
          </p:nvSpPr>
          <p:spPr bwMode="auto">
            <a:xfrm>
              <a:off x="44624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8" name="Oval 2471"/>
            <p:cNvSpPr>
              <a:spLocks noChangeArrowheads="1"/>
            </p:cNvSpPr>
            <p:nvPr/>
          </p:nvSpPr>
          <p:spPr bwMode="auto">
            <a:xfrm>
              <a:off x="44846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79" name="Oval 2472"/>
            <p:cNvSpPr>
              <a:spLocks noChangeArrowheads="1"/>
            </p:cNvSpPr>
            <p:nvPr/>
          </p:nvSpPr>
          <p:spPr bwMode="auto">
            <a:xfrm>
              <a:off x="45005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0" name="Oval 2473"/>
            <p:cNvSpPr>
              <a:spLocks noChangeArrowheads="1"/>
            </p:cNvSpPr>
            <p:nvPr/>
          </p:nvSpPr>
          <p:spPr bwMode="auto">
            <a:xfrm>
              <a:off x="45148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1" name="Oval 2474"/>
            <p:cNvSpPr>
              <a:spLocks noChangeArrowheads="1"/>
            </p:cNvSpPr>
            <p:nvPr/>
          </p:nvSpPr>
          <p:spPr bwMode="auto">
            <a:xfrm>
              <a:off x="45386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2" name="Oval 2475"/>
            <p:cNvSpPr>
              <a:spLocks noChangeArrowheads="1"/>
            </p:cNvSpPr>
            <p:nvPr/>
          </p:nvSpPr>
          <p:spPr bwMode="auto">
            <a:xfrm>
              <a:off x="45529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3" name="Oval 2476"/>
            <p:cNvSpPr>
              <a:spLocks noChangeArrowheads="1"/>
            </p:cNvSpPr>
            <p:nvPr/>
          </p:nvSpPr>
          <p:spPr bwMode="auto">
            <a:xfrm>
              <a:off x="45688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4" name="Oval 2477"/>
            <p:cNvSpPr>
              <a:spLocks noChangeArrowheads="1"/>
            </p:cNvSpPr>
            <p:nvPr/>
          </p:nvSpPr>
          <p:spPr bwMode="auto">
            <a:xfrm>
              <a:off x="45910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5" name="Oval 2478"/>
            <p:cNvSpPr>
              <a:spLocks noChangeArrowheads="1"/>
            </p:cNvSpPr>
            <p:nvPr/>
          </p:nvSpPr>
          <p:spPr bwMode="auto">
            <a:xfrm>
              <a:off x="46053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6" name="Oval 2479"/>
            <p:cNvSpPr>
              <a:spLocks noChangeArrowheads="1"/>
            </p:cNvSpPr>
            <p:nvPr/>
          </p:nvSpPr>
          <p:spPr bwMode="auto">
            <a:xfrm>
              <a:off x="46212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7" name="Oval 2480"/>
            <p:cNvSpPr>
              <a:spLocks noChangeArrowheads="1"/>
            </p:cNvSpPr>
            <p:nvPr/>
          </p:nvSpPr>
          <p:spPr bwMode="auto">
            <a:xfrm>
              <a:off x="46434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8" name="Oval 2481"/>
            <p:cNvSpPr>
              <a:spLocks noChangeArrowheads="1"/>
            </p:cNvSpPr>
            <p:nvPr/>
          </p:nvSpPr>
          <p:spPr bwMode="auto">
            <a:xfrm>
              <a:off x="46593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89" name="Oval 2482"/>
            <p:cNvSpPr>
              <a:spLocks noChangeArrowheads="1"/>
            </p:cNvSpPr>
            <p:nvPr/>
          </p:nvSpPr>
          <p:spPr bwMode="auto">
            <a:xfrm>
              <a:off x="4673602" y="50403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0" name="Oval 2483"/>
            <p:cNvSpPr>
              <a:spLocks noChangeArrowheads="1"/>
            </p:cNvSpPr>
            <p:nvPr/>
          </p:nvSpPr>
          <p:spPr bwMode="auto">
            <a:xfrm>
              <a:off x="4695827" y="50403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1" name="Oval 2484"/>
            <p:cNvSpPr>
              <a:spLocks noChangeArrowheads="1"/>
            </p:cNvSpPr>
            <p:nvPr/>
          </p:nvSpPr>
          <p:spPr bwMode="auto">
            <a:xfrm>
              <a:off x="47117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2" name="Oval 2485"/>
            <p:cNvSpPr>
              <a:spLocks noChangeArrowheads="1"/>
            </p:cNvSpPr>
            <p:nvPr/>
          </p:nvSpPr>
          <p:spPr bwMode="auto">
            <a:xfrm>
              <a:off x="4725989" y="50323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3" name="Oval 2486"/>
            <p:cNvSpPr>
              <a:spLocks noChangeArrowheads="1"/>
            </p:cNvSpPr>
            <p:nvPr/>
          </p:nvSpPr>
          <p:spPr bwMode="auto">
            <a:xfrm>
              <a:off x="47498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4" name="Oval 2487"/>
            <p:cNvSpPr>
              <a:spLocks noChangeArrowheads="1"/>
            </p:cNvSpPr>
            <p:nvPr/>
          </p:nvSpPr>
          <p:spPr bwMode="auto">
            <a:xfrm>
              <a:off x="47640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5" name="Oval 2488"/>
            <p:cNvSpPr>
              <a:spLocks noChangeArrowheads="1"/>
            </p:cNvSpPr>
            <p:nvPr/>
          </p:nvSpPr>
          <p:spPr bwMode="auto">
            <a:xfrm>
              <a:off x="4779964" y="224790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6" name="Oval 2489"/>
            <p:cNvSpPr>
              <a:spLocks noChangeArrowheads="1"/>
            </p:cNvSpPr>
            <p:nvPr/>
          </p:nvSpPr>
          <p:spPr bwMode="auto">
            <a:xfrm>
              <a:off x="48021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7" name="Oval 2490"/>
            <p:cNvSpPr>
              <a:spLocks noChangeArrowheads="1"/>
            </p:cNvSpPr>
            <p:nvPr/>
          </p:nvSpPr>
          <p:spPr bwMode="auto">
            <a:xfrm>
              <a:off x="48164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8" name="Oval 2491"/>
            <p:cNvSpPr>
              <a:spLocks noChangeArrowheads="1"/>
            </p:cNvSpPr>
            <p:nvPr/>
          </p:nvSpPr>
          <p:spPr bwMode="auto">
            <a:xfrm>
              <a:off x="48323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99" name="Oval 2492"/>
            <p:cNvSpPr>
              <a:spLocks noChangeArrowheads="1"/>
            </p:cNvSpPr>
            <p:nvPr/>
          </p:nvSpPr>
          <p:spPr bwMode="auto">
            <a:xfrm>
              <a:off x="4854577" y="501015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0" name="Oval 2493"/>
            <p:cNvSpPr>
              <a:spLocks noChangeArrowheads="1"/>
            </p:cNvSpPr>
            <p:nvPr/>
          </p:nvSpPr>
          <p:spPr bwMode="auto">
            <a:xfrm>
              <a:off x="48704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1" name="Oval 2494"/>
            <p:cNvSpPr>
              <a:spLocks noChangeArrowheads="1"/>
            </p:cNvSpPr>
            <p:nvPr/>
          </p:nvSpPr>
          <p:spPr bwMode="auto">
            <a:xfrm>
              <a:off x="48926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2" name="Oval 2495"/>
            <p:cNvSpPr>
              <a:spLocks noChangeArrowheads="1"/>
            </p:cNvSpPr>
            <p:nvPr/>
          </p:nvSpPr>
          <p:spPr bwMode="auto">
            <a:xfrm>
              <a:off x="49069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3" name="Oval 2496"/>
            <p:cNvSpPr>
              <a:spLocks noChangeArrowheads="1"/>
            </p:cNvSpPr>
            <p:nvPr/>
          </p:nvSpPr>
          <p:spPr bwMode="auto">
            <a:xfrm>
              <a:off x="4922839" y="50403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4" name="Oval 2497"/>
            <p:cNvSpPr>
              <a:spLocks noChangeArrowheads="1"/>
            </p:cNvSpPr>
            <p:nvPr/>
          </p:nvSpPr>
          <p:spPr bwMode="auto">
            <a:xfrm>
              <a:off x="49450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5" name="Oval 2498"/>
            <p:cNvSpPr>
              <a:spLocks noChangeArrowheads="1"/>
            </p:cNvSpPr>
            <p:nvPr/>
          </p:nvSpPr>
          <p:spPr bwMode="auto">
            <a:xfrm>
              <a:off x="49609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6" name="Oval 2499"/>
            <p:cNvSpPr>
              <a:spLocks noChangeArrowheads="1"/>
            </p:cNvSpPr>
            <p:nvPr/>
          </p:nvSpPr>
          <p:spPr bwMode="auto">
            <a:xfrm>
              <a:off x="49752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7" name="Oval 2500"/>
            <p:cNvSpPr>
              <a:spLocks noChangeArrowheads="1"/>
            </p:cNvSpPr>
            <p:nvPr/>
          </p:nvSpPr>
          <p:spPr bwMode="auto">
            <a:xfrm>
              <a:off x="49974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8" name="Oval 2501"/>
            <p:cNvSpPr>
              <a:spLocks noChangeArrowheads="1"/>
            </p:cNvSpPr>
            <p:nvPr/>
          </p:nvSpPr>
          <p:spPr bwMode="auto">
            <a:xfrm>
              <a:off x="50133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09" name="Oval 2502"/>
            <p:cNvSpPr>
              <a:spLocks noChangeArrowheads="1"/>
            </p:cNvSpPr>
            <p:nvPr/>
          </p:nvSpPr>
          <p:spPr bwMode="auto">
            <a:xfrm>
              <a:off x="5027614" y="50403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0" name="Oval 2503"/>
            <p:cNvSpPr>
              <a:spLocks noChangeArrowheads="1"/>
            </p:cNvSpPr>
            <p:nvPr/>
          </p:nvSpPr>
          <p:spPr bwMode="auto">
            <a:xfrm>
              <a:off x="50514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1" name="Oval 2504"/>
            <p:cNvSpPr>
              <a:spLocks noChangeArrowheads="1"/>
            </p:cNvSpPr>
            <p:nvPr/>
          </p:nvSpPr>
          <p:spPr bwMode="auto">
            <a:xfrm>
              <a:off x="50657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2" name="Oval 2505"/>
            <p:cNvSpPr>
              <a:spLocks noChangeArrowheads="1"/>
            </p:cNvSpPr>
            <p:nvPr/>
          </p:nvSpPr>
          <p:spPr bwMode="auto">
            <a:xfrm>
              <a:off x="50815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3" name="Oval 2506"/>
            <p:cNvSpPr>
              <a:spLocks noChangeArrowheads="1"/>
            </p:cNvSpPr>
            <p:nvPr/>
          </p:nvSpPr>
          <p:spPr bwMode="auto">
            <a:xfrm>
              <a:off x="51038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4" name="Oval 2507"/>
            <p:cNvSpPr>
              <a:spLocks noChangeArrowheads="1"/>
            </p:cNvSpPr>
            <p:nvPr/>
          </p:nvSpPr>
          <p:spPr bwMode="auto">
            <a:xfrm>
              <a:off x="51181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5" name="Oval 2508"/>
            <p:cNvSpPr>
              <a:spLocks noChangeArrowheads="1"/>
            </p:cNvSpPr>
            <p:nvPr/>
          </p:nvSpPr>
          <p:spPr bwMode="auto">
            <a:xfrm>
              <a:off x="51339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6" name="Oval 2509"/>
            <p:cNvSpPr>
              <a:spLocks noChangeArrowheads="1"/>
            </p:cNvSpPr>
            <p:nvPr/>
          </p:nvSpPr>
          <p:spPr bwMode="auto">
            <a:xfrm>
              <a:off x="51562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7" name="Oval 2510"/>
            <p:cNvSpPr>
              <a:spLocks noChangeArrowheads="1"/>
            </p:cNvSpPr>
            <p:nvPr/>
          </p:nvSpPr>
          <p:spPr bwMode="auto">
            <a:xfrm>
              <a:off x="51720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8" name="Oval 2511"/>
            <p:cNvSpPr>
              <a:spLocks noChangeArrowheads="1"/>
            </p:cNvSpPr>
            <p:nvPr/>
          </p:nvSpPr>
          <p:spPr bwMode="auto">
            <a:xfrm>
              <a:off x="51863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19" name="Oval 2512"/>
            <p:cNvSpPr>
              <a:spLocks noChangeArrowheads="1"/>
            </p:cNvSpPr>
            <p:nvPr/>
          </p:nvSpPr>
          <p:spPr bwMode="auto">
            <a:xfrm>
              <a:off x="52085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0" name="Oval 2513"/>
            <p:cNvSpPr>
              <a:spLocks noChangeArrowheads="1"/>
            </p:cNvSpPr>
            <p:nvPr/>
          </p:nvSpPr>
          <p:spPr bwMode="auto">
            <a:xfrm>
              <a:off x="52244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1" name="Oval 2514"/>
            <p:cNvSpPr>
              <a:spLocks noChangeArrowheads="1"/>
            </p:cNvSpPr>
            <p:nvPr/>
          </p:nvSpPr>
          <p:spPr bwMode="auto">
            <a:xfrm>
              <a:off x="52387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2" name="Oval 2515"/>
            <p:cNvSpPr>
              <a:spLocks noChangeArrowheads="1"/>
            </p:cNvSpPr>
            <p:nvPr/>
          </p:nvSpPr>
          <p:spPr bwMode="auto">
            <a:xfrm>
              <a:off x="52625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3" name="Oval 2516"/>
            <p:cNvSpPr>
              <a:spLocks noChangeArrowheads="1"/>
            </p:cNvSpPr>
            <p:nvPr/>
          </p:nvSpPr>
          <p:spPr bwMode="auto">
            <a:xfrm>
              <a:off x="52768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4" name="Oval 2517"/>
            <p:cNvSpPr>
              <a:spLocks noChangeArrowheads="1"/>
            </p:cNvSpPr>
            <p:nvPr/>
          </p:nvSpPr>
          <p:spPr bwMode="auto">
            <a:xfrm>
              <a:off x="52927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5" name="Oval 2518"/>
            <p:cNvSpPr>
              <a:spLocks noChangeArrowheads="1"/>
            </p:cNvSpPr>
            <p:nvPr/>
          </p:nvSpPr>
          <p:spPr bwMode="auto">
            <a:xfrm>
              <a:off x="53149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6" name="Oval 2519"/>
            <p:cNvSpPr>
              <a:spLocks noChangeArrowheads="1"/>
            </p:cNvSpPr>
            <p:nvPr/>
          </p:nvSpPr>
          <p:spPr bwMode="auto">
            <a:xfrm>
              <a:off x="53292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7" name="Oval 2520"/>
            <p:cNvSpPr>
              <a:spLocks noChangeArrowheads="1"/>
            </p:cNvSpPr>
            <p:nvPr/>
          </p:nvSpPr>
          <p:spPr bwMode="auto">
            <a:xfrm>
              <a:off x="53530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8" name="Oval 2521"/>
            <p:cNvSpPr>
              <a:spLocks noChangeArrowheads="1"/>
            </p:cNvSpPr>
            <p:nvPr/>
          </p:nvSpPr>
          <p:spPr bwMode="auto">
            <a:xfrm>
              <a:off x="53673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29" name="Oval 2522"/>
            <p:cNvSpPr>
              <a:spLocks noChangeArrowheads="1"/>
            </p:cNvSpPr>
            <p:nvPr/>
          </p:nvSpPr>
          <p:spPr bwMode="auto">
            <a:xfrm>
              <a:off x="5383214" y="4941889"/>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0" name="Oval 2523"/>
            <p:cNvSpPr>
              <a:spLocks noChangeArrowheads="1"/>
            </p:cNvSpPr>
            <p:nvPr/>
          </p:nvSpPr>
          <p:spPr bwMode="auto">
            <a:xfrm>
              <a:off x="54054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1" name="Oval 2524"/>
            <p:cNvSpPr>
              <a:spLocks noChangeArrowheads="1"/>
            </p:cNvSpPr>
            <p:nvPr/>
          </p:nvSpPr>
          <p:spPr bwMode="auto">
            <a:xfrm>
              <a:off x="54197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2" name="Oval 2525"/>
            <p:cNvSpPr>
              <a:spLocks noChangeArrowheads="1"/>
            </p:cNvSpPr>
            <p:nvPr/>
          </p:nvSpPr>
          <p:spPr bwMode="auto">
            <a:xfrm>
              <a:off x="54356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3" name="Oval 2526"/>
            <p:cNvSpPr>
              <a:spLocks noChangeArrowheads="1"/>
            </p:cNvSpPr>
            <p:nvPr/>
          </p:nvSpPr>
          <p:spPr bwMode="auto">
            <a:xfrm>
              <a:off x="54578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4" name="Oval 2527"/>
            <p:cNvSpPr>
              <a:spLocks noChangeArrowheads="1"/>
            </p:cNvSpPr>
            <p:nvPr/>
          </p:nvSpPr>
          <p:spPr bwMode="auto">
            <a:xfrm>
              <a:off x="54737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5" name="Oval 2528"/>
            <p:cNvSpPr>
              <a:spLocks noChangeArrowheads="1"/>
            </p:cNvSpPr>
            <p:nvPr/>
          </p:nvSpPr>
          <p:spPr bwMode="auto">
            <a:xfrm>
              <a:off x="54879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6" name="Oval 2529"/>
            <p:cNvSpPr>
              <a:spLocks noChangeArrowheads="1"/>
            </p:cNvSpPr>
            <p:nvPr/>
          </p:nvSpPr>
          <p:spPr bwMode="auto">
            <a:xfrm>
              <a:off x="5510214" y="501015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7" name="Oval 2530"/>
            <p:cNvSpPr>
              <a:spLocks noChangeArrowheads="1"/>
            </p:cNvSpPr>
            <p:nvPr/>
          </p:nvSpPr>
          <p:spPr bwMode="auto">
            <a:xfrm>
              <a:off x="55260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8" name="Oval 2531"/>
            <p:cNvSpPr>
              <a:spLocks noChangeArrowheads="1"/>
            </p:cNvSpPr>
            <p:nvPr/>
          </p:nvSpPr>
          <p:spPr bwMode="auto">
            <a:xfrm>
              <a:off x="55403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39" name="Oval 2532"/>
            <p:cNvSpPr>
              <a:spLocks noChangeArrowheads="1"/>
            </p:cNvSpPr>
            <p:nvPr/>
          </p:nvSpPr>
          <p:spPr bwMode="auto">
            <a:xfrm>
              <a:off x="55641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0" name="Oval 2533"/>
            <p:cNvSpPr>
              <a:spLocks noChangeArrowheads="1"/>
            </p:cNvSpPr>
            <p:nvPr/>
          </p:nvSpPr>
          <p:spPr bwMode="auto">
            <a:xfrm>
              <a:off x="55784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1" name="Oval 2534"/>
            <p:cNvSpPr>
              <a:spLocks noChangeArrowheads="1"/>
            </p:cNvSpPr>
            <p:nvPr/>
          </p:nvSpPr>
          <p:spPr bwMode="auto">
            <a:xfrm>
              <a:off x="55943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2" name="Oval 2535"/>
            <p:cNvSpPr>
              <a:spLocks noChangeArrowheads="1"/>
            </p:cNvSpPr>
            <p:nvPr/>
          </p:nvSpPr>
          <p:spPr bwMode="auto">
            <a:xfrm>
              <a:off x="56165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3" name="Oval 2536"/>
            <p:cNvSpPr>
              <a:spLocks noChangeArrowheads="1"/>
            </p:cNvSpPr>
            <p:nvPr/>
          </p:nvSpPr>
          <p:spPr bwMode="auto">
            <a:xfrm>
              <a:off x="56308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4" name="Oval 2537"/>
            <p:cNvSpPr>
              <a:spLocks noChangeArrowheads="1"/>
            </p:cNvSpPr>
            <p:nvPr/>
          </p:nvSpPr>
          <p:spPr bwMode="auto">
            <a:xfrm>
              <a:off x="56467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5" name="Oval 2538"/>
            <p:cNvSpPr>
              <a:spLocks noChangeArrowheads="1"/>
            </p:cNvSpPr>
            <p:nvPr/>
          </p:nvSpPr>
          <p:spPr bwMode="auto">
            <a:xfrm>
              <a:off x="56689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6" name="Oval 2539"/>
            <p:cNvSpPr>
              <a:spLocks noChangeArrowheads="1"/>
            </p:cNvSpPr>
            <p:nvPr/>
          </p:nvSpPr>
          <p:spPr bwMode="auto">
            <a:xfrm>
              <a:off x="56832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7" name="Oval 2540"/>
            <p:cNvSpPr>
              <a:spLocks noChangeArrowheads="1"/>
            </p:cNvSpPr>
            <p:nvPr/>
          </p:nvSpPr>
          <p:spPr bwMode="auto">
            <a:xfrm>
              <a:off x="56991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8" name="Oval 2541"/>
            <p:cNvSpPr>
              <a:spLocks noChangeArrowheads="1"/>
            </p:cNvSpPr>
            <p:nvPr/>
          </p:nvSpPr>
          <p:spPr bwMode="auto">
            <a:xfrm>
              <a:off x="57213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49" name="Oval 2542"/>
            <p:cNvSpPr>
              <a:spLocks noChangeArrowheads="1"/>
            </p:cNvSpPr>
            <p:nvPr/>
          </p:nvSpPr>
          <p:spPr bwMode="auto">
            <a:xfrm>
              <a:off x="57372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0" name="Oval 2543"/>
            <p:cNvSpPr>
              <a:spLocks noChangeArrowheads="1"/>
            </p:cNvSpPr>
            <p:nvPr/>
          </p:nvSpPr>
          <p:spPr bwMode="auto">
            <a:xfrm>
              <a:off x="57594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1" name="Oval 2544"/>
            <p:cNvSpPr>
              <a:spLocks noChangeArrowheads="1"/>
            </p:cNvSpPr>
            <p:nvPr/>
          </p:nvSpPr>
          <p:spPr bwMode="auto">
            <a:xfrm>
              <a:off x="57737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2" name="Oval 2545"/>
            <p:cNvSpPr>
              <a:spLocks noChangeArrowheads="1"/>
            </p:cNvSpPr>
            <p:nvPr/>
          </p:nvSpPr>
          <p:spPr bwMode="auto">
            <a:xfrm>
              <a:off x="57896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3" name="Oval 2546"/>
            <p:cNvSpPr>
              <a:spLocks noChangeArrowheads="1"/>
            </p:cNvSpPr>
            <p:nvPr/>
          </p:nvSpPr>
          <p:spPr bwMode="auto">
            <a:xfrm>
              <a:off x="58118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4" name="Oval 2547"/>
            <p:cNvSpPr>
              <a:spLocks noChangeArrowheads="1"/>
            </p:cNvSpPr>
            <p:nvPr/>
          </p:nvSpPr>
          <p:spPr bwMode="auto">
            <a:xfrm>
              <a:off x="58277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5" name="Oval 2548"/>
            <p:cNvSpPr>
              <a:spLocks noChangeArrowheads="1"/>
            </p:cNvSpPr>
            <p:nvPr/>
          </p:nvSpPr>
          <p:spPr bwMode="auto">
            <a:xfrm>
              <a:off x="5842002" y="50403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6" name="Oval 2549"/>
            <p:cNvSpPr>
              <a:spLocks noChangeArrowheads="1"/>
            </p:cNvSpPr>
            <p:nvPr/>
          </p:nvSpPr>
          <p:spPr bwMode="auto">
            <a:xfrm>
              <a:off x="5864227" y="461010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7" name="Oval 2550"/>
            <p:cNvSpPr>
              <a:spLocks noChangeArrowheads="1"/>
            </p:cNvSpPr>
            <p:nvPr/>
          </p:nvSpPr>
          <p:spPr bwMode="auto">
            <a:xfrm>
              <a:off x="5880102" y="497205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8" name="Oval 2551"/>
            <p:cNvSpPr>
              <a:spLocks noChangeArrowheads="1"/>
            </p:cNvSpPr>
            <p:nvPr/>
          </p:nvSpPr>
          <p:spPr bwMode="auto">
            <a:xfrm>
              <a:off x="5894389" y="50403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59" name="Oval 2552"/>
            <p:cNvSpPr>
              <a:spLocks noChangeArrowheads="1"/>
            </p:cNvSpPr>
            <p:nvPr/>
          </p:nvSpPr>
          <p:spPr bwMode="auto">
            <a:xfrm>
              <a:off x="59182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0" name="Oval 2553"/>
            <p:cNvSpPr>
              <a:spLocks noChangeArrowheads="1"/>
            </p:cNvSpPr>
            <p:nvPr/>
          </p:nvSpPr>
          <p:spPr bwMode="auto">
            <a:xfrm>
              <a:off x="5932489" y="49942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1" name="Oval 2554"/>
            <p:cNvSpPr>
              <a:spLocks noChangeArrowheads="1"/>
            </p:cNvSpPr>
            <p:nvPr/>
          </p:nvSpPr>
          <p:spPr bwMode="auto">
            <a:xfrm>
              <a:off x="59483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2" name="Oval 2555"/>
            <p:cNvSpPr>
              <a:spLocks noChangeArrowheads="1"/>
            </p:cNvSpPr>
            <p:nvPr/>
          </p:nvSpPr>
          <p:spPr bwMode="auto">
            <a:xfrm>
              <a:off x="59705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3" name="Oval 2556"/>
            <p:cNvSpPr>
              <a:spLocks noChangeArrowheads="1"/>
            </p:cNvSpPr>
            <p:nvPr/>
          </p:nvSpPr>
          <p:spPr bwMode="auto">
            <a:xfrm>
              <a:off x="59848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4" name="Oval 2557"/>
            <p:cNvSpPr>
              <a:spLocks noChangeArrowheads="1"/>
            </p:cNvSpPr>
            <p:nvPr/>
          </p:nvSpPr>
          <p:spPr bwMode="auto">
            <a:xfrm>
              <a:off x="60007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5" name="Oval 2558"/>
            <p:cNvSpPr>
              <a:spLocks noChangeArrowheads="1"/>
            </p:cNvSpPr>
            <p:nvPr/>
          </p:nvSpPr>
          <p:spPr bwMode="auto">
            <a:xfrm>
              <a:off x="60229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6" name="Oval 2559"/>
            <p:cNvSpPr>
              <a:spLocks noChangeArrowheads="1"/>
            </p:cNvSpPr>
            <p:nvPr/>
          </p:nvSpPr>
          <p:spPr bwMode="auto">
            <a:xfrm>
              <a:off x="60388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7" name="Oval 2560"/>
            <p:cNvSpPr>
              <a:spLocks noChangeArrowheads="1"/>
            </p:cNvSpPr>
            <p:nvPr/>
          </p:nvSpPr>
          <p:spPr bwMode="auto">
            <a:xfrm>
              <a:off x="60531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8" name="Oval 2561"/>
            <p:cNvSpPr>
              <a:spLocks noChangeArrowheads="1"/>
            </p:cNvSpPr>
            <p:nvPr/>
          </p:nvSpPr>
          <p:spPr bwMode="auto">
            <a:xfrm>
              <a:off x="60753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9" name="Oval 2562"/>
            <p:cNvSpPr>
              <a:spLocks noChangeArrowheads="1"/>
            </p:cNvSpPr>
            <p:nvPr/>
          </p:nvSpPr>
          <p:spPr bwMode="auto">
            <a:xfrm>
              <a:off x="6091239" y="501650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0" name="Oval 2563"/>
            <p:cNvSpPr>
              <a:spLocks noChangeArrowheads="1"/>
            </p:cNvSpPr>
            <p:nvPr/>
          </p:nvSpPr>
          <p:spPr bwMode="auto">
            <a:xfrm>
              <a:off x="61055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1" name="Oval 2564"/>
            <p:cNvSpPr>
              <a:spLocks noChangeArrowheads="1"/>
            </p:cNvSpPr>
            <p:nvPr/>
          </p:nvSpPr>
          <p:spPr bwMode="auto">
            <a:xfrm>
              <a:off x="6129339" y="48291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2" name="Oval 2565"/>
            <p:cNvSpPr>
              <a:spLocks noChangeArrowheads="1"/>
            </p:cNvSpPr>
            <p:nvPr/>
          </p:nvSpPr>
          <p:spPr bwMode="auto">
            <a:xfrm>
              <a:off x="61436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3" name="Oval 2566"/>
            <p:cNvSpPr>
              <a:spLocks noChangeArrowheads="1"/>
            </p:cNvSpPr>
            <p:nvPr/>
          </p:nvSpPr>
          <p:spPr bwMode="auto">
            <a:xfrm>
              <a:off x="6159502" y="4745039"/>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4" name="Oval 2567"/>
            <p:cNvSpPr>
              <a:spLocks noChangeArrowheads="1"/>
            </p:cNvSpPr>
            <p:nvPr/>
          </p:nvSpPr>
          <p:spPr bwMode="auto">
            <a:xfrm>
              <a:off x="61817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5" name="Oval 2568"/>
            <p:cNvSpPr>
              <a:spLocks noChangeArrowheads="1"/>
            </p:cNvSpPr>
            <p:nvPr/>
          </p:nvSpPr>
          <p:spPr bwMode="auto">
            <a:xfrm>
              <a:off x="61960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6" name="Oval 2569"/>
            <p:cNvSpPr>
              <a:spLocks noChangeArrowheads="1"/>
            </p:cNvSpPr>
            <p:nvPr/>
          </p:nvSpPr>
          <p:spPr bwMode="auto">
            <a:xfrm>
              <a:off x="62198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7" name="Oval 2570"/>
            <p:cNvSpPr>
              <a:spLocks noChangeArrowheads="1"/>
            </p:cNvSpPr>
            <p:nvPr/>
          </p:nvSpPr>
          <p:spPr bwMode="auto">
            <a:xfrm>
              <a:off x="62341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8" name="Oval 2571"/>
            <p:cNvSpPr>
              <a:spLocks noChangeArrowheads="1"/>
            </p:cNvSpPr>
            <p:nvPr/>
          </p:nvSpPr>
          <p:spPr bwMode="auto">
            <a:xfrm>
              <a:off x="62499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9" name="Oval 2572"/>
            <p:cNvSpPr>
              <a:spLocks noChangeArrowheads="1"/>
            </p:cNvSpPr>
            <p:nvPr/>
          </p:nvSpPr>
          <p:spPr bwMode="auto">
            <a:xfrm>
              <a:off x="6272214" y="50323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0" name="Oval 2573"/>
            <p:cNvSpPr>
              <a:spLocks noChangeArrowheads="1"/>
            </p:cNvSpPr>
            <p:nvPr/>
          </p:nvSpPr>
          <p:spPr bwMode="auto">
            <a:xfrm>
              <a:off x="62865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1" name="Oval 2574"/>
            <p:cNvSpPr>
              <a:spLocks noChangeArrowheads="1"/>
            </p:cNvSpPr>
            <p:nvPr/>
          </p:nvSpPr>
          <p:spPr bwMode="auto">
            <a:xfrm>
              <a:off x="63023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2" name="Oval 2575"/>
            <p:cNvSpPr>
              <a:spLocks noChangeArrowheads="1"/>
            </p:cNvSpPr>
            <p:nvPr/>
          </p:nvSpPr>
          <p:spPr bwMode="auto">
            <a:xfrm>
              <a:off x="63246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3" name="Oval 2576"/>
            <p:cNvSpPr>
              <a:spLocks noChangeArrowheads="1"/>
            </p:cNvSpPr>
            <p:nvPr/>
          </p:nvSpPr>
          <p:spPr bwMode="auto">
            <a:xfrm>
              <a:off x="63404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4" name="Oval 2577"/>
            <p:cNvSpPr>
              <a:spLocks noChangeArrowheads="1"/>
            </p:cNvSpPr>
            <p:nvPr/>
          </p:nvSpPr>
          <p:spPr bwMode="auto">
            <a:xfrm>
              <a:off x="63547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5" name="Oval 2578"/>
            <p:cNvSpPr>
              <a:spLocks noChangeArrowheads="1"/>
            </p:cNvSpPr>
            <p:nvPr/>
          </p:nvSpPr>
          <p:spPr bwMode="auto">
            <a:xfrm>
              <a:off x="63769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6" name="Oval 2579"/>
            <p:cNvSpPr>
              <a:spLocks noChangeArrowheads="1"/>
            </p:cNvSpPr>
            <p:nvPr/>
          </p:nvSpPr>
          <p:spPr bwMode="auto">
            <a:xfrm>
              <a:off x="6392864" y="21955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7" name="Oval 2580"/>
            <p:cNvSpPr>
              <a:spLocks noChangeArrowheads="1"/>
            </p:cNvSpPr>
            <p:nvPr/>
          </p:nvSpPr>
          <p:spPr bwMode="auto">
            <a:xfrm>
              <a:off x="64071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8" name="Oval 2581"/>
            <p:cNvSpPr>
              <a:spLocks noChangeArrowheads="1"/>
            </p:cNvSpPr>
            <p:nvPr/>
          </p:nvSpPr>
          <p:spPr bwMode="auto">
            <a:xfrm>
              <a:off x="6430964" y="4859339"/>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9" name="Oval 2582"/>
            <p:cNvSpPr>
              <a:spLocks noChangeArrowheads="1"/>
            </p:cNvSpPr>
            <p:nvPr/>
          </p:nvSpPr>
          <p:spPr bwMode="auto">
            <a:xfrm>
              <a:off x="64452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0" name="Oval 2583"/>
            <p:cNvSpPr>
              <a:spLocks noChangeArrowheads="1"/>
            </p:cNvSpPr>
            <p:nvPr/>
          </p:nvSpPr>
          <p:spPr bwMode="auto">
            <a:xfrm>
              <a:off x="6461127" y="4986339"/>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1" name="Oval 2584"/>
            <p:cNvSpPr>
              <a:spLocks noChangeArrowheads="1"/>
            </p:cNvSpPr>
            <p:nvPr/>
          </p:nvSpPr>
          <p:spPr bwMode="auto">
            <a:xfrm>
              <a:off x="6483352" y="240665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2" name="Oval 2585"/>
            <p:cNvSpPr>
              <a:spLocks noChangeArrowheads="1"/>
            </p:cNvSpPr>
            <p:nvPr/>
          </p:nvSpPr>
          <p:spPr bwMode="auto">
            <a:xfrm>
              <a:off x="64976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3" name="Oval 2586"/>
            <p:cNvSpPr>
              <a:spLocks noChangeArrowheads="1"/>
            </p:cNvSpPr>
            <p:nvPr/>
          </p:nvSpPr>
          <p:spPr bwMode="auto">
            <a:xfrm>
              <a:off x="65135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4" name="Oval 2587"/>
            <p:cNvSpPr>
              <a:spLocks noChangeArrowheads="1"/>
            </p:cNvSpPr>
            <p:nvPr/>
          </p:nvSpPr>
          <p:spPr bwMode="auto">
            <a:xfrm>
              <a:off x="65357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5" name="Oval 2588"/>
            <p:cNvSpPr>
              <a:spLocks noChangeArrowheads="1"/>
            </p:cNvSpPr>
            <p:nvPr/>
          </p:nvSpPr>
          <p:spPr bwMode="auto">
            <a:xfrm>
              <a:off x="65516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6" name="Oval 2589"/>
            <p:cNvSpPr>
              <a:spLocks noChangeArrowheads="1"/>
            </p:cNvSpPr>
            <p:nvPr/>
          </p:nvSpPr>
          <p:spPr bwMode="auto">
            <a:xfrm>
              <a:off x="65659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7" name="Oval 2590"/>
            <p:cNvSpPr>
              <a:spLocks noChangeArrowheads="1"/>
            </p:cNvSpPr>
            <p:nvPr/>
          </p:nvSpPr>
          <p:spPr bwMode="auto">
            <a:xfrm>
              <a:off x="6588127" y="50022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8" name="Oval 2591"/>
            <p:cNvSpPr>
              <a:spLocks noChangeArrowheads="1"/>
            </p:cNvSpPr>
            <p:nvPr/>
          </p:nvSpPr>
          <p:spPr bwMode="auto">
            <a:xfrm>
              <a:off x="66040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9" name="Oval 2592"/>
            <p:cNvSpPr>
              <a:spLocks noChangeArrowheads="1"/>
            </p:cNvSpPr>
            <p:nvPr/>
          </p:nvSpPr>
          <p:spPr bwMode="auto">
            <a:xfrm>
              <a:off x="66262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0" name="Oval 2593"/>
            <p:cNvSpPr>
              <a:spLocks noChangeArrowheads="1"/>
            </p:cNvSpPr>
            <p:nvPr/>
          </p:nvSpPr>
          <p:spPr bwMode="auto">
            <a:xfrm>
              <a:off x="66421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1" name="Oval 2594"/>
            <p:cNvSpPr>
              <a:spLocks noChangeArrowheads="1"/>
            </p:cNvSpPr>
            <p:nvPr/>
          </p:nvSpPr>
          <p:spPr bwMode="auto">
            <a:xfrm>
              <a:off x="66563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2" name="Oval 2595"/>
            <p:cNvSpPr>
              <a:spLocks noChangeArrowheads="1"/>
            </p:cNvSpPr>
            <p:nvPr/>
          </p:nvSpPr>
          <p:spPr bwMode="auto">
            <a:xfrm>
              <a:off x="66786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3" name="Oval 2596"/>
            <p:cNvSpPr>
              <a:spLocks noChangeArrowheads="1"/>
            </p:cNvSpPr>
            <p:nvPr/>
          </p:nvSpPr>
          <p:spPr bwMode="auto">
            <a:xfrm>
              <a:off x="66944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4" name="Oval 2597"/>
            <p:cNvSpPr>
              <a:spLocks noChangeArrowheads="1"/>
            </p:cNvSpPr>
            <p:nvPr/>
          </p:nvSpPr>
          <p:spPr bwMode="auto">
            <a:xfrm>
              <a:off x="67087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5" name="Oval 2598"/>
            <p:cNvSpPr>
              <a:spLocks noChangeArrowheads="1"/>
            </p:cNvSpPr>
            <p:nvPr/>
          </p:nvSpPr>
          <p:spPr bwMode="auto">
            <a:xfrm>
              <a:off x="6732589" y="497205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6" name="Oval 2599"/>
            <p:cNvSpPr>
              <a:spLocks noChangeArrowheads="1"/>
            </p:cNvSpPr>
            <p:nvPr/>
          </p:nvSpPr>
          <p:spPr bwMode="auto">
            <a:xfrm>
              <a:off x="67468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7" name="Oval 2600"/>
            <p:cNvSpPr>
              <a:spLocks noChangeArrowheads="1"/>
            </p:cNvSpPr>
            <p:nvPr/>
          </p:nvSpPr>
          <p:spPr bwMode="auto">
            <a:xfrm>
              <a:off x="67627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8" name="Oval 2601"/>
            <p:cNvSpPr>
              <a:spLocks noChangeArrowheads="1"/>
            </p:cNvSpPr>
            <p:nvPr/>
          </p:nvSpPr>
          <p:spPr bwMode="auto">
            <a:xfrm>
              <a:off x="67849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9" name="Oval 2602"/>
            <p:cNvSpPr>
              <a:spLocks noChangeArrowheads="1"/>
            </p:cNvSpPr>
            <p:nvPr/>
          </p:nvSpPr>
          <p:spPr bwMode="auto">
            <a:xfrm>
              <a:off x="6799264" y="41941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0" name="Oval 2603"/>
            <p:cNvSpPr>
              <a:spLocks noChangeArrowheads="1"/>
            </p:cNvSpPr>
            <p:nvPr/>
          </p:nvSpPr>
          <p:spPr bwMode="auto">
            <a:xfrm>
              <a:off x="68151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1" name="Oval 2604"/>
            <p:cNvSpPr>
              <a:spLocks noChangeArrowheads="1"/>
            </p:cNvSpPr>
            <p:nvPr/>
          </p:nvSpPr>
          <p:spPr bwMode="auto">
            <a:xfrm>
              <a:off x="68373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2" name="Oval 2605"/>
            <p:cNvSpPr>
              <a:spLocks noChangeArrowheads="1"/>
            </p:cNvSpPr>
            <p:nvPr/>
          </p:nvSpPr>
          <p:spPr bwMode="auto">
            <a:xfrm>
              <a:off x="68532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3" name="Oval 2606"/>
            <p:cNvSpPr>
              <a:spLocks noChangeArrowheads="1"/>
            </p:cNvSpPr>
            <p:nvPr/>
          </p:nvSpPr>
          <p:spPr bwMode="auto">
            <a:xfrm>
              <a:off x="6867527" y="50403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4" name="Oval 2607"/>
            <p:cNvSpPr>
              <a:spLocks noChangeArrowheads="1"/>
            </p:cNvSpPr>
            <p:nvPr/>
          </p:nvSpPr>
          <p:spPr bwMode="auto">
            <a:xfrm>
              <a:off x="68897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5" name="Oval 2608"/>
            <p:cNvSpPr>
              <a:spLocks noChangeArrowheads="1"/>
            </p:cNvSpPr>
            <p:nvPr/>
          </p:nvSpPr>
          <p:spPr bwMode="auto">
            <a:xfrm>
              <a:off x="69056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6" name="Oval 2609"/>
            <p:cNvSpPr>
              <a:spLocks noChangeArrowheads="1"/>
            </p:cNvSpPr>
            <p:nvPr/>
          </p:nvSpPr>
          <p:spPr bwMode="auto">
            <a:xfrm>
              <a:off x="69199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7" name="Oval 2610"/>
            <p:cNvSpPr>
              <a:spLocks noChangeArrowheads="1"/>
            </p:cNvSpPr>
            <p:nvPr/>
          </p:nvSpPr>
          <p:spPr bwMode="auto">
            <a:xfrm>
              <a:off x="69437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8" name="Oval 2611"/>
            <p:cNvSpPr>
              <a:spLocks noChangeArrowheads="1"/>
            </p:cNvSpPr>
            <p:nvPr/>
          </p:nvSpPr>
          <p:spPr bwMode="auto">
            <a:xfrm>
              <a:off x="69580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9" name="Oval 2612"/>
            <p:cNvSpPr>
              <a:spLocks noChangeArrowheads="1"/>
            </p:cNvSpPr>
            <p:nvPr/>
          </p:nvSpPr>
          <p:spPr bwMode="auto">
            <a:xfrm>
              <a:off x="69738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0" name="Oval 2613"/>
            <p:cNvSpPr>
              <a:spLocks noChangeArrowheads="1"/>
            </p:cNvSpPr>
            <p:nvPr/>
          </p:nvSpPr>
          <p:spPr bwMode="auto">
            <a:xfrm>
              <a:off x="69961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1" name="Oval 2614"/>
            <p:cNvSpPr>
              <a:spLocks noChangeArrowheads="1"/>
            </p:cNvSpPr>
            <p:nvPr/>
          </p:nvSpPr>
          <p:spPr bwMode="auto">
            <a:xfrm>
              <a:off x="70104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2" name="Oval 2615"/>
            <p:cNvSpPr>
              <a:spLocks noChangeArrowheads="1"/>
            </p:cNvSpPr>
            <p:nvPr/>
          </p:nvSpPr>
          <p:spPr bwMode="auto">
            <a:xfrm>
              <a:off x="70262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3" name="Oval 2616"/>
            <p:cNvSpPr>
              <a:spLocks noChangeArrowheads="1"/>
            </p:cNvSpPr>
            <p:nvPr/>
          </p:nvSpPr>
          <p:spPr bwMode="auto">
            <a:xfrm>
              <a:off x="7048502" y="27162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4" name="Oval 2617"/>
            <p:cNvSpPr>
              <a:spLocks noChangeArrowheads="1"/>
            </p:cNvSpPr>
            <p:nvPr/>
          </p:nvSpPr>
          <p:spPr bwMode="auto">
            <a:xfrm>
              <a:off x="70627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5" name="Oval 2618"/>
            <p:cNvSpPr>
              <a:spLocks noChangeArrowheads="1"/>
            </p:cNvSpPr>
            <p:nvPr/>
          </p:nvSpPr>
          <p:spPr bwMode="auto">
            <a:xfrm>
              <a:off x="70866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6" name="Oval 2619"/>
            <p:cNvSpPr>
              <a:spLocks noChangeArrowheads="1"/>
            </p:cNvSpPr>
            <p:nvPr/>
          </p:nvSpPr>
          <p:spPr bwMode="auto">
            <a:xfrm>
              <a:off x="71008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7" name="Oval 2620"/>
            <p:cNvSpPr>
              <a:spLocks noChangeArrowheads="1"/>
            </p:cNvSpPr>
            <p:nvPr/>
          </p:nvSpPr>
          <p:spPr bwMode="auto">
            <a:xfrm>
              <a:off x="71167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8" name="Oval 2621"/>
            <p:cNvSpPr>
              <a:spLocks noChangeArrowheads="1"/>
            </p:cNvSpPr>
            <p:nvPr/>
          </p:nvSpPr>
          <p:spPr bwMode="auto">
            <a:xfrm>
              <a:off x="71389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9" name="Oval 2622"/>
            <p:cNvSpPr>
              <a:spLocks noChangeArrowheads="1"/>
            </p:cNvSpPr>
            <p:nvPr/>
          </p:nvSpPr>
          <p:spPr bwMode="auto">
            <a:xfrm>
              <a:off x="71532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0" name="Oval 2623"/>
            <p:cNvSpPr>
              <a:spLocks noChangeArrowheads="1"/>
            </p:cNvSpPr>
            <p:nvPr/>
          </p:nvSpPr>
          <p:spPr bwMode="auto">
            <a:xfrm>
              <a:off x="71691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1" name="Oval 2624"/>
            <p:cNvSpPr>
              <a:spLocks noChangeArrowheads="1"/>
            </p:cNvSpPr>
            <p:nvPr/>
          </p:nvSpPr>
          <p:spPr bwMode="auto">
            <a:xfrm>
              <a:off x="71913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2" name="Oval 2626"/>
            <p:cNvSpPr>
              <a:spLocks noChangeArrowheads="1"/>
            </p:cNvSpPr>
            <p:nvPr/>
          </p:nvSpPr>
          <p:spPr bwMode="auto">
            <a:xfrm>
              <a:off x="7207252" y="228600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3" name="Oval 2627"/>
            <p:cNvSpPr>
              <a:spLocks noChangeArrowheads="1"/>
            </p:cNvSpPr>
            <p:nvPr/>
          </p:nvSpPr>
          <p:spPr bwMode="auto">
            <a:xfrm>
              <a:off x="72215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4" name="Oval 2628"/>
            <p:cNvSpPr>
              <a:spLocks noChangeArrowheads="1"/>
            </p:cNvSpPr>
            <p:nvPr/>
          </p:nvSpPr>
          <p:spPr bwMode="auto">
            <a:xfrm>
              <a:off x="72437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5" name="Oval 2629"/>
            <p:cNvSpPr>
              <a:spLocks noChangeArrowheads="1"/>
            </p:cNvSpPr>
            <p:nvPr/>
          </p:nvSpPr>
          <p:spPr bwMode="auto">
            <a:xfrm>
              <a:off x="72596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6" name="Oval 2630"/>
            <p:cNvSpPr>
              <a:spLocks noChangeArrowheads="1"/>
            </p:cNvSpPr>
            <p:nvPr/>
          </p:nvSpPr>
          <p:spPr bwMode="auto">
            <a:xfrm>
              <a:off x="72739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7" name="Oval 2631"/>
            <p:cNvSpPr>
              <a:spLocks noChangeArrowheads="1"/>
            </p:cNvSpPr>
            <p:nvPr/>
          </p:nvSpPr>
          <p:spPr bwMode="auto">
            <a:xfrm>
              <a:off x="7297739" y="501650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8" name="Oval 2632"/>
            <p:cNvSpPr>
              <a:spLocks noChangeArrowheads="1"/>
            </p:cNvSpPr>
            <p:nvPr/>
          </p:nvSpPr>
          <p:spPr bwMode="auto">
            <a:xfrm>
              <a:off x="7312027" y="50323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9" name="Oval 2633"/>
            <p:cNvSpPr>
              <a:spLocks noChangeArrowheads="1"/>
            </p:cNvSpPr>
            <p:nvPr/>
          </p:nvSpPr>
          <p:spPr bwMode="auto">
            <a:xfrm>
              <a:off x="73279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0" name="Oval 2634"/>
            <p:cNvSpPr>
              <a:spLocks noChangeArrowheads="1"/>
            </p:cNvSpPr>
            <p:nvPr/>
          </p:nvSpPr>
          <p:spPr bwMode="auto">
            <a:xfrm>
              <a:off x="73501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1" name="Oval 2635"/>
            <p:cNvSpPr>
              <a:spLocks noChangeArrowheads="1"/>
            </p:cNvSpPr>
            <p:nvPr/>
          </p:nvSpPr>
          <p:spPr bwMode="auto">
            <a:xfrm>
              <a:off x="73644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2" name="Oval 2636"/>
            <p:cNvSpPr>
              <a:spLocks noChangeArrowheads="1"/>
            </p:cNvSpPr>
            <p:nvPr/>
          </p:nvSpPr>
          <p:spPr bwMode="auto">
            <a:xfrm>
              <a:off x="73802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3" name="Oval 2637"/>
            <p:cNvSpPr>
              <a:spLocks noChangeArrowheads="1"/>
            </p:cNvSpPr>
            <p:nvPr/>
          </p:nvSpPr>
          <p:spPr bwMode="auto">
            <a:xfrm>
              <a:off x="74025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4" name="Oval 2638"/>
            <p:cNvSpPr>
              <a:spLocks noChangeArrowheads="1"/>
            </p:cNvSpPr>
            <p:nvPr/>
          </p:nvSpPr>
          <p:spPr bwMode="auto">
            <a:xfrm>
              <a:off x="74183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5" name="Oval 2639"/>
            <p:cNvSpPr>
              <a:spLocks noChangeArrowheads="1"/>
            </p:cNvSpPr>
            <p:nvPr/>
          </p:nvSpPr>
          <p:spPr bwMode="auto">
            <a:xfrm>
              <a:off x="74326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6" name="Oval 2640"/>
            <p:cNvSpPr>
              <a:spLocks noChangeArrowheads="1"/>
            </p:cNvSpPr>
            <p:nvPr/>
          </p:nvSpPr>
          <p:spPr bwMode="auto">
            <a:xfrm>
              <a:off x="7454902" y="228600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7" name="Oval 2641"/>
            <p:cNvSpPr>
              <a:spLocks noChangeArrowheads="1"/>
            </p:cNvSpPr>
            <p:nvPr/>
          </p:nvSpPr>
          <p:spPr bwMode="auto">
            <a:xfrm>
              <a:off x="7470777" y="50403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8" name="Oval 2642"/>
            <p:cNvSpPr>
              <a:spLocks noChangeArrowheads="1"/>
            </p:cNvSpPr>
            <p:nvPr/>
          </p:nvSpPr>
          <p:spPr bwMode="auto">
            <a:xfrm>
              <a:off x="74930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9" name="Oval 2643"/>
            <p:cNvSpPr>
              <a:spLocks noChangeArrowheads="1"/>
            </p:cNvSpPr>
            <p:nvPr/>
          </p:nvSpPr>
          <p:spPr bwMode="auto">
            <a:xfrm>
              <a:off x="75088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0" name="Oval 2644"/>
            <p:cNvSpPr>
              <a:spLocks noChangeArrowheads="1"/>
            </p:cNvSpPr>
            <p:nvPr/>
          </p:nvSpPr>
          <p:spPr bwMode="auto">
            <a:xfrm>
              <a:off x="75231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1" name="Oval 2645"/>
            <p:cNvSpPr>
              <a:spLocks noChangeArrowheads="1"/>
            </p:cNvSpPr>
            <p:nvPr/>
          </p:nvSpPr>
          <p:spPr bwMode="auto">
            <a:xfrm>
              <a:off x="75453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2" name="Oval 2646"/>
            <p:cNvSpPr>
              <a:spLocks noChangeArrowheads="1"/>
            </p:cNvSpPr>
            <p:nvPr/>
          </p:nvSpPr>
          <p:spPr bwMode="auto">
            <a:xfrm>
              <a:off x="75612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3" name="Oval 2647"/>
            <p:cNvSpPr>
              <a:spLocks noChangeArrowheads="1"/>
            </p:cNvSpPr>
            <p:nvPr/>
          </p:nvSpPr>
          <p:spPr bwMode="auto">
            <a:xfrm>
              <a:off x="75755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4" name="Oval 2648"/>
            <p:cNvSpPr>
              <a:spLocks noChangeArrowheads="1"/>
            </p:cNvSpPr>
            <p:nvPr/>
          </p:nvSpPr>
          <p:spPr bwMode="auto">
            <a:xfrm>
              <a:off x="75993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5" name="Oval 2649"/>
            <p:cNvSpPr>
              <a:spLocks noChangeArrowheads="1"/>
            </p:cNvSpPr>
            <p:nvPr/>
          </p:nvSpPr>
          <p:spPr bwMode="auto">
            <a:xfrm>
              <a:off x="7613652" y="21875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6" name="Oval 2650"/>
            <p:cNvSpPr>
              <a:spLocks noChangeArrowheads="1"/>
            </p:cNvSpPr>
            <p:nvPr/>
          </p:nvSpPr>
          <p:spPr bwMode="auto">
            <a:xfrm>
              <a:off x="76295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7" name="Oval 2651"/>
            <p:cNvSpPr>
              <a:spLocks noChangeArrowheads="1"/>
            </p:cNvSpPr>
            <p:nvPr/>
          </p:nvSpPr>
          <p:spPr bwMode="auto">
            <a:xfrm>
              <a:off x="76517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8" name="Oval 2652"/>
            <p:cNvSpPr>
              <a:spLocks noChangeArrowheads="1"/>
            </p:cNvSpPr>
            <p:nvPr/>
          </p:nvSpPr>
          <p:spPr bwMode="auto">
            <a:xfrm>
              <a:off x="7666039" y="30337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9" name="Oval 2653"/>
            <p:cNvSpPr>
              <a:spLocks noChangeArrowheads="1"/>
            </p:cNvSpPr>
            <p:nvPr/>
          </p:nvSpPr>
          <p:spPr bwMode="auto">
            <a:xfrm>
              <a:off x="76819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0" name="Oval 2654"/>
            <p:cNvSpPr>
              <a:spLocks noChangeArrowheads="1"/>
            </p:cNvSpPr>
            <p:nvPr/>
          </p:nvSpPr>
          <p:spPr bwMode="auto">
            <a:xfrm>
              <a:off x="7704139" y="49561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1" name="Oval 2655"/>
            <p:cNvSpPr>
              <a:spLocks noChangeArrowheads="1"/>
            </p:cNvSpPr>
            <p:nvPr/>
          </p:nvSpPr>
          <p:spPr bwMode="auto">
            <a:xfrm>
              <a:off x="77200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2" name="Oval 2656"/>
            <p:cNvSpPr>
              <a:spLocks noChangeArrowheads="1"/>
            </p:cNvSpPr>
            <p:nvPr/>
          </p:nvSpPr>
          <p:spPr bwMode="auto">
            <a:xfrm>
              <a:off x="77343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3" name="Oval 2657"/>
            <p:cNvSpPr>
              <a:spLocks noChangeArrowheads="1"/>
            </p:cNvSpPr>
            <p:nvPr/>
          </p:nvSpPr>
          <p:spPr bwMode="auto">
            <a:xfrm>
              <a:off x="77565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4" name="Oval 2658"/>
            <p:cNvSpPr>
              <a:spLocks noChangeArrowheads="1"/>
            </p:cNvSpPr>
            <p:nvPr/>
          </p:nvSpPr>
          <p:spPr bwMode="auto">
            <a:xfrm>
              <a:off x="77724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5" name="Oval 2659"/>
            <p:cNvSpPr>
              <a:spLocks noChangeArrowheads="1"/>
            </p:cNvSpPr>
            <p:nvPr/>
          </p:nvSpPr>
          <p:spPr bwMode="auto">
            <a:xfrm>
              <a:off x="77866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6" name="Oval 2660"/>
            <p:cNvSpPr>
              <a:spLocks noChangeArrowheads="1"/>
            </p:cNvSpPr>
            <p:nvPr/>
          </p:nvSpPr>
          <p:spPr bwMode="auto">
            <a:xfrm>
              <a:off x="78105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7" name="Oval 2661"/>
            <p:cNvSpPr>
              <a:spLocks noChangeArrowheads="1"/>
            </p:cNvSpPr>
            <p:nvPr/>
          </p:nvSpPr>
          <p:spPr bwMode="auto">
            <a:xfrm>
              <a:off x="7824789" y="5024439"/>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8" name="Oval 2662"/>
            <p:cNvSpPr>
              <a:spLocks noChangeArrowheads="1"/>
            </p:cNvSpPr>
            <p:nvPr/>
          </p:nvSpPr>
          <p:spPr bwMode="auto">
            <a:xfrm>
              <a:off x="78406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9" name="Oval 2663"/>
            <p:cNvSpPr>
              <a:spLocks noChangeArrowheads="1"/>
            </p:cNvSpPr>
            <p:nvPr/>
          </p:nvSpPr>
          <p:spPr bwMode="auto">
            <a:xfrm>
              <a:off x="78628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0" name="Oval 2664"/>
            <p:cNvSpPr>
              <a:spLocks noChangeArrowheads="1"/>
            </p:cNvSpPr>
            <p:nvPr/>
          </p:nvSpPr>
          <p:spPr bwMode="auto">
            <a:xfrm>
              <a:off x="78771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1" name="Oval 2665"/>
            <p:cNvSpPr>
              <a:spLocks noChangeArrowheads="1"/>
            </p:cNvSpPr>
            <p:nvPr/>
          </p:nvSpPr>
          <p:spPr bwMode="auto">
            <a:xfrm>
              <a:off x="78930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2" name="Oval 2666"/>
            <p:cNvSpPr>
              <a:spLocks noChangeArrowheads="1"/>
            </p:cNvSpPr>
            <p:nvPr/>
          </p:nvSpPr>
          <p:spPr bwMode="auto">
            <a:xfrm>
              <a:off x="79152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3" name="Oval 2667"/>
            <p:cNvSpPr>
              <a:spLocks noChangeArrowheads="1"/>
            </p:cNvSpPr>
            <p:nvPr/>
          </p:nvSpPr>
          <p:spPr bwMode="auto">
            <a:xfrm>
              <a:off x="79311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4" name="Oval 2668"/>
            <p:cNvSpPr>
              <a:spLocks noChangeArrowheads="1"/>
            </p:cNvSpPr>
            <p:nvPr/>
          </p:nvSpPr>
          <p:spPr bwMode="auto">
            <a:xfrm>
              <a:off x="7953377" y="41640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5" name="Oval 2669"/>
            <p:cNvSpPr>
              <a:spLocks noChangeArrowheads="1"/>
            </p:cNvSpPr>
            <p:nvPr/>
          </p:nvSpPr>
          <p:spPr bwMode="auto">
            <a:xfrm>
              <a:off x="79676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6" name="Oval 2670"/>
            <p:cNvSpPr>
              <a:spLocks noChangeArrowheads="1"/>
            </p:cNvSpPr>
            <p:nvPr/>
          </p:nvSpPr>
          <p:spPr bwMode="auto">
            <a:xfrm>
              <a:off x="79835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7" name="Oval 2671"/>
            <p:cNvSpPr>
              <a:spLocks noChangeArrowheads="1"/>
            </p:cNvSpPr>
            <p:nvPr/>
          </p:nvSpPr>
          <p:spPr bwMode="auto">
            <a:xfrm>
              <a:off x="80057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8" name="Oval 2672"/>
            <p:cNvSpPr>
              <a:spLocks noChangeArrowheads="1"/>
            </p:cNvSpPr>
            <p:nvPr/>
          </p:nvSpPr>
          <p:spPr bwMode="auto">
            <a:xfrm>
              <a:off x="80216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9" name="Oval 2673"/>
            <p:cNvSpPr>
              <a:spLocks noChangeArrowheads="1"/>
            </p:cNvSpPr>
            <p:nvPr/>
          </p:nvSpPr>
          <p:spPr bwMode="auto">
            <a:xfrm>
              <a:off x="80359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0" name="Oval 2674"/>
            <p:cNvSpPr>
              <a:spLocks noChangeArrowheads="1"/>
            </p:cNvSpPr>
            <p:nvPr/>
          </p:nvSpPr>
          <p:spPr bwMode="auto">
            <a:xfrm>
              <a:off x="80581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1" name="Oval 2675"/>
            <p:cNvSpPr>
              <a:spLocks noChangeArrowheads="1"/>
            </p:cNvSpPr>
            <p:nvPr/>
          </p:nvSpPr>
          <p:spPr bwMode="auto">
            <a:xfrm>
              <a:off x="8074027" y="501015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2" name="Oval 2676"/>
            <p:cNvSpPr>
              <a:spLocks noChangeArrowheads="1"/>
            </p:cNvSpPr>
            <p:nvPr/>
          </p:nvSpPr>
          <p:spPr bwMode="auto">
            <a:xfrm>
              <a:off x="80883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3" name="Oval 2677"/>
            <p:cNvSpPr>
              <a:spLocks noChangeArrowheads="1"/>
            </p:cNvSpPr>
            <p:nvPr/>
          </p:nvSpPr>
          <p:spPr bwMode="auto">
            <a:xfrm>
              <a:off x="81121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4" name="Oval 2678"/>
            <p:cNvSpPr>
              <a:spLocks noChangeArrowheads="1"/>
            </p:cNvSpPr>
            <p:nvPr/>
          </p:nvSpPr>
          <p:spPr bwMode="auto">
            <a:xfrm>
              <a:off x="81264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5" name="Oval 2679"/>
            <p:cNvSpPr>
              <a:spLocks noChangeArrowheads="1"/>
            </p:cNvSpPr>
            <p:nvPr/>
          </p:nvSpPr>
          <p:spPr bwMode="auto">
            <a:xfrm>
              <a:off x="8142289" y="504031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6" name="Oval 2680"/>
            <p:cNvSpPr>
              <a:spLocks noChangeArrowheads="1"/>
            </p:cNvSpPr>
            <p:nvPr/>
          </p:nvSpPr>
          <p:spPr bwMode="auto">
            <a:xfrm>
              <a:off x="816451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7" name="Oval 2681"/>
            <p:cNvSpPr>
              <a:spLocks noChangeArrowheads="1"/>
            </p:cNvSpPr>
            <p:nvPr/>
          </p:nvSpPr>
          <p:spPr bwMode="auto">
            <a:xfrm>
              <a:off x="8178802" y="5010151"/>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8" name="Oval 2682"/>
            <p:cNvSpPr>
              <a:spLocks noChangeArrowheads="1"/>
            </p:cNvSpPr>
            <p:nvPr/>
          </p:nvSpPr>
          <p:spPr bwMode="auto">
            <a:xfrm>
              <a:off x="81946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9" name="Oval 2683"/>
            <p:cNvSpPr>
              <a:spLocks noChangeArrowheads="1"/>
            </p:cNvSpPr>
            <p:nvPr/>
          </p:nvSpPr>
          <p:spPr bwMode="auto">
            <a:xfrm>
              <a:off x="82169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0" name="Oval 2684"/>
            <p:cNvSpPr>
              <a:spLocks noChangeArrowheads="1"/>
            </p:cNvSpPr>
            <p:nvPr/>
          </p:nvSpPr>
          <p:spPr bwMode="auto">
            <a:xfrm>
              <a:off x="82327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1" name="Oval 2685"/>
            <p:cNvSpPr>
              <a:spLocks noChangeArrowheads="1"/>
            </p:cNvSpPr>
            <p:nvPr/>
          </p:nvSpPr>
          <p:spPr bwMode="auto">
            <a:xfrm>
              <a:off x="82470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2" name="Oval 2686"/>
            <p:cNvSpPr>
              <a:spLocks noChangeArrowheads="1"/>
            </p:cNvSpPr>
            <p:nvPr/>
          </p:nvSpPr>
          <p:spPr bwMode="auto">
            <a:xfrm>
              <a:off x="826928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3" name="Oval 2687"/>
            <p:cNvSpPr>
              <a:spLocks noChangeArrowheads="1"/>
            </p:cNvSpPr>
            <p:nvPr/>
          </p:nvSpPr>
          <p:spPr bwMode="auto">
            <a:xfrm>
              <a:off x="82851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4" name="Oval 2688"/>
            <p:cNvSpPr>
              <a:spLocks noChangeArrowheads="1"/>
            </p:cNvSpPr>
            <p:nvPr/>
          </p:nvSpPr>
          <p:spPr bwMode="auto">
            <a:xfrm>
              <a:off x="82994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5" name="Oval 2689"/>
            <p:cNvSpPr>
              <a:spLocks noChangeArrowheads="1"/>
            </p:cNvSpPr>
            <p:nvPr/>
          </p:nvSpPr>
          <p:spPr bwMode="auto">
            <a:xfrm>
              <a:off x="83232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6" name="Oval 2690"/>
            <p:cNvSpPr>
              <a:spLocks noChangeArrowheads="1"/>
            </p:cNvSpPr>
            <p:nvPr/>
          </p:nvSpPr>
          <p:spPr bwMode="auto">
            <a:xfrm>
              <a:off x="8337552" y="49942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7" name="Oval 2691"/>
            <p:cNvSpPr>
              <a:spLocks noChangeArrowheads="1"/>
            </p:cNvSpPr>
            <p:nvPr/>
          </p:nvSpPr>
          <p:spPr bwMode="auto">
            <a:xfrm>
              <a:off x="835977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8" name="Oval 2692"/>
            <p:cNvSpPr>
              <a:spLocks noChangeArrowheads="1"/>
            </p:cNvSpPr>
            <p:nvPr/>
          </p:nvSpPr>
          <p:spPr bwMode="auto">
            <a:xfrm>
              <a:off x="837565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9" name="Oval 2693"/>
            <p:cNvSpPr>
              <a:spLocks noChangeArrowheads="1"/>
            </p:cNvSpPr>
            <p:nvPr/>
          </p:nvSpPr>
          <p:spPr bwMode="auto">
            <a:xfrm>
              <a:off x="83899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0" name="Oval 2694"/>
            <p:cNvSpPr>
              <a:spLocks noChangeArrowheads="1"/>
            </p:cNvSpPr>
            <p:nvPr/>
          </p:nvSpPr>
          <p:spPr bwMode="auto">
            <a:xfrm>
              <a:off x="8412164"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1" name="Oval 2695"/>
            <p:cNvSpPr>
              <a:spLocks noChangeArrowheads="1"/>
            </p:cNvSpPr>
            <p:nvPr/>
          </p:nvSpPr>
          <p:spPr bwMode="auto">
            <a:xfrm>
              <a:off x="8428039" y="5032376"/>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2" name="Oval 2696"/>
            <p:cNvSpPr>
              <a:spLocks noChangeArrowheads="1"/>
            </p:cNvSpPr>
            <p:nvPr/>
          </p:nvSpPr>
          <p:spPr bwMode="auto">
            <a:xfrm>
              <a:off x="84423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3" name="Oval 2697"/>
            <p:cNvSpPr>
              <a:spLocks noChangeArrowheads="1"/>
            </p:cNvSpPr>
            <p:nvPr/>
          </p:nvSpPr>
          <p:spPr bwMode="auto">
            <a:xfrm>
              <a:off x="8466139"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4" name="Oval 2698"/>
            <p:cNvSpPr>
              <a:spLocks noChangeArrowheads="1"/>
            </p:cNvSpPr>
            <p:nvPr/>
          </p:nvSpPr>
          <p:spPr bwMode="auto">
            <a:xfrm>
              <a:off x="84804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5" name="Oval 2699"/>
            <p:cNvSpPr>
              <a:spLocks noChangeArrowheads="1"/>
            </p:cNvSpPr>
            <p:nvPr/>
          </p:nvSpPr>
          <p:spPr bwMode="auto">
            <a:xfrm>
              <a:off x="8496302"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6" name="Oval 2700"/>
            <p:cNvSpPr>
              <a:spLocks noChangeArrowheads="1"/>
            </p:cNvSpPr>
            <p:nvPr/>
          </p:nvSpPr>
          <p:spPr bwMode="auto">
            <a:xfrm>
              <a:off x="8518527" y="5046664"/>
              <a:ext cx="72000" cy="72000"/>
            </a:xfrm>
            <a:prstGeom prst="ellipse">
              <a:avLst/>
            </a:prstGeom>
            <a:noFill/>
            <a:ln w="5"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7" name="Oval 2701"/>
            <p:cNvSpPr>
              <a:spLocks noChangeArrowheads="1"/>
            </p:cNvSpPr>
            <p:nvPr/>
          </p:nvSpPr>
          <p:spPr bwMode="auto">
            <a:xfrm>
              <a:off x="8747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8" name="Oval 2702"/>
            <p:cNvSpPr>
              <a:spLocks noChangeArrowheads="1"/>
            </p:cNvSpPr>
            <p:nvPr/>
          </p:nvSpPr>
          <p:spPr bwMode="auto">
            <a:xfrm>
              <a:off x="8890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9" name="Oval 2703"/>
            <p:cNvSpPr>
              <a:spLocks noChangeArrowheads="1"/>
            </p:cNvSpPr>
            <p:nvPr/>
          </p:nvSpPr>
          <p:spPr bwMode="auto">
            <a:xfrm>
              <a:off x="904877" y="5024439"/>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0" name="Oval 2704"/>
            <p:cNvSpPr>
              <a:spLocks noChangeArrowheads="1"/>
            </p:cNvSpPr>
            <p:nvPr/>
          </p:nvSpPr>
          <p:spPr bwMode="auto">
            <a:xfrm>
              <a:off x="9271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1" name="Oval 2705"/>
            <p:cNvSpPr>
              <a:spLocks noChangeArrowheads="1"/>
            </p:cNvSpPr>
            <p:nvPr/>
          </p:nvSpPr>
          <p:spPr bwMode="auto">
            <a:xfrm>
              <a:off x="9429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2" name="Oval 2706"/>
            <p:cNvSpPr>
              <a:spLocks noChangeArrowheads="1"/>
            </p:cNvSpPr>
            <p:nvPr/>
          </p:nvSpPr>
          <p:spPr bwMode="auto">
            <a:xfrm>
              <a:off x="965202" y="4919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3" name="Oval 2707"/>
            <p:cNvSpPr>
              <a:spLocks noChangeArrowheads="1"/>
            </p:cNvSpPr>
            <p:nvPr/>
          </p:nvSpPr>
          <p:spPr bwMode="auto">
            <a:xfrm>
              <a:off x="9794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4" name="Oval 2708"/>
            <p:cNvSpPr>
              <a:spLocks noChangeArrowheads="1"/>
            </p:cNvSpPr>
            <p:nvPr/>
          </p:nvSpPr>
          <p:spPr bwMode="auto">
            <a:xfrm>
              <a:off x="9953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5" name="Oval 2709"/>
            <p:cNvSpPr>
              <a:spLocks noChangeArrowheads="1"/>
            </p:cNvSpPr>
            <p:nvPr/>
          </p:nvSpPr>
          <p:spPr bwMode="auto">
            <a:xfrm>
              <a:off x="10175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6" name="Oval 2710"/>
            <p:cNvSpPr>
              <a:spLocks noChangeArrowheads="1"/>
            </p:cNvSpPr>
            <p:nvPr/>
          </p:nvSpPr>
          <p:spPr bwMode="auto">
            <a:xfrm>
              <a:off x="10334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7" name="Oval 2711"/>
            <p:cNvSpPr>
              <a:spLocks noChangeArrowheads="1"/>
            </p:cNvSpPr>
            <p:nvPr/>
          </p:nvSpPr>
          <p:spPr bwMode="auto">
            <a:xfrm>
              <a:off x="10477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8" name="Oval 2712"/>
            <p:cNvSpPr>
              <a:spLocks noChangeArrowheads="1"/>
            </p:cNvSpPr>
            <p:nvPr/>
          </p:nvSpPr>
          <p:spPr bwMode="auto">
            <a:xfrm>
              <a:off x="10699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9" name="Oval 2713"/>
            <p:cNvSpPr>
              <a:spLocks noChangeArrowheads="1"/>
            </p:cNvSpPr>
            <p:nvPr/>
          </p:nvSpPr>
          <p:spPr bwMode="auto">
            <a:xfrm>
              <a:off x="10858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0" name="Oval 2714"/>
            <p:cNvSpPr>
              <a:spLocks noChangeArrowheads="1"/>
            </p:cNvSpPr>
            <p:nvPr/>
          </p:nvSpPr>
          <p:spPr bwMode="auto">
            <a:xfrm>
              <a:off x="11001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1" name="Oval 2715"/>
            <p:cNvSpPr>
              <a:spLocks noChangeArrowheads="1"/>
            </p:cNvSpPr>
            <p:nvPr/>
          </p:nvSpPr>
          <p:spPr bwMode="auto">
            <a:xfrm>
              <a:off x="1123952" y="4579939"/>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2" name="Oval 2716"/>
            <p:cNvSpPr>
              <a:spLocks noChangeArrowheads="1"/>
            </p:cNvSpPr>
            <p:nvPr/>
          </p:nvSpPr>
          <p:spPr bwMode="auto">
            <a:xfrm>
              <a:off x="11382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3" name="Oval 2717"/>
            <p:cNvSpPr>
              <a:spLocks noChangeArrowheads="1"/>
            </p:cNvSpPr>
            <p:nvPr/>
          </p:nvSpPr>
          <p:spPr bwMode="auto">
            <a:xfrm>
              <a:off x="1154114" y="50403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4" name="Oval 2718"/>
            <p:cNvSpPr>
              <a:spLocks noChangeArrowheads="1"/>
            </p:cNvSpPr>
            <p:nvPr/>
          </p:nvSpPr>
          <p:spPr bwMode="auto">
            <a:xfrm>
              <a:off x="11763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5" name="Oval 2719"/>
            <p:cNvSpPr>
              <a:spLocks noChangeArrowheads="1"/>
            </p:cNvSpPr>
            <p:nvPr/>
          </p:nvSpPr>
          <p:spPr bwMode="auto">
            <a:xfrm>
              <a:off x="11906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6" name="Oval 2720"/>
            <p:cNvSpPr>
              <a:spLocks noChangeArrowheads="1"/>
            </p:cNvSpPr>
            <p:nvPr/>
          </p:nvSpPr>
          <p:spPr bwMode="auto">
            <a:xfrm>
              <a:off x="12065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7" name="Oval 2721"/>
            <p:cNvSpPr>
              <a:spLocks noChangeArrowheads="1"/>
            </p:cNvSpPr>
            <p:nvPr/>
          </p:nvSpPr>
          <p:spPr bwMode="auto">
            <a:xfrm>
              <a:off x="12287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8" name="Oval 2722"/>
            <p:cNvSpPr>
              <a:spLocks noChangeArrowheads="1"/>
            </p:cNvSpPr>
            <p:nvPr/>
          </p:nvSpPr>
          <p:spPr bwMode="auto">
            <a:xfrm>
              <a:off x="12446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9" name="Oval 2723"/>
            <p:cNvSpPr>
              <a:spLocks noChangeArrowheads="1"/>
            </p:cNvSpPr>
            <p:nvPr/>
          </p:nvSpPr>
          <p:spPr bwMode="auto">
            <a:xfrm>
              <a:off x="12588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0" name="Oval 2724"/>
            <p:cNvSpPr>
              <a:spLocks noChangeArrowheads="1"/>
            </p:cNvSpPr>
            <p:nvPr/>
          </p:nvSpPr>
          <p:spPr bwMode="auto">
            <a:xfrm>
              <a:off x="12811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1" name="Oval 2725"/>
            <p:cNvSpPr>
              <a:spLocks noChangeArrowheads="1"/>
            </p:cNvSpPr>
            <p:nvPr/>
          </p:nvSpPr>
          <p:spPr bwMode="auto">
            <a:xfrm>
              <a:off x="12969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2" name="Oval 2726"/>
            <p:cNvSpPr>
              <a:spLocks noChangeArrowheads="1"/>
            </p:cNvSpPr>
            <p:nvPr/>
          </p:nvSpPr>
          <p:spPr bwMode="auto">
            <a:xfrm>
              <a:off x="13112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3" name="Oval 2727"/>
            <p:cNvSpPr>
              <a:spLocks noChangeArrowheads="1"/>
            </p:cNvSpPr>
            <p:nvPr/>
          </p:nvSpPr>
          <p:spPr bwMode="auto">
            <a:xfrm>
              <a:off x="13350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4" name="Oval 2728"/>
            <p:cNvSpPr>
              <a:spLocks noChangeArrowheads="1"/>
            </p:cNvSpPr>
            <p:nvPr/>
          </p:nvSpPr>
          <p:spPr bwMode="auto">
            <a:xfrm>
              <a:off x="13493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5" name="Oval 2729"/>
            <p:cNvSpPr>
              <a:spLocks noChangeArrowheads="1"/>
            </p:cNvSpPr>
            <p:nvPr/>
          </p:nvSpPr>
          <p:spPr bwMode="auto">
            <a:xfrm>
              <a:off x="13652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6" name="Oval 2730"/>
            <p:cNvSpPr>
              <a:spLocks noChangeArrowheads="1"/>
            </p:cNvSpPr>
            <p:nvPr/>
          </p:nvSpPr>
          <p:spPr bwMode="auto">
            <a:xfrm>
              <a:off x="13874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7" name="Oval 2731"/>
            <p:cNvSpPr>
              <a:spLocks noChangeArrowheads="1"/>
            </p:cNvSpPr>
            <p:nvPr/>
          </p:nvSpPr>
          <p:spPr bwMode="auto">
            <a:xfrm>
              <a:off x="14017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8" name="Oval 2732"/>
            <p:cNvSpPr>
              <a:spLocks noChangeArrowheads="1"/>
            </p:cNvSpPr>
            <p:nvPr/>
          </p:nvSpPr>
          <p:spPr bwMode="auto">
            <a:xfrm>
              <a:off x="14239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9" name="Oval 2733"/>
            <p:cNvSpPr>
              <a:spLocks noChangeArrowheads="1"/>
            </p:cNvSpPr>
            <p:nvPr/>
          </p:nvSpPr>
          <p:spPr bwMode="auto">
            <a:xfrm>
              <a:off x="14398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0" name="Oval 2734"/>
            <p:cNvSpPr>
              <a:spLocks noChangeArrowheads="1"/>
            </p:cNvSpPr>
            <p:nvPr/>
          </p:nvSpPr>
          <p:spPr bwMode="auto">
            <a:xfrm>
              <a:off x="14541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1" name="Oval 2735"/>
            <p:cNvSpPr>
              <a:spLocks noChangeArrowheads="1"/>
            </p:cNvSpPr>
            <p:nvPr/>
          </p:nvSpPr>
          <p:spPr bwMode="auto">
            <a:xfrm>
              <a:off x="14779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2" name="Oval 2736"/>
            <p:cNvSpPr>
              <a:spLocks noChangeArrowheads="1"/>
            </p:cNvSpPr>
            <p:nvPr/>
          </p:nvSpPr>
          <p:spPr bwMode="auto">
            <a:xfrm>
              <a:off x="14922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3" name="Oval 2737"/>
            <p:cNvSpPr>
              <a:spLocks noChangeArrowheads="1"/>
            </p:cNvSpPr>
            <p:nvPr/>
          </p:nvSpPr>
          <p:spPr bwMode="auto">
            <a:xfrm>
              <a:off x="15081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4" name="Oval 2738"/>
            <p:cNvSpPr>
              <a:spLocks noChangeArrowheads="1"/>
            </p:cNvSpPr>
            <p:nvPr/>
          </p:nvSpPr>
          <p:spPr bwMode="auto">
            <a:xfrm>
              <a:off x="1530352" y="50403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5" name="Oval 2739"/>
            <p:cNvSpPr>
              <a:spLocks noChangeArrowheads="1"/>
            </p:cNvSpPr>
            <p:nvPr/>
          </p:nvSpPr>
          <p:spPr bwMode="auto">
            <a:xfrm>
              <a:off x="15446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6" name="Oval 2740"/>
            <p:cNvSpPr>
              <a:spLocks noChangeArrowheads="1"/>
            </p:cNvSpPr>
            <p:nvPr/>
          </p:nvSpPr>
          <p:spPr bwMode="auto">
            <a:xfrm>
              <a:off x="1560514" y="49641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7" name="Oval 2741"/>
            <p:cNvSpPr>
              <a:spLocks noChangeArrowheads="1"/>
            </p:cNvSpPr>
            <p:nvPr/>
          </p:nvSpPr>
          <p:spPr bwMode="auto">
            <a:xfrm>
              <a:off x="15827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8" name="Oval 2742"/>
            <p:cNvSpPr>
              <a:spLocks noChangeArrowheads="1"/>
            </p:cNvSpPr>
            <p:nvPr/>
          </p:nvSpPr>
          <p:spPr bwMode="auto">
            <a:xfrm>
              <a:off x="15986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9" name="Oval 2743"/>
            <p:cNvSpPr>
              <a:spLocks noChangeArrowheads="1"/>
            </p:cNvSpPr>
            <p:nvPr/>
          </p:nvSpPr>
          <p:spPr bwMode="auto">
            <a:xfrm>
              <a:off x="16129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0" name="Oval 2744"/>
            <p:cNvSpPr>
              <a:spLocks noChangeArrowheads="1"/>
            </p:cNvSpPr>
            <p:nvPr/>
          </p:nvSpPr>
          <p:spPr bwMode="auto">
            <a:xfrm>
              <a:off x="16351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1" name="Oval 2745"/>
            <p:cNvSpPr>
              <a:spLocks noChangeArrowheads="1"/>
            </p:cNvSpPr>
            <p:nvPr/>
          </p:nvSpPr>
          <p:spPr bwMode="auto">
            <a:xfrm>
              <a:off x="16510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2" name="Oval 2746"/>
            <p:cNvSpPr>
              <a:spLocks noChangeArrowheads="1"/>
            </p:cNvSpPr>
            <p:nvPr/>
          </p:nvSpPr>
          <p:spPr bwMode="auto">
            <a:xfrm>
              <a:off x="16652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3" name="Oval 2747"/>
            <p:cNvSpPr>
              <a:spLocks noChangeArrowheads="1"/>
            </p:cNvSpPr>
            <p:nvPr/>
          </p:nvSpPr>
          <p:spPr bwMode="auto">
            <a:xfrm>
              <a:off x="16891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4" name="Oval 2748"/>
            <p:cNvSpPr>
              <a:spLocks noChangeArrowheads="1"/>
            </p:cNvSpPr>
            <p:nvPr/>
          </p:nvSpPr>
          <p:spPr bwMode="auto">
            <a:xfrm>
              <a:off x="17033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5" name="Oval 2749"/>
            <p:cNvSpPr>
              <a:spLocks noChangeArrowheads="1"/>
            </p:cNvSpPr>
            <p:nvPr/>
          </p:nvSpPr>
          <p:spPr bwMode="auto">
            <a:xfrm>
              <a:off x="17192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6" name="Oval 2750"/>
            <p:cNvSpPr>
              <a:spLocks noChangeArrowheads="1"/>
            </p:cNvSpPr>
            <p:nvPr/>
          </p:nvSpPr>
          <p:spPr bwMode="auto">
            <a:xfrm>
              <a:off x="17414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7" name="Oval 2751"/>
            <p:cNvSpPr>
              <a:spLocks noChangeArrowheads="1"/>
            </p:cNvSpPr>
            <p:nvPr/>
          </p:nvSpPr>
          <p:spPr bwMode="auto">
            <a:xfrm>
              <a:off x="17557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8" name="Oval 2752"/>
            <p:cNvSpPr>
              <a:spLocks noChangeArrowheads="1"/>
            </p:cNvSpPr>
            <p:nvPr/>
          </p:nvSpPr>
          <p:spPr bwMode="auto">
            <a:xfrm>
              <a:off x="17716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9" name="Oval 2753"/>
            <p:cNvSpPr>
              <a:spLocks noChangeArrowheads="1"/>
            </p:cNvSpPr>
            <p:nvPr/>
          </p:nvSpPr>
          <p:spPr bwMode="auto">
            <a:xfrm>
              <a:off x="17938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0" name="Oval 2754"/>
            <p:cNvSpPr>
              <a:spLocks noChangeArrowheads="1"/>
            </p:cNvSpPr>
            <p:nvPr/>
          </p:nvSpPr>
          <p:spPr bwMode="auto">
            <a:xfrm>
              <a:off x="18097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1" name="Oval 2755"/>
            <p:cNvSpPr>
              <a:spLocks noChangeArrowheads="1"/>
            </p:cNvSpPr>
            <p:nvPr/>
          </p:nvSpPr>
          <p:spPr bwMode="auto">
            <a:xfrm>
              <a:off x="18319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2" name="Oval 2756"/>
            <p:cNvSpPr>
              <a:spLocks noChangeArrowheads="1"/>
            </p:cNvSpPr>
            <p:nvPr/>
          </p:nvSpPr>
          <p:spPr bwMode="auto">
            <a:xfrm>
              <a:off x="18462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3" name="Oval 2757"/>
            <p:cNvSpPr>
              <a:spLocks noChangeArrowheads="1"/>
            </p:cNvSpPr>
            <p:nvPr/>
          </p:nvSpPr>
          <p:spPr bwMode="auto">
            <a:xfrm>
              <a:off x="18621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4" name="Oval 2758"/>
            <p:cNvSpPr>
              <a:spLocks noChangeArrowheads="1"/>
            </p:cNvSpPr>
            <p:nvPr/>
          </p:nvSpPr>
          <p:spPr bwMode="auto">
            <a:xfrm>
              <a:off x="18843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5" name="Oval 2759"/>
            <p:cNvSpPr>
              <a:spLocks noChangeArrowheads="1"/>
            </p:cNvSpPr>
            <p:nvPr/>
          </p:nvSpPr>
          <p:spPr bwMode="auto">
            <a:xfrm>
              <a:off x="1900239" y="50403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6" name="Oval 2760"/>
            <p:cNvSpPr>
              <a:spLocks noChangeArrowheads="1"/>
            </p:cNvSpPr>
            <p:nvPr/>
          </p:nvSpPr>
          <p:spPr bwMode="auto">
            <a:xfrm>
              <a:off x="1914527" y="494982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7" name="Oval 2761"/>
            <p:cNvSpPr>
              <a:spLocks noChangeArrowheads="1"/>
            </p:cNvSpPr>
            <p:nvPr/>
          </p:nvSpPr>
          <p:spPr bwMode="auto">
            <a:xfrm>
              <a:off x="19367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8" name="Oval 2762"/>
            <p:cNvSpPr>
              <a:spLocks noChangeArrowheads="1"/>
            </p:cNvSpPr>
            <p:nvPr/>
          </p:nvSpPr>
          <p:spPr bwMode="auto">
            <a:xfrm>
              <a:off x="19526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9" name="Oval 2763"/>
            <p:cNvSpPr>
              <a:spLocks noChangeArrowheads="1"/>
            </p:cNvSpPr>
            <p:nvPr/>
          </p:nvSpPr>
          <p:spPr bwMode="auto">
            <a:xfrm>
              <a:off x="19669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0" name="Oval 2764"/>
            <p:cNvSpPr>
              <a:spLocks noChangeArrowheads="1"/>
            </p:cNvSpPr>
            <p:nvPr/>
          </p:nvSpPr>
          <p:spPr bwMode="auto">
            <a:xfrm>
              <a:off x="19907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1" name="Oval 2765"/>
            <p:cNvSpPr>
              <a:spLocks noChangeArrowheads="1"/>
            </p:cNvSpPr>
            <p:nvPr/>
          </p:nvSpPr>
          <p:spPr bwMode="auto">
            <a:xfrm>
              <a:off x="20050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2" name="Oval 2766"/>
            <p:cNvSpPr>
              <a:spLocks noChangeArrowheads="1"/>
            </p:cNvSpPr>
            <p:nvPr/>
          </p:nvSpPr>
          <p:spPr bwMode="auto">
            <a:xfrm>
              <a:off x="20208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3" name="Oval 2767"/>
            <p:cNvSpPr>
              <a:spLocks noChangeArrowheads="1"/>
            </p:cNvSpPr>
            <p:nvPr/>
          </p:nvSpPr>
          <p:spPr bwMode="auto">
            <a:xfrm>
              <a:off x="20431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4" name="Oval 2768"/>
            <p:cNvSpPr>
              <a:spLocks noChangeArrowheads="1"/>
            </p:cNvSpPr>
            <p:nvPr/>
          </p:nvSpPr>
          <p:spPr bwMode="auto">
            <a:xfrm>
              <a:off x="20574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5" name="Oval 2769"/>
            <p:cNvSpPr>
              <a:spLocks noChangeArrowheads="1"/>
            </p:cNvSpPr>
            <p:nvPr/>
          </p:nvSpPr>
          <p:spPr bwMode="auto">
            <a:xfrm>
              <a:off x="20732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6" name="Oval 2770"/>
            <p:cNvSpPr>
              <a:spLocks noChangeArrowheads="1"/>
            </p:cNvSpPr>
            <p:nvPr/>
          </p:nvSpPr>
          <p:spPr bwMode="auto">
            <a:xfrm>
              <a:off x="2095502" y="50403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7" name="Oval 2771"/>
            <p:cNvSpPr>
              <a:spLocks noChangeArrowheads="1"/>
            </p:cNvSpPr>
            <p:nvPr/>
          </p:nvSpPr>
          <p:spPr bwMode="auto">
            <a:xfrm>
              <a:off x="21113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8" name="Oval 2772"/>
            <p:cNvSpPr>
              <a:spLocks noChangeArrowheads="1"/>
            </p:cNvSpPr>
            <p:nvPr/>
          </p:nvSpPr>
          <p:spPr bwMode="auto">
            <a:xfrm>
              <a:off x="21256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9" name="Oval 2773"/>
            <p:cNvSpPr>
              <a:spLocks noChangeArrowheads="1"/>
            </p:cNvSpPr>
            <p:nvPr/>
          </p:nvSpPr>
          <p:spPr bwMode="auto">
            <a:xfrm>
              <a:off x="21478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0" name="Oval 2774"/>
            <p:cNvSpPr>
              <a:spLocks noChangeArrowheads="1"/>
            </p:cNvSpPr>
            <p:nvPr/>
          </p:nvSpPr>
          <p:spPr bwMode="auto">
            <a:xfrm>
              <a:off x="21637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1" name="Oval 2775"/>
            <p:cNvSpPr>
              <a:spLocks noChangeArrowheads="1"/>
            </p:cNvSpPr>
            <p:nvPr/>
          </p:nvSpPr>
          <p:spPr bwMode="auto">
            <a:xfrm>
              <a:off x="21780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2" name="Oval 2776"/>
            <p:cNvSpPr>
              <a:spLocks noChangeArrowheads="1"/>
            </p:cNvSpPr>
            <p:nvPr/>
          </p:nvSpPr>
          <p:spPr bwMode="auto">
            <a:xfrm>
              <a:off x="22018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3" name="Oval 2777"/>
            <p:cNvSpPr>
              <a:spLocks noChangeArrowheads="1"/>
            </p:cNvSpPr>
            <p:nvPr/>
          </p:nvSpPr>
          <p:spPr bwMode="auto">
            <a:xfrm>
              <a:off x="22161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4" name="Oval 2778"/>
            <p:cNvSpPr>
              <a:spLocks noChangeArrowheads="1"/>
            </p:cNvSpPr>
            <p:nvPr/>
          </p:nvSpPr>
          <p:spPr bwMode="auto">
            <a:xfrm>
              <a:off x="22320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5" name="Oval 2779"/>
            <p:cNvSpPr>
              <a:spLocks noChangeArrowheads="1"/>
            </p:cNvSpPr>
            <p:nvPr/>
          </p:nvSpPr>
          <p:spPr bwMode="auto">
            <a:xfrm>
              <a:off x="22542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6" name="Oval 2780"/>
            <p:cNvSpPr>
              <a:spLocks noChangeArrowheads="1"/>
            </p:cNvSpPr>
            <p:nvPr/>
          </p:nvSpPr>
          <p:spPr bwMode="auto">
            <a:xfrm>
              <a:off x="22685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7" name="Oval 2781"/>
            <p:cNvSpPr>
              <a:spLocks noChangeArrowheads="1"/>
            </p:cNvSpPr>
            <p:nvPr/>
          </p:nvSpPr>
          <p:spPr bwMode="auto">
            <a:xfrm>
              <a:off x="22923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8" name="Oval 2782"/>
            <p:cNvSpPr>
              <a:spLocks noChangeArrowheads="1"/>
            </p:cNvSpPr>
            <p:nvPr/>
          </p:nvSpPr>
          <p:spPr bwMode="auto">
            <a:xfrm>
              <a:off x="23066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9" name="Oval 2783"/>
            <p:cNvSpPr>
              <a:spLocks noChangeArrowheads="1"/>
            </p:cNvSpPr>
            <p:nvPr/>
          </p:nvSpPr>
          <p:spPr bwMode="auto">
            <a:xfrm>
              <a:off x="23225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0" name="Oval 2784"/>
            <p:cNvSpPr>
              <a:spLocks noChangeArrowheads="1"/>
            </p:cNvSpPr>
            <p:nvPr/>
          </p:nvSpPr>
          <p:spPr bwMode="auto">
            <a:xfrm>
              <a:off x="23447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1" name="Oval 2785"/>
            <p:cNvSpPr>
              <a:spLocks noChangeArrowheads="1"/>
            </p:cNvSpPr>
            <p:nvPr/>
          </p:nvSpPr>
          <p:spPr bwMode="auto">
            <a:xfrm>
              <a:off x="23590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2" name="Oval 2786"/>
            <p:cNvSpPr>
              <a:spLocks noChangeArrowheads="1"/>
            </p:cNvSpPr>
            <p:nvPr/>
          </p:nvSpPr>
          <p:spPr bwMode="auto">
            <a:xfrm>
              <a:off x="23749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3" name="Oval 2787"/>
            <p:cNvSpPr>
              <a:spLocks noChangeArrowheads="1"/>
            </p:cNvSpPr>
            <p:nvPr/>
          </p:nvSpPr>
          <p:spPr bwMode="auto">
            <a:xfrm>
              <a:off x="23971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4" name="Oval 2788"/>
            <p:cNvSpPr>
              <a:spLocks noChangeArrowheads="1"/>
            </p:cNvSpPr>
            <p:nvPr/>
          </p:nvSpPr>
          <p:spPr bwMode="auto">
            <a:xfrm>
              <a:off x="24130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5" name="Oval 2789"/>
            <p:cNvSpPr>
              <a:spLocks noChangeArrowheads="1"/>
            </p:cNvSpPr>
            <p:nvPr/>
          </p:nvSpPr>
          <p:spPr bwMode="auto">
            <a:xfrm>
              <a:off x="2427289" y="4979989"/>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6" name="Oval 2790"/>
            <p:cNvSpPr>
              <a:spLocks noChangeArrowheads="1"/>
            </p:cNvSpPr>
            <p:nvPr/>
          </p:nvSpPr>
          <p:spPr bwMode="auto">
            <a:xfrm>
              <a:off x="24495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7" name="Oval 2791"/>
            <p:cNvSpPr>
              <a:spLocks noChangeArrowheads="1"/>
            </p:cNvSpPr>
            <p:nvPr/>
          </p:nvSpPr>
          <p:spPr bwMode="auto">
            <a:xfrm>
              <a:off x="24653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8" name="Oval 2792"/>
            <p:cNvSpPr>
              <a:spLocks noChangeArrowheads="1"/>
            </p:cNvSpPr>
            <p:nvPr/>
          </p:nvSpPr>
          <p:spPr bwMode="auto">
            <a:xfrm>
              <a:off x="24796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9" name="Oval 2793"/>
            <p:cNvSpPr>
              <a:spLocks noChangeArrowheads="1"/>
            </p:cNvSpPr>
            <p:nvPr/>
          </p:nvSpPr>
          <p:spPr bwMode="auto">
            <a:xfrm>
              <a:off x="2503489" y="485140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0" name="Oval 2794"/>
            <p:cNvSpPr>
              <a:spLocks noChangeArrowheads="1"/>
            </p:cNvSpPr>
            <p:nvPr/>
          </p:nvSpPr>
          <p:spPr bwMode="auto">
            <a:xfrm>
              <a:off x="2517777" y="501015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1" name="Oval 2795"/>
            <p:cNvSpPr>
              <a:spLocks noChangeArrowheads="1"/>
            </p:cNvSpPr>
            <p:nvPr/>
          </p:nvSpPr>
          <p:spPr bwMode="auto">
            <a:xfrm>
              <a:off x="25336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2" name="Oval 2796"/>
            <p:cNvSpPr>
              <a:spLocks noChangeArrowheads="1"/>
            </p:cNvSpPr>
            <p:nvPr/>
          </p:nvSpPr>
          <p:spPr bwMode="auto">
            <a:xfrm>
              <a:off x="25558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3" name="Oval 2797"/>
            <p:cNvSpPr>
              <a:spLocks noChangeArrowheads="1"/>
            </p:cNvSpPr>
            <p:nvPr/>
          </p:nvSpPr>
          <p:spPr bwMode="auto">
            <a:xfrm>
              <a:off x="2570164" y="4738689"/>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4" name="Oval 2798"/>
            <p:cNvSpPr>
              <a:spLocks noChangeArrowheads="1"/>
            </p:cNvSpPr>
            <p:nvPr/>
          </p:nvSpPr>
          <p:spPr bwMode="auto">
            <a:xfrm>
              <a:off x="2586039" y="50403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5" name="Oval 2799"/>
            <p:cNvSpPr>
              <a:spLocks noChangeArrowheads="1"/>
            </p:cNvSpPr>
            <p:nvPr/>
          </p:nvSpPr>
          <p:spPr bwMode="auto">
            <a:xfrm>
              <a:off x="26082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6" name="Oval 2800"/>
            <p:cNvSpPr>
              <a:spLocks noChangeArrowheads="1"/>
            </p:cNvSpPr>
            <p:nvPr/>
          </p:nvSpPr>
          <p:spPr bwMode="auto">
            <a:xfrm>
              <a:off x="26241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7" name="Oval 2801"/>
            <p:cNvSpPr>
              <a:spLocks noChangeArrowheads="1"/>
            </p:cNvSpPr>
            <p:nvPr/>
          </p:nvSpPr>
          <p:spPr bwMode="auto">
            <a:xfrm>
              <a:off x="26384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8" name="Oval 2802"/>
            <p:cNvSpPr>
              <a:spLocks noChangeArrowheads="1"/>
            </p:cNvSpPr>
            <p:nvPr/>
          </p:nvSpPr>
          <p:spPr bwMode="auto">
            <a:xfrm>
              <a:off x="2660652" y="50323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9" name="Oval 2803"/>
            <p:cNvSpPr>
              <a:spLocks noChangeArrowheads="1"/>
            </p:cNvSpPr>
            <p:nvPr/>
          </p:nvSpPr>
          <p:spPr bwMode="auto">
            <a:xfrm>
              <a:off x="2676527" y="5024439"/>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0" name="Oval 2804"/>
            <p:cNvSpPr>
              <a:spLocks noChangeArrowheads="1"/>
            </p:cNvSpPr>
            <p:nvPr/>
          </p:nvSpPr>
          <p:spPr bwMode="auto">
            <a:xfrm>
              <a:off x="26987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1" name="Oval 2805"/>
            <p:cNvSpPr>
              <a:spLocks noChangeArrowheads="1"/>
            </p:cNvSpPr>
            <p:nvPr/>
          </p:nvSpPr>
          <p:spPr bwMode="auto">
            <a:xfrm>
              <a:off x="27146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2" name="Oval 2806"/>
            <p:cNvSpPr>
              <a:spLocks noChangeArrowheads="1"/>
            </p:cNvSpPr>
            <p:nvPr/>
          </p:nvSpPr>
          <p:spPr bwMode="auto">
            <a:xfrm>
              <a:off x="27289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3" name="Oval 2807"/>
            <p:cNvSpPr>
              <a:spLocks noChangeArrowheads="1"/>
            </p:cNvSpPr>
            <p:nvPr/>
          </p:nvSpPr>
          <p:spPr bwMode="auto">
            <a:xfrm>
              <a:off x="2751139" y="48815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4" name="Oval 2808"/>
            <p:cNvSpPr>
              <a:spLocks noChangeArrowheads="1"/>
            </p:cNvSpPr>
            <p:nvPr/>
          </p:nvSpPr>
          <p:spPr bwMode="auto">
            <a:xfrm>
              <a:off x="27670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5" name="Oval 2809"/>
            <p:cNvSpPr>
              <a:spLocks noChangeArrowheads="1"/>
            </p:cNvSpPr>
            <p:nvPr/>
          </p:nvSpPr>
          <p:spPr bwMode="auto">
            <a:xfrm>
              <a:off x="27813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6" name="Oval 2810"/>
            <p:cNvSpPr>
              <a:spLocks noChangeArrowheads="1"/>
            </p:cNvSpPr>
            <p:nvPr/>
          </p:nvSpPr>
          <p:spPr bwMode="auto">
            <a:xfrm>
              <a:off x="28035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7" name="Oval 2811"/>
            <p:cNvSpPr>
              <a:spLocks noChangeArrowheads="1"/>
            </p:cNvSpPr>
            <p:nvPr/>
          </p:nvSpPr>
          <p:spPr bwMode="auto">
            <a:xfrm>
              <a:off x="2819402" y="2776539"/>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8" name="Oval 2812"/>
            <p:cNvSpPr>
              <a:spLocks noChangeArrowheads="1"/>
            </p:cNvSpPr>
            <p:nvPr/>
          </p:nvSpPr>
          <p:spPr bwMode="auto">
            <a:xfrm>
              <a:off x="2833689" y="50403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9" name="Oval 2813"/>
            <p:cNvSpPr>
              <a:spLocks noChangeArrowheads="1"/>
            </p:cNvSpPr>
            <p:nvPr/>
          </p:nvSpPr>
          <p:spPr bwMode="auto">
            <a:xfrm>
              <a:off x="285750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0" name="Oval 2814"/>
            <p:cNvSpPr>
              <a:spLocks noChangeArrowheads="1"/>
            </p:cNvSpPr>
            <p:nvPr/>
          </p:nvSpPr>
          <p:spPr bwMode="auto">
            <a:xfrm>
              <a:off x="28717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1" name="Oval 2815"/>
            <p:cNvSpPr>
              <a:spLocks noChangeArrowheads="1"/>
            </p:cNvSpPr>
            <p:nvPr/>
          </p:nvSpPr>
          <p:spPr bwMode="auto">
            <a:xfrm>
              <a:off x="28876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2" name="Oval 2816"/>
            <p:cNvSpPr>
              <a:spLocks noChangeArrowheads="1"/>
            </p:cNvSpPr>
            <p:nvPr/>
          </p:nvSpPr>
          <p:spPr bwMode="auto">
            <a:xfrm>
              <a:off x="2909889" y="4986339"/>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3" name="Oval 2817"/>
            <p:cNvSpPr>
              <a:spLocks noChangeArrowheads="1"/>
            </p:cNvSpPr>
            <p:nvPr/>
          </p:nvSpPr>
          <p:spPr bwMode="auto">
            <a:xfrm>
              <a:off x="29241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4" name="Oval 2818"/>
            <p:cNvSpPr>
              <a:spLocks noChangeArrowheads="1"/>
            </p:cNvSpPr>
            <p:nvPr/>
          </p:nvSpPr>
          <p:spPr bwMode="auto">
            <a:xfrm>
              <a:off x="29400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5" name="Oval 2819"/>
            <p:cNvSpPr>
              <a:spLocks noChangeArrowheads="1"/>
            </p:cNvSpPr>
            <p:nvPr/>
          </p:nvSpPr>
          <p:spPr bwMode="auto">
            <a:xfrm>
              <a:off x="296227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6" name="Oval 2820"/>
            <p:cNvSpPr>
              <a:spLocks noChangeArrowheads="1"/>
            </p:cNvSpPr>
            <p:nvPr/>
          </p:nvSpPr>
          <p:spPr bwMode="auto">
            <a:xfrm>
              <a:off x="2978152"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7" name="Oval 2821"/>
            <p:cNvSpPr>
              <a:spLocks noChangeArrowheads="1"/>
            </p:cNvSpPr>
            <p:nvPr/>
          </p:nvSpPr>
          <p:spPr bwMode="auto">
            <a:xfrm>
              <a:off x="29924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8" name="Oval 2822"/>
            <p:cNvSpPr>
              <a:spLocks noChangeArrowheads="1"/>
            </p:cNvSpPr>
            <p:nvPr/>
          </p:nvSpPr>
          <p:spPr bwMode="auto">
            <a:xfrm>
              <a:off x="30146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9" name="Oval 2823"/>
            <p:cNvSpPr>
              <a:spLocks noChangeArrowheads="1"/>
            </p:cNvSpPr>
            <p:nvPr/>
          </p:nvSpPr>
          <p:spPr bwMode="auto">
            <a:xfrm>
              <a:off x="30305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0" name="Oval 2824"/>
            <p:cNvSpPr>
              <a:spLocks noChangeArrowheads="1"/>
            </p:cNvSpPr>
            <p:nvPr/>
          </p:nvSpPr>
          <p:spPr bwMode="auto">
            <a:xfrm>
              <a:off x="3044827"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1" name="Oval 2825"/>
            <p:cNvSpPr>
              <a:spLocks noChangeArrowheads="1"/>
            </p:cNvSpPr>
            <p:nvPr/>
          </p:nvSpPr>
          <p:spPr bwMode="auto">
            <a:xfrm>
              <a:off x="30686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2" name="Oval 2827"/>
            <p:cNvSpPr>
              <a:spLocks noChangeArrowheads="1"/>
            </p:cNvSpPr>
            <p:nvPr/>
          </p:nvSpPr>
          <p:spPr bwMode="auto">
            <a:xfrm>
              <a:off x="3082926" y="50323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3" name="Oval 2828"/>
            <p:cNvSpPr>
              <a:spLocks noChangeArrowheads="1"/>
            </p:cNvSpPr>
            <p:nvPr/>
          </p:nvSpPr>
          <p:spPr bwMode="auto">
            <a:xfrm>
              <a:off x="30988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4" name="Oval 2829"/>
            <p:cNvSpPr>
              <a:spLocks noChangeArrowheads="1"/>
            </p:cNvSpPr>
            <p:nvPr/>
          </p:nvSpPr>
          <p:spPr bwMode="auto">
            <a:xfrm>
              <a:off x="3121026" y="501650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5" name="Oval 2830"/>
            <p:cNvSpPr>
              <a:spLocks noChangeArrowheads="1"/>
            </p:cNvSpPr>
            <p:nvPr/>
          </p:nvSpPr>
          <p:spPr bwMode="auto">
            <a:xfrm>
              <a:off x="31353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6" name="Oval 2831"/>
            <p:cNvSpPr>
              <a:spLocks noChangeArrowheads="1"/>
            </p:cNvSpPr>
            <p:nvPr/>
          </p:nvSpPr>
          <p:spPr bwMode="auto">
            <a:xfrm>
              <a:off x="31591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7" name="Oval 2832"/>
            <p:cNvSpPr>
              <a:spLocks noChangeArrowheads="1"/>
            </p:cNvSpPr>
            <p:nvPr/>
          </p:nvSpPr>
          <p:spPr bwMode="auto">
            <a:xfrm>
              <a:off x="31734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8" name="Oval 2833"/>
            <p:cNvSpPr>
              <a:spLocks noChangeArrowheads="1"/>
            </p:cNvSpPr>
            <p:nvPr/>
          </p:nvSpPr>
          <p:spPr bwMode="auto">
            <a:xfrm>
              <a:off x="31892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9" name="Oval 2834"/>
            <p:cNvSpPr>
              <a:spLocks noChangeArrowheads="1"/>
            </p:cNvSpPr>
            <p:nvPr/>
          </p:nvSpPr>
          <p:spPr bwMode="auto">
            <a:xfrm>
              <a:off x="32115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0" name="Oval 2835"/>
            <p:cNvSpPr>
              <a:spLocks noChangeArrowheads="1"/>
            </p:cNvSpPr>
            <p:nvPr/>
          </p:nvSpPr>
          <p:spPr bwMode="auto">
            <a:xfrm>
              <a:off x="32258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1" name="Oval 2836"/>
            <p:cNvSpPr>
              <a:spLocks noChangeArrowheads="1"/>
            </p:cNvSpPr>
            <p:nvPr/>
          </p:nvSpPr>
          <p:spPr bwMode="auto">
            <a:xfrm>
              <a:off x="32416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2" name="Oval 2837"/>
            <p:cNvSpPr>
              <a:spLocks noChangeArrowheads="1"/>
            </p:cNvSpPr>
            <p:nvPr/>
          </p:nvSpPr>
          <p:spPr bwMode="auto">
            <a:xfrm>
              <a:off x="32639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3" name="Oval 2838"/>
            <p:cNvSpPr>
              <a:spLocks noChangeArrowheads="1"/>
            </p:cNvSpPr>
            <p:nvPr/>
          </p:nvSpPr>
          <p:spPr bwMode="auto">
            <a:xfrm>
              <a:off x="32797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4" name="Oval 2839"/>
            <p:cNvSpPr>
              <a:spLocks noChangeArrowheads="1"/>
            </p:cNvSpPr>
            <p:nvPr/>
          </p:nvSpPr>
          <p:spPr bwMode="auto">
            <a:xfrm>
              <a:off x="32940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5" name="Oval 2840"/>
            <p:cNvSpPr>
              <a:spLocks noChangeArrowheads="1"/>
            </p:cNvSpPr>
            <p:nvPr/>
          </p:nvSpPr>
          <p:spPr bwMode="auto">
            <a:xfrm>
              <a:off x="33162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6" name="Oval 2841"/>
            <p:cNvSpPr>
              <a:spLocks noChangeArrowheads="1"/>
            </p:cNvSpPr>
            <p:nvPr/>
          </p:nvSpPr>
          <p:spPr bwMode="auto">
            <a:xfrm>
              <a:off x="33321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7" name="Oval 2842"/>
            <p:cNvSpPr>
              <a:spLocks noChangeArrowheads="1"/>
            </p:cNvSpPr>
            <p:nvPr/>
          </p:nvSpPr>
          <p:spPr bwMode="auto">
            <a:xfrm>
              <a:off x="3346451" y="5024439"/>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8" name="Oval 2843"/>
            <p:cNvSpPr>
              <a:spLocks noChangeArrowheads="1"/>
            </p:cNvSpPr>
            <p:nvPr/>
          </p:nvSpPr>
          <p:spPr bwMode="auto">
            <a:xfrm>
              <a:off x="33702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9" name="Oval 2844"/>
            <p:cNvSpPr>
              <a:spLocks noChangeArrowheads="1"/>
            </p:cNvSpPr>
            <p:nvPr/>
          </p:nvSpPr>
          <p:spPr bwMode="auto">
            <a:xfrm>
              <a:off x="33845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0" name="Oval 2845"/>
            <p:cNvSpPr>
              <a:spLocks noChangeArrowheads="1"/>
            </p:cNvSpPr>
            <p:nvPr/>
          </p:nvSpPr>
          <p:spPr bwMode="auto">
            <a:xfrm>
              <a:off x="3400426" y="50403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1" name="Oval 2846"/>
            <p:cNvSpPr>
              <a:spLocks noChangeArrowheads="1"/>
            </p:cNvSpPr>
            <p:nvPr/>
          </p:nvSpPr>
          <p:spPr bwMode="auto">
            <a:xfrm>
              <a:off x="34226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2" name="Oval 2847"/>
            <p:cNvSpPr>
              <a:spLocks noChangeArrowheads="1"/>
            </p:cNvSpPr>
            <p:nvPr/>
          </p:nvSpPr>
          <p:spPr bwMode="auto">
            <a:xfrm>
              <a:off x="34369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3" name="Oval 2848"/>
            <p:cNvSpPr>
              <a:spLocks noChangeArrowheads="1"/>
            </p:cNvSpPr>
            <p:nvPr/>
          </p:nvSpPr>
          <p:spPr bwMode="auto">
            <a:xfrm>
              <a:off x="34528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4" name="Oval 2849"/>
            <p:cNvSpPr>
              <a:spLocks noChangeArrowheads="1"/>
            </p:cNvSpPr>
            <p:nvPr/>
          </p:nvSpPr>
          <p:spPr bwMode="auto">
            <a:xfrm>
              <a:off x="347503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5" name="Oval 2850"/>
            <p:cNvSpPr>
              <a:spLocks noChangeArrowheads="1"/>
            </p:cNvSpPr>
            <p:nvPr/>
          </p:nvSpPr>
          <p:spPr bwMode="auto">
            <a:xfrm>
              <a:off x="34909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6" name="Oval 2851"/>
            <p:cNvSpPr>
              <a:spLocks noChangeArrowheads="1"/>
            </p:cNvSpPr>
            <p:nvPr/>
          </p:nvSpPr>
          <p:spPr bwMode="auto">
            <a:xfrm>
              <a:off x="35052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7" name="Oval 2852"/>
            <p:cNvSpPr>
              <a:spLocks noChangeArrowheads="1"/>
            </p:cNvSpPr>
            <p:nvPr/>
          </p:nvSpPr>
          <p:spPr bwMode="auto">
            <a:xfrm>
              <a:off x="35274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8" name="Oval 2853"/>
            <p:cNvSpPr>
              <a:spLocks noChangeArrowheads="1"/>
            </p:cNvSpPr>
            <p:nvPr/>
          </p:nvSpPr>
          <p:spPr bwMode="auto">
            <a:xfrm>
              <a:off x="354330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9" name="Oval 2854"/>
            <p:cNvSpPr>
              <a:spLocks noChangeArrowheads="1"/>
            </p:cNvSpPr>
            <p:nvPr/>
          </p:nvSpPr>
          <p:spPr bwMode="auto">
            <a:xfrm>
              <a:off x="35575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0" name="Oval 2855"/>
            <p:cNvSpPr>
              <a:spLocks noChangeArrowheads="1"/>
            </p:cNvSpPr>
            <p:nvPr/>
          </p:nvSpPr>
          <p:spPr bwMode="auto">
            <a:xfrm>
              <a:off x="3581401" y="487362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1" name="Oval 2856"/>
            <p:cNvSpPr>
              <a:spLocks noChangeArrowheads="1"/>
            </p:cNvSpPr>
            <p:nvPr/>
          </p:nvSpPr>
          <p:spPr bwMode="auto">
            <a:xfrm>
              <a:off x="35956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2" name="Oval 2857"/>
            <p:cNvSpPr>
              <a:spLocks noChangeArrowheads="1"/>
            </p:cNvSpPr>
            <p:nvPr/>
          </p:nvSpPr>
          <p:spPr bwMode="auto">
            <a:xfrm>
              <a:off x="36179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3" name="Oval 2858"/>
            <p:cNvSpPr>
              <a:spLocks noChangeArrowheads="1"/>
            </p:cNvSpPr>
            <p:nvPr/>
          </p:nvSpPr>
          <p:spPr bwMode="auto">
            <a:xfrm>
              <a:off x="36337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4" name="Oval 2859"/>
            <p:cNvSpPr>
              <a:spLocks noChangeArrowheads="1"/>
            </p:cNvSpPr>
            <p:nvPr/>
          </p:nvSpPr>
          <p:spPr bwMode="auto">
            <a:xfrm>
              <a:off x="36480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5" name="Oval 2860"/>
            <p:cNvSpPr>
              <a:spLocks noChangeArrowheads="1"/>
            </p:cNvSpPr>
            <p:nvPr/>
          </p:nvSpPr>
          <p:spPr bwMode="auto">
            <a:xfrm>
              <a:off x="36718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6" name="Oval 2861"/>
            <p:cNvSpPr>
              <a:spLocks noChangeArrowheads="1"/>
            </p:cNvSpPr>
            <p:nvPr/>
          </p:nvSpPr>
          <p:spPr bwMode="auto">
            <a:xfrm>
              <a:off x="36861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7" name="Oval 2862"/>
            <p:cNvSpPr>
              <a:spLocks noChangeArrowheads="1"/>
            </p:cNvSpPr>
            <p:nvPr/>
          </p:nvSpPr>
          <p:spPr bwMode="auto">
            <a:xfrm>
              <a:off x="37020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8" name="Oval 2863"/>
            <p:cNvSpPr>
              <a:spLocks noChangeArrowheads="1"/>
            </p:cNvSpPr>
            <p:nvPr/>
          </p:nvSpPr>
          <p:spPr bwMode="auto">
            <a:xfrm>
              <a:off x="372427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9" name="Oval 2864"/>
            <p:cNvSpPr>
              <a:spLocks noChangeArrowheads="1"/>
            </p:cNvSpPr>
            <p:nvPr/>
          </p:nvSpPr>
          <p:spPr bwMode="auto">
            <a:xfrm>
              <a:off x="37385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0" name="Oval 2865"/>
            <p:cNvSpPr>
              <a:spLocks noChangeArrowheads="1"/>
            </p:cNvSpPr>
            <p:nvPr/>
          </p:nvSpPr>
          <p:spPr bwMode="auto">
            <a:xfrm>
              <a:off x="3754439" y="5024439"/>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1" name="Oval 2866"/>
            <p:cNvSpPr>
              <a:spLocks noChangeArrowheads="1"/>
            </p:cNvSpPr>
            <p:nvPr/>
          </p:nvSpPr>
          <p:spPr bwMode="auto">
            <a:xfrm>
              <a:off x="37766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2" name="Oval 2867"/>
            <p:cNvSpPr>
              <a:spLocks noChangeArrowheads="1"/>
            </p:cNvSpPr>
            <p:nvPr/>
          </p:nvSpPr>
          <p:spPr bwMode="auto">
            <a:xfrm>
              <a:off x="3792539" y="50403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3" name="Oval 2868"/>
            <p:cNvSpPr>
              <a:spLocks noChangeArrowheads="1"/>
            </p:cNvSpPr>
            <p:nvPr/>
          </p:nvSpPr>
          <p:spPr bwMode="auto">
            <a:xfrm>
              <a:off x="38068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4" name="Oval 2869"/>
            <p:cNvSpPr>
              <a:spLocks noChangeArrowheads="1"/>
            </p:cNvSpPr>
            <p:nvPr/>
          </p:nvSpPr>
          <p:spPr bwMode="auto">
            <a:xfrm>
              <a:off x="38290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5" name="Oval 2870"/>
            <p:cNvSpPr>
              <a:spLocks noChangeArrowheads="1"/>
            </p:cNvSpPr>
            <p:nvPr/>
          </p:nvSpPr>
          <p:spPr bwMode="auto">
            <a:xfrm>
              <a:off x="38449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6" name="Oval 2871"/>
            <p:cNvSpPr>
              <a:spLocks noChangeArrowheads="1"/>
            </p:cNvSpPr>
            <p:nvPr/>
          </p:nvSpPr>
          <p:spPr bwMode="auto">
            <a:xfrm>
              <a:off x="38592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7" name="Oval 2872"/>
            <p:cNvSpPr>
              <a:spLocks noChangeArrowheads="1"/>
            </p:cNvSpPr>
            <p:nvPr/>
          </p:nvSpPr>
          <p:spPr bwMode="auto">
            <a:xfrm>
              <a:off x="3883026"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8" name="Oval 2873"/>
            <p:cNvSpPr>
              <a:spLocks noChangeArrowheads="1"/>
            </p:cNvSpPr>
            <p:nvPr/>
          </p:nvSpPr>
          <p:spPr bwMode="auto">
            <a:xfrm>
              <a:off x="389731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9" name="Oval 2874"/>
            <p:cNvSpPr>
              <a:spLocks noChangeArrowheads="1"/>
            </p:cNvSpPr>
            <p:nvPr/>
          </p:nvSpPr>
          <p:spPr bwMode="auto">
            <a:xfrm>
              <a:off x="3913189" y="220980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0" name="Oval 2875"/>
            <p:cNvSpPr>
              <a:spLocks noChangeArrowheads="1"/>
            </p:cNvSpPr>
            <p:nvPr/>
          </p:nvSpPr>
          <p:spPr bwMode="auto">
            <a:xfrm>
              <a:off x="3935414"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1" name="Oval 2876"/>
            <p:cNvSpPr>
              <a:spLocks noChangeArrowheads="1"/>
            </p:cNvSpPr>
            <p:nvPr/>
          </p:nvSpPr>
          <p:spPr bwMode="auto">
            <a:xfrm>
              <a:off x="39497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2" name="Oval 2877"/>
            <p:cNvSpPr>
              <a:spLocks noChangeArrowheads="1"/>
            </p:cNvSpPr>
            <p:nvPr/>
          </p:nvSpPr>
          <p:spPr bwMode="auto">
            <a:xfrm>
              <a:off x="39655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3" name="Oval 2878"/>
            <p:cNvSpPr>
              <a:spLocks noChangeArrowheads="1"/>
            </p:cNvSpPr>
            <p:nvPr/>
          </p:nvSpPr>
          <p:spPr bwMode="auto">
            <a:xfrm>
              <a:off x="39878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4" name="Oval 2879"/>
            <p:cNvSpPr>
              <a:spLocks noChangeArrowheads="1"/>
            </p:cNvSpPr>
            <p:nvPr/>
          </p:nvSpPr>
          <p:spPr bwMode="auto">
            <a:xfrm>
              <a:off x="40036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5" name="Oval 2880"/>
            <p:cNvSpPr>
              <a:spLocks noChangeArrowheads="1"/>
            </p:cNvSpPr>
            <p:nvPr/>
          </p:nvSpPr>
          <p:spPr bwMode="auto">
            <a:xfrm>
              <a:off x="40259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6" name="Oval 2881"/>
            <p:cNvSpPr>
              <a:spLocks noChangeArrowheads="1"/>
            </p:cNvSpPr>
            <p:nvPr/>
          </p:nvSpPr>
          <p:spPr bwMode="auto">
            <a:xfrm>
              <a:off x="4040189"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7" name="Oval 2882"/>
            <p:cNvSpPr>
              <a:spLocks noChangeArrowheads="1"/>
            </p:cNvSpPr>
            <p:nvPr/>
          </p:nvSpPr>
          <p:spPr bwMode="auto">
            <a:xfrm>
              <a:off x="40560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8" name="Oval 2883"/>
            <p:cNvSpPr>
              <a:spLocks noChangeArrowheads="1"/>
            </p:cNvSpPr>
            <p:nvPr/>
          </p:nvSpPr>
          <p:spPr bwMode="auto">
            <a:xfrm>
              <a:off x="40782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9" name="Oval 2884"/>
            <p:cNvSpPr>
              <a:spLocks noChangeArrowheads="1"/>
            </p:cNvSpPr>
            <p:nvPr/>
          </p:nvSpPr>
          <p:spPr bwMode="auto">
            <a:xfrm>
              <a:off x="40941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0" name="Oval 2885"/>
            <p:cNvSpPr>
              <a:spLocks noChangeArrowheads="1"/>
            </p:cNvSpPr>
            <p:nvPr/>
          </p:nvSpPr>
          <p:spPr bwMode="auto">
            <a:xfrm>
              <a:off x="41084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1" name="Oval 2886"/>
            <p:cNvSpPr>
              <a:spLocks noChangeArrowheads="1"/>
            </p:cNvSpPr>
            <p:nvPr/>
          </p:nvSpPr>
          <p:spPr bwMode="auto">
            <a:xfrm>
              <a:off x="41306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2" name="Oval 2887"/>
            <p:cNvSpPr>
              <a:spLocks noChangeArrowheads="1"/>
            </p:cNvSpPr>
            <p:nvPr/>
          </p:nvSpPr>
          <p:spPr bwMode="auto">
            <a:xfrm>
              <a:off x="41465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3" name="Oval 2888"/>
            <p:cNvSpPr>
              <a:spLocks noChangeArrowheads="1"/>
            </p:cNvSpPr>
            <p:nvPr/>
          </p:nvSpPr>
          <p:spPr bwMode="auto">
            <a:xfrm>
              <a:off x="41608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4" name="Oval 2889"/>
            <p:cNvSpPr>
              <a:spLocks noChangeArrowheads="1"/>
            </p:cNvSpPr>
            <p:nvPr/>
          </p:nvSpPr>
          <p:spPr bwMode="auto">
            <a:xfrm>
              <a:off x="41846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5" name="Oval 2890"/>
            <p:cNvSpPr>
              <a:spLocks noChangeArrowheads="1"/>
            </p:cNvSpPr>
            <p:nvPr/>
          </p:nvSpPr>
          <p:spPr bwMode="auto">
            <a:xfrm>
              <a:off x="41989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6" name="Oval 2891"/>
            <p:cNvSpPr>
              <a:spLocks noChangeArrowheads="1"/>
            </p:cNvSpPr>
            <p:nvPr/>
          </p:nvSpPr>
          <p:spPr bwMode="auto">
            <a:xfrm>
              <a:off x="42132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7" name="Oval 2892"/>
            <p:cNvSpPr>
              <a:spLocks noChangeArrowheads="1"/>
            </p:cNvSpPr>
            <p:nvPr/>
          </p:nvSpPr>
          <p:spPr bwMode="auto">
            <a:xfrm>
              <a:off x="42370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8" name="Oval 2893"/>
            <p:cNvSpPr>
              <a:spLocks noChangeArrowheads="1"/>
            </p:cNvSpPr>
            <p:nvPr/>
          </p:nvSpPr>
          <p:spPr bwMode="auto">
            <a:xfrm>
              <a:off x="42513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9" name="Oval 2894"/>
            <p:cNvSpPr>
              <a:spLocks noChangeArrowheads="1"/>
            </p:cNvSpPr>
            <p:nvPr/>
          </p:nvSpPr>
          <p:spPr bwMode="auto">
            <a:xfrm>
              <a:off x="42672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0" name="Oval 2895"/>
            <p:cNvSpPr>
              <a:spLocks noChangeArrowheads="1"/>
            </p:cNvSpPr>
            <p:nvPr/>
          </p:nvSpPr>
          <p:spPr bwMode="auto">
            <a:xfrm>
              <a:off x="42894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1" name="Oval 2896"/>
            <p:cNvSpPr>
              <a:spLocks noChangeArrowheads="1"/>
            </p:cNvSpPr>
            <p:nvPr/>
          </p:nvSpPr>
          <p:spPr bwMode="auto">
            <a:xfrm>
              <a:off x="43037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2" name="Oval 2897"/>
            <p:cNvSpPr>
              <a:spLocks noChangeArrowheads="1"/>
            </p:cNvSpPr>
            <p:nvPr/>
          </p:nvSpPr>
          <p:spPr bwMode="auto">
            <a:xfrm>
              <a:off x="43195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3" name="Oval 2898"/>
            <p:cNvSpPr>
              <a:spLocks noChangeArrowheads="1"/>
            </p:cNvSpPr>
            <p:nvPr/>
          </p:nvSpPr>
          <p:spPr bwMode="auto">
            <a:xfrm>
              <a:off x="4341814"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4" name="Oval 2899"/>
            <p:cNvSpPr>
              <a:spLocks noChangeArrowheads="1"/>
            </p:cNvSpPr>
            <p:nvPr/>
          </p:nvSpPr>
          <p:spPr bwMode="auto">
            <a:xfrm>
              <a:off x="43576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5" name="Oval 2900"/>
            <p:cNvSpPr>
              <a:spLocks noChangeArrowheads="1"/>
            </p:cNvSpPr>
            <p:nvPr/>
          </p:nvSpPr>
          <p:spPr bwMode="auto">
            <a:xfrm>
              <a:off x="43719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6" name="Oval 2901"/>
            <p:cNvSpPr>
              <a:spLocks noChangeArrowheads="1"/>
            </p:cNvSpPr>
            <p:nvPr/>
          </p:nvSpPr>
          <p:spPr bwMode="auto">
            <a:xfrm>
              <a:off x="4394201"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7" name="Oval 2902"/>
            <p:cNvSpPr>
              <a:spLocks noChangeArrowheads="1"/>
            </p:cNvSpPr>
            <p:nvPr/>
          </p:nvSpPr>
          <p:spPr bwMode="auto">
            <a:xfrm>
              <a:off x="44100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8" name="Oval 2903"/>
            <p:cNvSpPr>
              <a:spLocks noChangeArrowheads="1"/>
            </p:cNvSpPr>
            <p:nvPr/>
          </p:nvSpPr>
          <p:spPr bwMode="auto">
            <a:xfrm>
              <a:off x="44243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9" name="Oval 2904"/>
            <p:cNvSpPr>
              <a:spLocks noChangeArrowheads="1"/>
            </p:cNvSpPr>
            <p:nvPr/>
          </p:nvSpPr>
          <p:spPr bwMode="auto">
            <a:xfrm>
              <a:off x="44481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0" name="Oval 2905"/>
            <p:cNvSpPr>
              <a:spLocks noChangeArrowheads="1"/>
            </p:cNvSpPr>
            <p:nvPr/>
          </p:nvSpPr>
          <p:spPr bwMode="auto">
            <a:xfrm>
              <a:off x="44624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1" name="Oval 2906"/>
            <p:cNvSpPr>
              <a:spLocks noChangeArrowheads="1"/>
            </p:cNvSpPr>
            <p:nvPr/>
          </p:nvSpPr>
          <p:spPr bwMode="auto">
            <a:xfrm>
              <a:off x="44846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2" name="Oval 2907"/>
            <p:cNvSpPr>
              <a:spLocks noChangeArrowheads="1"/>
            </p:cNvSpPr>
            <p:nvPr/>
          </p:nvSpPr>
          <p:spPr bwMode="auto">
            <a:xfrm>
              <a:off x="45005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3" name="Oval 2908"/>
            <p:cNvSpPr>
              <a:spLocks noChangeArrowheads="1"/>
            </p:cNvSpPr>
            <p:nvPr/>
          </p:nvSpPr>
          <p:spPr bwMode="auto">
            <a:xfrm>
              <a:off x="45148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4" name="Oval 2909"/>
            <p:cNvSpPr>
              <a:spLocks noChangeArrowheads="1"/>
            </p:cNvSpPr>
            <p:nvPr/>
          </p:nvSpPr>
          <p:spPr bwMode="auto">
            <a:xfrm>
              <a:off x="4538664"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5" name="Oval 2910"/>
            <p:cNvSpPr>
              <a:spLocks noChangeArrowheads="1"/>
            </p:cNvSpPr>
            <p:nvPr/>
          </p:nvSpPr>
          <p:spPr bwMode="auto">
            <a:xfrm>
              <a:off x="45529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6" name="Oval 2911"/>
            <p:cNvSpPr>
              <a:spLocks noChangeArrowheads="1"/>
            </p:cNvSpPr>
            <p:nvPr/>
          </p:nvSpPr>
          <p:spPr bwMode="auto">
            <a:xfrm>
              <a:off x="45688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7" name="Oval 2912"/>
            <p:cNvSpPr>
              <a:spLocks noChangeArrowheads="1"/>
            </p:cNvSpPr>
            <p:nvPr/>
          </p:nvSpPr>
          <p:spPr bwMode="auto">
            <a:xfrm>
              <a:off x="45910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8" name="Oval 2913"/>
            <p:cNvSpPr>
              <a:spLocks noChangeArrowheads="1"/>
            </p:cNvSpPr>
            <p:nvPr/>
          </p:nvSpPr>
          <p:spPr bwMode="auto">
            <a:xfrm>
              <a:off x="46053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9" name="Oval 2914"/>
            <p:cNvSpPr>
              <a:spLocks noChangeArrowheads="1"/>
            </p:cNvSpPr>
            <p:nvPr/>
          </p:nvSpPr>
          <p:spPr bwMode="auto">
            <a:xfrm>
              <a:off x="46212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0" name="Oval 2915"/>
            <p:cNvSpPr>
              <a:spLocks noChangeArrowheads="1"/>
            </p:cNvSpPr>
            <p:nvPr/>
          </p:nvSpPr>
          <p:spPr bwMode="auto">
            <a:xfrm>
              <a:off x="46434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1" name="Oval 2916"/>
            <p:cNvSpPr>
              <a:spLocks noChangeArrowheads="1"/>
            </p:cNvSpPr>
            <p:nvPr/>
          </p:nvSpPr>
          <p:spPr bwMode="auto">
            <a:xfrm>
              <a:off x="46593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2" name="Oval 2917"/>
            <p:cNvSpPr>
              <a:spLocks noChangeArrowheads="1"/>
            </p:cNvSpPr>
            <p:nvPr/>
          </p:nvSpPr>
          <p:spPr bwMode="auto">
            <a:xfrm>
              <a:off x="4673601"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3" name="Oval 2918"/>
            <p:cNvSpPr>
              <a:spLocks noChangeArrowheads="1"/>
            </p:cNvSpPr>
            <p:nvPr/>
          </p:nvSpPr>
          <p:spPr bwMode="auto">
            <a:xfrm>
              <a:off x="4695826" y="220345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4" name="Oval 2919"/>
            <p:cNvSpPr>
              <a:spLocks noChangeArrowheads="1"/>
            </p:cNvSpPr>
            <p:nvPr/>
          </p:nvSpPr>
          <p:spPr bwMode="auto">
            <a:xfrm>
              <a:off x="47117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5" name="Oval 2920"/>
            <p:cNvSpPr>
              <a:spLocks noChangeArrowheads="1"/>
            </p:cNvSpPr>
            <p:nvPr/>
          </p:nvSpPr>
          <p:spPr bwMode="auto">
            <a:xfrm>
              <a:off x="4725989" y="220980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6" name="Oval 2921"/>
            <p:cNvSpPr>
              <a:spLocks noChangeArrowheads="1"/>
            </p:cNvSpPr>
            <p:nvPr/>
          </p:nvSpPr>
          <p:spPr bwMode="auto">
            <a:xfrm>
              <a:off x="47498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7" name="Oval 2922"/>
            <p:cNvSpPr>
              <a:spLocks noChangeArrowheads="1"/>
            </p:cNvSpPr>
            <p:nvPr/>
          </p:nvSpPr>
          <p:spPr bwMode="auto">
            <a:xfrm>
              <a:off x="47640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8" name="Oval 2923"/>
            <p:cNvSpPr>
              <a:spLocks noChangeArrowheads="1"/>
            </p:cNvSpPr>
            <p:nvPr/>
          </p:nvSpPr>
          <p:spPr bwMode="auto">
            <a:xfrm>
              <a:off x="4779964" y="4986339"/>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9" name="Oval 2924"/>
            <p:cNvSpPr>
              <a:spLocks noChangeArrowheads="1"/>
            </p:cNvSpPr>
            <p:nvPr/>
          </p:nvSpPr>
          <p:spPr bwMode="auto">
            <a:xfrm>
              <a:off x="48021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0" name="Oval 2925"/>
            <p:cNvSpPr>
              <a:spLocks noChangeArrowheads="1"/>
            </p:cNvSpPr>
            <p:nvPr/>
          </p:nvSpPr>
          <p:spPr bwMode="auto">
            <a:xfrm>
              <a:off x="48164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1" name="Oval 2926"/>
            <p:cNvSpPr>
              <a:spLocks noChangeArrowheads="1"/>
            </p:cNvSpPr>
            <p:nvPr/>
          </p:nvSpPr>
          <p:spPr bwMode="auto">
            <a:xfrm>
              <a:off x="48323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2" name="Oval 2927"/>
            <p:cNvSpPr>
              <a:spLocks noChangeArrowheads="1"/>
            </p:cNvSpPr>
            <p:nvPr/>
          </p:nvSpPr>
          <p:spPr bwMode="auto">
            <a:xfrm>
              <a:off x="4854576" y="22336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3" name="Oval 2928"/>
            <p:cNvSpPr>
              <a:spLocks noChangeArrowheads="1"/>
            </p:cNvSpPr>
            <p:nvPr/>
          </p:nvSpPr>
          <p:spPr bwMode="auto">
            <a:xfrm>
              <a:off x="48704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4" name="Oval 2929"/>
            <p:cNvSpPr>
              <a:spLocks noChangeArrowheads="1"/>
            </p:cNvSpPr>
            <p:nvPr/>
          </p:nvSpPr>
          <p:spPr bwMode="auto">
            <a:xfrm>
              <a:off x="48926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5" name="Oval 2930"/>
            <p:cNvSpPr>
              <a:spLocks noChangeArrowheads="1"/>
            </p:cNvSpPr>
            <p:nvPr/>
          </p:nvSpPr>
          <p:spPr bwMode="auto">
            <a:xfrm>
              <a:off x="49069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6" name="Oval 2931"/>
            <p:cNvSpPr>
              <a:spLocks noChangeArrowheads="1"/>
            </p:cNvSpPr>
            <p:nvPr/>
          </p:nvSpPr>
          <p:spPr bwMode="auto">
            <a:xfrm>
              <a:off x="4922839" y="220345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7" name="Oval 2932"/>
            <p:cNvSpPr>
              <a:spLocks noChangeArrowheads="1"/>
            </p:cNvSpPr>
            <p:nvPr/>
          </p:nvSpPr>
          <p:spPr bwMode="auto">
            <a:xfrm>
              <a:off x="49450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8" name="Oval 2933"/>
            <p:cNvSpPr>
              <a:spLocks noChangeArrowheads="1"/>
            </p:cNvSpPr>
            <p:nvPr/>
          </p:nvSpPr>
          <p:spPr bwMode="auto">
            <a:xfrm>
              <a:off x="49609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9" name="Oval 2934"/>
            <p:cNvSpPr>
              <a:spLocks noChangeArrowheads="1"/>
            </p:cNvSpPr>
            <p:nvPr/>
          </p:nvSpPr>
          <p:spPr bwMode="auto">
            <a:xfrm>
              <a:off x="4975226"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0" name="Oval 2935"/>
            <p:cNvSpPr>
              <a:spLocks noChangeArrowheads="1"/>
            </p:cNvSpPr>
            <p:nvPr/>
          </p:nvSpPr>
          <p:spPr bwMode="auto">
            <a:xfrm>
              <a:off x="4997451"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1" name="Oval 2936"/>
            <p:cNvSpPr>
              <a:spLocks noChangeArrowheads="1"/>
            </p:cNvSpPr>
            <p:nvPr/>
          </p:nvSpPr>
          <p:spPr bwMode="auto">
            <a:xfrm>
              <a:off x="50133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2" name="Oval 2937"/>
            <p:cNvSpPr>
              <a:spLocks noChangeArrowheads="1"/>
            </p:cNvSpPr>
            <p:nvPr/>
          </p:nvSpPr>
          <p:spPr bwMode="auto">
            <a:xfrm>
              <a:off x="5027614"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3" name="Oval 2938"/>
            <p:cNvSpPr>
              <a:spLocks noChangeArrowheads="1"/>
            </p:cNvSpPr>
            <p:nvPr/>
          </p:nvSpPr>
          <p:spPr bwMode="auto">
            <a:xfrm>
              <a:off x="50514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4" name="Oval 2939"/>
            <p:cNvSpPr>
              <a:spLocks noChangeArrowheads="1"/>
            </p:cNvSpPr>
            <p:nvPr/>
          </p:nvSpPr>
          <p:spPr bwMode="auto">
            <a:xfrm>
              <a:off x="50657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5" name="Oval 2940"/>
            <p:cNvSpPr>
              <a:spLocks noChangeArrowheads="1"/>
            </p:cNvSpPr>
            <p:nvPr/>
          </p:nvSpPr>
          <p:spPr bwMode="auto">
            <a:xfrm>
              <a:off x="5081589"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6" name="Oval 2941"/>
            <p:cNvSpPr>
              <a:spLocks noChangeArrowheads="1"/>
            </p:cNvSpPr>
            <p:nvPr/>
          </p:nvSpPr>
          <p:spPr bwMode="auto">
            <a:xfrm>
              <a:off x="51038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7" name="Oval 2942"/>
            <p:cNvSpPr>
              <a:spLocks noChangeArrowheads="1"/>
            </p:cNvSpPr>
            <p:nvPr/>
          </p:nvSpPr>
          <p:spPr bwMode="auto">
            <a:xfrm>
              <a:off x="51181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8" name="Oval 2943"/>
            <p:cNvSpPr>
              <a:spLocks noChangeArrowheads="1"/>
            </p:cNvSpPr>
            <p:nvPr/>
          </p:nvSpPr>
          <p:spPr bwMode="auto">
            <a:xfrm>
              <a:off x="51339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9" name="Oval 2944"/>
            <p:cNvSpPr>
              <a:spLocks noChangeArrowheads="1"/>
            </p:cNvSpPr>
            <p:nvPr/>
          </p:nvSpPr>
          <p:spPr bwMode="auto">
            <a:xfrm>
              <a:off x="51562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0" name="Oval 2945"/>
            <p:cNvSpPr>
              <a:spLocks noChangeArrowheads="1"/>
            </p:cNvSpPr>
            <p:nvPr/>
          </p:nvSpPr>
          <p:spPr bwMode="auto">
            <a:xfrm>
              <a:off x="51720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1" name="Oval 2946"/>
            <p:cNvSpPr>
              <a:spLocks noChangeArrowheads="1"/>
            </p:cNvSpPr>
            <p:nvPr/>
          </p:nvSpPr>
          <p:spPr bwMode="auto">
            <a:xfrm>
              <a:off x="51863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2" name="Oval 2947"/>
            <p:cNvSpPr>
              <a:spLocks noChangeArrowheads="1"/>
            </p:cNvSpPr>
            <p:nvPr/>
          </p:nvSpPr>
          <p:spPr bwMode="auto">
            <a:xfrm>
              <a:off x="52085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3" name="Oval 2948"/>
            <p:cNvSpPr>
              <a:spLocks noChangeArrowheads="1"/>
            </p:cNvSpPr>
            <p:nvPr/>
          </p:nvSpPr>
          <p:spPr bwMode="auto">
            <a:xfrm>
              <a:off x="52244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4" name="Oval 2949"/>
            <p:cNvSpPr>
              <a:spLocks noChangeArrowheads="1"/>
            </p:cNvSpPr>
            <p:nvPr/>
          </p:nvSpPr>
          <p:spPr bwMode="auto">
            <a:xfrm>
              <a:off x="52387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5" name="Oval 2950"/>
            <p:cNvSpPr>
              <a:spLocks noChangeArrowheads="1"/>
            </p:cNvSpPr>
            <p:nvPr/>
          </p:nvSpPr>
          <p:spPr bwMode="auto">
            <a:xfrm>
              <a:off x="52625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6" name="Oval 2951"/>
            <p:cNvSpPr>
              <a:spLocks noChangeArrowheads="1"/>
            </p:cNvSpPr>
            <p:nvPr/>
          </p:nvSpPr>
          <p:spPr bwMode="auto">
            <a:xfrm>
              <a:off x="52768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7" name="Oval 2952"/>
            <p:cNvSpPr>
              <a:spLocks noChangeArrowheads="1"/>
            </p:cNvSpPr>
            <p:nvPr/>
          </p:nvSpPr>
          <p:spPr bwMode="auto">
            <a:xfrm>
              <a:off x="52927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8" name="Oval 2953"/>
            <p:cNvSpPr>
              <a:spLocks noChangeArrowheads="1"/>
            </p:cNvSpPr>
            <p:nvPr/>
          </p:nvSpPr>
          <p:spPr bwMode="auto">
            <a:xfrm>
              <a:off x="53149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9" name="Oval 2954"/>
            <p:cNvSpPr>
              <a:spLocks noChangeArrowheads="1"/>
            </p:cNvSpPr>
            <p:nvPr/>
          </p:nvSpPr>
          <p:spPr bwMode="auto">
            <a:xfrm>
              <a:off x="53292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0" name="Oval 2955"/>
            <p:cNvSpPr>
              <a:spLocks noChangeArrowheads="1"/>
            </p:cNvSpPr>
            <p:nvPr/>
          </p:nvSpPr>
          <p:spPr bwMode="auto">
            <a:xfrm>
              <a:off x="53530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1" name="Oval 2956"/>
            <p:cNvSpPr>
              <a:spLocks noChangeArrowheads="1"/>
            </p:cNvSpPr>
            <p:nvPr/>
          </p:nvSpPr>
          <p:spPr bwMode="auto">
            <a:xfrm>
              <a:off x="53673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2" name="Oval 2957"/>
            <p:cNvSpPr>
              <a:spLocks noChangeArrowheads="1"/>
            </p:cNvSpPr>
            <p:nvPr/>
          </p:nvSpPr>
          <p:spPr bwMode="auto">
            <a:xfrm>
              <a:off x="5383214" y="2300289"/>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3" name="Oval 2958"/>
            <p:cNvSpPr>
              <a:spLocks noChangeArrowheads="1"/>
            </p:cNvSpPr>
            <p:nvPr/>
          </p:nvSpPr>
          <p:spPr bwMode="auto">
            <a:xfrm>
              <a:off x="54054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4" name="Oval 2959"/>
            <p:cNvSpPr>
              <a:spLocks noChangeArrowheads="1"/>
            </p:cNvSpPr>
            <p:nvPr/>
          </p:nvSpPr>
          <p:spPr bwMode="auto">
            <a:xfrm>
              <a:off x="5419726"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5" name="Oval 2960"/>
            <p:cNvSpPr>
              <a:spLocks noChangeArrowheads="1"/>
            </p:cNvSpPr>
            <p:nvPr/>
          </p:nvSpPr>
          <p:spPr bwMode="auto">
            <a:xfrm>
              <a:off x="54356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6" name="Oval 2961"/>
            <p:cNvSpPr>
              <a:spLocks noChangeArrowheads="1"/>
            </p:cNvSpPr>
            <p:nvPr/>
          </p:nvSpPr>
          <p:spPr bwMode="auto">
            <a:xfrm>
              <a:off x="54578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7" name="Oval 2962"/>
            <p:cNvSpPr>
              <a:spLocks noChangeArrowheads="1"/>
            </p:cNvSpPr>
            <p:nvPr/>
          </p:nvSpPr>
          <p:spPr bwMode="auto">
            <a:xfrm>
              <a:off x="54737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8" name="Oval 2963"/>
            <p:cNvSpPr>
              <a:spLocks noChangeArrowheads="1"/>
            </p:cNvSpPr>
            <p:nvPr/>
          </p:nvSpPr>
          <p:spPr bwMode="auto">
            <a:xfrm>
              <a:off x="54879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9" name="Oval 2964"/>
            <p:cNvSpPr>
              <a:spLocks noChangeArrowheads="1"/>
            </p:cNvSpPr>
            <p:nvPr/>
          </p:nvSpPr>
          <p:spPr bwMode="auto">
            <a:xfrm>
              <a:off x="5510214" y="22336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0" name="Oval 2965"/>
            <p:cNvSpPr>
              <a:spLocks noChangeArrowheads="1"/>
            </p:cNvSpPr>
            <p:nvPr/>
          </p:nvSpPr>
          <p:spPr bwMode="auto">
            <a:xfrm>
              <a:off x="55260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1" name="Oval 2966"/>
            <p:cNvSpPr>
              <a:spLocks noChangeArrowheads="1"/>
            </p:cNvSpPr>
            <p:nvPr/>
          </p:nvSpPr>
          <p:spPr bwMode="auto">
            <a:xfrm>
              <a:off x="55403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2" name="Oval 2967"/>
            <p:cNvSpPr>
              <a:spLocks noChangeArrowheads="1"/>
            </p:cNvSpPr>
            <p:nvPr/>
          </p:nvSpPr>
          <p:spPr bwMode="auto">
            <a:xfrm>
              <a:off x="55641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3" name="Oval 2968"/>
            <p:cNvSpPr>
              <a:spLocks noChangeArrowheads="1"/>
            </p:cNvSpPr>
            <p:nvPr/>
          </p:nvSpPr>
          <p:spPr bwMode="auto">
            <a:xfrm>
              <a:off x="55784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4" name="Oval 2969"/>
            <p:cNvSpPr>
              <a:spLocks noChangeArrowheads="1"/>
            </p:cNvSpPr>
            <p:nvPr/>
          </p:nvSpPr>
          <p:spPr bwMode="auto">
            <a:xfrm>
              <a:off x="55943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5" name="Oval 2970"/>
            <p:cNvSpPr>
              <a:spLocks noChangeArrowheads="1"/>
            </p:cNvSpPr>
            <p:nvPr/>
          </p:nvSpPr>
          <p:spPr bwMode="auto">
            <a:xfrm>
              <a:off x="56165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6" name="Oval 2971"/>
            <p:cNvSpPr>
              <a:spLocks noChangeArrowheads="1"/>
            </p:cNvSpPr>
            <p:nvPr/>
          </p:nvSpPr>
          <p:spPr bwMode="auto">
            <a:xfrm>
              <a:off x="56308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7" name="Oval 2972"/>
            <p:cNvSpPr>
              <a:spLocks noChangeArrowheads="1"/>
            </p:cNvSpPr>
            <p:nvPr/>
          </p:nvSpPr>
          <p:spPr bwMode="auto">
            <a:xfrm>
              <a:off x="56467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8" name="Oval 2973"/>
            <p:cNvSpPr>
              <a:spLocks noChangeArrowheads="1"/>
            </p:cNvSpPr>
            <p:nvPr/>
          </p:nvSpPr>
          <p:spPr bwMode="auto">
            <a:xfrm>
              <a:off x="5668964"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9" name="Oval 2974"/>
            <p:cNvSpPr>
              <a:spLocks noChangeArrowheads="1"/>
            </p:cNvSpPr>
            <p:nvPr/>
          </p:nvSpPr>
          <p:spPr bwMode="auto">
            <a:xfrm>
              <a:off x="56832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0" name="Oval 2975"/>
            <p:cNvSpPr>
              <a:spLocks noChangeArrowheads="1"/>
            </p:cNvSpPr>
            <p:nvPr/>
          </p:nvSpPr>
          <p:spPr bwMode="auto">
            <a:xfrm>
              <a:off x="56991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1" name="Oval 2976"/>
            <p:cNvSpPr>
              <a:spLocks noChangeArrowheads="1"/>
            </p:cNvSpPr>
            <p:nvPr/>
          </p:nvSpPr>
          <p:spPr bwMode="auto">
            <a:xfrm>
              <a:off x="57213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2" name="Oval 2977"/>
            <p:cNvSpPr>
              <a:spLocks noChangeArrowheads="1"/>
            </p:cNvSpPr>
            <p:nvPr/>
          </p:nvSpPr>
          <p:spPr bwMode="auto">
            <a:xfrm>
              <a:off x="57372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3" name="Oval 2978"/>
            <p:cNvSpPr>
              <a:spLocks noChangeArrowheads="1"/>
            </p:cNvSpPr>
            <p:nvPr/>
          </p:nvSpPr>
          <p:spPr bwMode="auto">
            <a:xfrm>
              <a:off x="57594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4" name="Oval 2979"/>
            <p:cNvSpPr>
              <a:spLocks noChangeArrowheads="1"/>
            </p:cNvSpPr>
            <p:nvPr/>
          </p:nvSpPr>
          <p:spPr bwMode="auto">
            <a:xfrm>
              <a:off x="57737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5" name="Oval 2980"/>
            <p:cNvSpPr>
              <a:spLocks noChangeArrowheads="1"/>
            </p:cNvSpPr>
            <p:nvPr/>
          </p:nvSpPr>
          <p:spPr bwMode="auto">
            <a:xfrm>
              <a:off x="5789614"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6" name="Oval 2981"/>
            <p:cNvSpPr>
              <a:spLocks noChangeArrowheads="1"/>
            </p:cNvSpPr>
            <p:nvPr/>
          </p:nvSpPr>
          <p:spPr bwMode="auto">
            <a:xfrm>
              <a:off x="58118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7" name="Oval 2982"/>
            <p:cNvSpPr>
              <a:spLocks noChangeArrowheads="1"/>
            </p:cNvSpPr>
            <p:nvPr/>
          </p:nvSpPr>
          <p:spPr bwMode="auto">
            <a:xfrm>
              <a:off x="58277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8" name="Oval 2983"/>
            <p:cNvSpPr>
              <a:spLocks noChangeArrowheads="1"/>
            </p:cNvSpPr>
            <p:nvPr/>
          </p:nvSpPr>
          <p:spPr bwMode="auto">
            <a:xfrm>
              <a:off x="5842001"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9" name="Oval 2984"/>
            <p:cNvSpPr>
              <a:spLocks noChangeArrowheads="1"/>
            </p:cNvSpPr>
            <p:nvPr/>
          </p:nvSpPr>
          <p:spPr bwMode="auto">
            <a:xfrm>
              <a:off x="5864226" y="2633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0" name="Oval 2985"/>
            <p:cNvSpPr>
              <a:spLocks noChangeArrowheads="1"/>
            </p:cNvSpPr>
            <p:nvPr/>
          </p:nvSpPr>
          <p:spPr bwMode="auto">
            <a:xfrm>
              <a:off x="5880101" y="22637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1" name="Oval 2986"/>
            <p:cNvSpPr>
              <a:spLocks noChangeArrowheads="1"/>
            </p:cNvSpPr>
            <p:nvPr/>
          </p:nvSpPr>
          <p:spPr bwMode="auto">
            <a:xfrm>
              <a:off x="5894389" y="220345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2" name="Oval 2987"/>
            <p:cNvSpPr>
              <a:spLocks noChangeArrowheads="1"/>
            </p:cNvSpPr>
            <p:nvPr/>
          </p:nvSpPr>
          <p:spPr bwMode="auto">
            <a:xfrm>
              <a:off x="59182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3" name="Oval 2988"/>
            <p:cNvSpPr>
              <a:spLocks noChangeArrowheads="1"/>
            </p:cNvSpPr>
            <p:nvPr/>
          </p:nvSpPr>
          <p:spPr bwMode="auto">
            <a:xfrm>
              <a:off x="5932489" y="22399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4" name="Oval 2989"/>
            <p:cNvSpPr>
              <a:spLocks noChangeArrowheads="1"/>
            </p:cNvSpPr>
            <p:nvPr/>
          </p:nvSpPr>
          <p:spPr bwMode="auto">
            <a:xfrm>
              <a:off x="59483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5" name="Oval 2990"/>
            <p:cNvSpPr>
              <a:spLocks noChangeArrowheads="1"/>
            </p:cNvSpPr>
            <p:nvPr/>
          </p:nvSpPr>
          <p:spPr bwMode="auto">
            <a:xfrm>
              <a:off x="59705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6" name="Oval 2991"/>
            <p:cNvSpPr>
              <a:spLocks noChangeArrowheads="1"/>
            </p:cNvSpPr>
            <p:nvPr/>
          </p:nvSpPr>
          <p:spPr bwMode="auto">
            <a:xfrm>
              <a:off x="59848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7" name="Oval 2992"/>
            <p:cNvSpPr>
              <a:spLocks noChangeArrowheads="1"/>
            </p:cNvSpPr>
            <p:nvPr/>
          </p:nvSpPr>
          <p:spPr bwMode="auto">
            <a:xfrm>
              <a:off x="60007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8" name="Oval 2993"/>
            <p:cNvSpPr>
              <a:spLocks noChangeArrowheads="1"/>
            </p:cNvSpPr>
            <p:nvPr/>
          </p:nvSpPr>
          <p:spPr bwMode="auto">
            <a:xfrm>
              <a:off x="60229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9" name="Oval 2994"/>
            <p:cNvSpPr>
              <a:spLocks noChangeArrowheads="1"/>
            </p:cNvSpPr>
            <p:nvPr/>
          </p:nvSpPr>
          <p:spPr bwMode="auto">
            <a:xfrm>
              <a:off x="6038851"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0" name="Oval 2995"/>
            <p:cNvSpPr>
              <a:spLocks noChangeArrowheads="1"/>
            </p:cNvSpPr>
            <p:nvPr/>
          </p:nvSpPr>
          <p:spPr bwMode="auto">
            <a:xfrm>
              <a:off x="60531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1" name="Oval 2996"/>
            <p:cNvSpPr>
              <a:spLocks noChangeArrowheads="1"/>
            </p:cNvSpPr>
            <p:nvPr/>
          </p:nvSpPr>
          <p:spPr bwMode="auto">
            <a:xfrm>
              <a:off x="60753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2" name="Oval 2997"/>
            <p:cNvSpPr>
              <a:spLocks noChangeArrowheads="1"/>
            </p:cNvSpPr>
            <p:nvPr/>
          </p:nvSpPr>
          <p:spPr bwMode="auto">
            <a:xfrm>
              <a:off x="6091239" y="2217739"/>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3" name="Oval 2998"/>
            <p:cNvSpPr>
              <a:spLocks noChangeArrowheads="1"/>
            </p:cNvSpPr>
            <p:nvPr/>
          </p:nvSpPr>
          <p:spPr bwMode="auto">
            <a:xfrm>
              <a:off x="61055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4" name="Oval 2999"/>
            <p:cNvSpPr>
              <a:spLocks noChangeArrowheads="1"/>
            </p:cNvSpPr>
            <p:nvPr/>
          </p:nvSpPr>
          <p:spPr bwMode="auto">
            <a:xfrm>
              <a:off x="6129339" y="2414589"/>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5" name="Oval 3000"/>
            <p:cNvSpPr>
              <a:spLocks noChangeArrowheads="1"/>
            </p:cNvSpPr>
            <p:nvPr/>
          </p:nvSpPr>
          <p:spPr bwMode="auto">
            <a:xfrm>
              <a:off x="61436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6" name="Oval 3001"/>
            <p:cNvSpPr>
              <a:spLocks noChangeArrowheads="1"/>
            </p:cNvSpPr>
            <p:nvPr/>
          </p:nvSpPr>
          <p:spPr bwMode="auto">
            <a:xfrm>
              <a:off x="6159501" y="2497139"/>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7" name="Oval 3002"/>
            <p:cNvSpPr>
              <a:spLocks noChangeArrowheads="1"/>
            </p:cNvSpPr>
            <p:nvPr/>
          </p:nvSpPr>
          <p:spPr bwMode="auto">
            <a:xfrm>
              <a:off x="61817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8" name="Oval 3003"/>
            <p:cNvSpPr>
              <a:spLocks noChangeArrowheads="1"/>
            </p:cNvSpPr>
            <p:nvPr/>
          </p:nvSpPr>
          <p:spPr bwMode="auto">
            <a:xfrm>
              <a:off x="61960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9" name="Oval 3004"/>
            <p:cNvSpPr>
              <a:spLocks noChangeArrowheads="1"/>
            </p:cNvSpPr>
            <p:nvPr/>
          </p:nvSpPr>
          <p:spPr bwMode="auto">
            <a:xfrm>
              <a:off x="62198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0" name="Oval 3005"/>
            <p:cNvSpPr>
              <a:spLocks noChangeArrowheads="1"/>
            </p:cNvSpPr>
            <p:nvPr/>
          </p:nvSpPr>
          <p:spPr bwMode="auto">
            <a:xfrm>
              <a:off x="62341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1" name="Oval 3006"/>
            <p:cNvSpPr>
              <a:spLocks noChangeArrowheads="1"/>
            </p:cNvSpPr>
            <p:nvPr/>
          </p:nvSpPr>
          <p:spPr bwMode="auto">
            <a:xfrm>
              <a:off x="62499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2" name="Oval 3007"/>
            <p:cNvSpPr>
              <a:spLocks noChangeArrowheads="1"/>
            </p:cNvSpPr>
            <p:nvPr/>
          </p:nvSpPr>
          <p:spPr bwMode="auto">
            <a:xfrm>
              <a:off x="6272214" y="220980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3" name="Oval 3008"/>
            <p:cNvSpPr>
              <a:spLocks noChangeArrowheads="1"/>
            </p:cNvSpPr>
            <p:nvPr/>
          </p:nvSpPr>
          <p:spPr bwMode="auto">
            <a:xfrm>
              <a:off x="62865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4" name="Oval 3009"/>
            <p:cNvSpPr>
              <a:spLocks noChangeArrowheads="1"/>
            </p:cNvSpPr>
            <p:nvPr/>
          </p:nvSpPr>
          <p:spPr bwMode="auto">
            <a:xfrm>
              <a:off x="63023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5" name="Oval 3010"/>
            <p:cNvSpPr>
              <a:spLocks noChangeArrowheads="1"/>
            </p:cNvSpPr>
            <p:nvPr/>
          </p:nvSpPr>
          <p:spPr bwMode="auto">
            <a:xfrm>
              <a:off x="63246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6" name="Oval 3011"/>
            <p:cNvSpPr>
              <a:spLocks noChangeArrowheads="1"/>
            </p:cNvSpPr>
            <p:nvPr/>
          </p:nvSpPr>
          <p:spPr bwMode="auto">
            <a:xfrm>
              <a:off x="63404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7" name="Oval 3012"/>
            <p:cNvSpPr>
              <a:spLocks noChangeArrowheads="1"/>
            </p:cNvSpPr>
            <p:nvPr/>
          </p:nvSpPr>
          <p:spPr bwMode="auto">
            <a:xfrm>
              <a:off x="63547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8" name="Oval 3013"/>
            <p:cNvSpPr>
              <a:spLocks noChangeArrowheads="1"/>
            </p:cNvSpPr>
            <p:nvPr/>
          </p:nvSpPr>
          <p:spPr bwMode="auto">
            <a:xfrm>
              <a:off x="63769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9" name="Oval 3014"/>
            <p:cNvSpPr>
              <a:spLocks noChangeArrowheads="1"/>
            </p:cNvSpPr>
            <p:nvPr/>
          </p:nvSpPr>
          <p:spPr bwMode="auto">
            <a:xfrm>
              <a:off x="6392864"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0" name="Oval 3015"/>
            <p:cNvSpPr>
              <a:spLocks noChangeArrowheads="1"/>
            </p:cNvSpPr>
            <p:nvPr/>
          </p:nvSpPr>
          <p:spPr bwMode="auto">
            <a:xfrm>
              <a:off x="64071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1" name="Oval 3016"/>
            <p:cNvSpPr>
              <a:spLocks noChangeArrowheads="1"/>
            </p:cNvSpPr>
            <p:nvPr/>
          </p:nvSpPr>
          <p:spPr bwMode="auto">
            <a:xfrm>
              <a:off x="6430964" y="2376489"/>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2" name="Oval 3017"/>
            <p:cNvSpPr>
              <a:spLocks noChangeArrowheads="1"/>
            </p:cNvSpPr>
            <p:nvPr/>
          </p:nvSpPr>
          <p:spPr bwMode="auto">
            <a:xfrm>
              <a:off x="64452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3" name="Oval 3018"/>
            <p:cNvSpPr>
              <a:spLocks noChangeArrowheads="1"/>
            </p:cNvSpPr>
            <p:nvPr/>
          </p:nvSpPr>
          <p:spPr bwMode="auto">
            <a:xfrm>
              <a:off x="6461126" y="224790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4" name="Oval 3019"/>
            <p:cNvSpPr>
              <a:spLocks noChangeArrowheads="1"/>
            </p:cNvSpPr>
            <p:nvPr/>
          </p:nvSpPr>
          <p:spPr bwMode="auto">
            <a:xfrm>
              <a:off x="6483351" y="483552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5" name="Oval 3020"/>
            <p:cNvSpPr>
              <a:spLocks noChangeArrowheads="1"/>
            </p:cNvSpPr>
            <p:nvPr/>
          </p:nvSpPr>
          <p:spPr bwMode="auto">
            <a:xfrm>
              <a:off x="64976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6" name="Oval 3021"/>
            <p:cNvSpPr>
              <a:spLocks noChangeArrowheads="1"/>
            </p:cNvSpPr>
            <p:nvPr/>
          </p:nvSpPr>
          <p:spPr bwMode="auto">
            <a:xfrm>
              <a:off x="65135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7" name="Oval 3022"/>
            <p:cNvSpPr>
              <a:spLocks noChangeArrowheads="1"/>
            </p:cNvSpPr>
            <p:nvPr/>
          </p:nvSpPr>
          <p:spPr bwMode="auto">
            <a:xfrm>
              <a:off x="65357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8" name="Oval 3023"/>
            <p:cNvSpPr>
              <a:spLocks noChangeArrowheads="1"/>
            </p:cNvSpPr>
            <p:nvPr/>
          </p:nvSpPr>
          <p:spPr bwMode="auto">
            <a:xfrm>
              <a:off x="65516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9" name="Oval 3024"/>
            <p:cNvSpPr>
              <a:spLocks noChangeArrowheads="1"/>
            </p:cNvSpPr>
            <p:nvPr/>
          </p:nvSpPr>
          <p:spPr bwMode="auto">
            <a:xfrm>
              <a:off x="6565901"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0" name="Oval 3025"/>
            <p:cNvSpPr>
              <a:spLocks noChangeArrowheads="1"/>
            </p:cNvSpPr>
            <p:nvPr/>
          </p:nvSpPr>
          <p:spPr bwMode="auto">
            <a:xfrm>
              <a:off x="6588126" y="22399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1" name="Oval 3026"/>
            <p:cNvSpPr>
              <a:spLocks noChangeArrowheads="1"/>
            </p:cNvSpPr>
            <p:nvPr/>
          </p:nvSpPr>
          <p:spPr bwMode="auto">
            <a:xfrm>
              <a:off x="66040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2" name="Oval 3028"/>
            <p:cNvSpPr>
              <a:spLocks noChangeArrowheads="1"/>
            </p:cNvSpPr>
            <p:nvPr/>
          </p:nvSpPr>
          <p:spPr bwMode="auto">
            <a:xfrm>
              <a:off x="66262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3" name="Oval 3029"/>
            <p:cNvSpPr>
              <a:spLocks noChangeArrowheads="1"/>
            </p:cNvSpPr>
            <p:nvPr/>
          </p:nvSpPr>
          <p:spPr bwMode="auto">
            <a:xfrm>
              <a:off x="66421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4" name="Oval 3030"/>
            <p:cNvSpPr>
              <a:spLocks noChangeArrowheads="1"/>
            </p:cNvSpPr>
            <p:nvPr/>
          </p:nvSpPr>
          <p:spPr bwMode="auto">
            <a:xfrm>
              <a:off x="66563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5" name="Oval 3031"/>
            <p:cNvSpPr>
              <a:spLocks noChangeArrowheads="1"/>
            </p:cNvSpPr>
            <p:nvPr/>
          </p:nvSpPr>
          <p:spPr bwMode="auto">
            <a:xfrm>
              <a:off x="66786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6" name="Oval 3032"/>
            <p:cNvSpPr>
              <a:spLocks noChangeArrowheads="1"/>
            </p:cNvSpPr>
            <p:nvPr/>
          </p:nvSpPr>
          <p:spPr bwMode="auto">
            <a:xfrm>
              <a:off x="66944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7" name="Oval 3033"/>
            <p:cNvSpPr>
              <a:spLocks noChangeArrowheads="1"/>
            </p:cNvSpPr>
            <p:nvPr/>
          </p:nvSpPr>
          <p:spPr bwMode="auto">
            <a:xfrm>
              <a:off x="67087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8" name="Oval 3034"/>
            <p:cNvSpPr>
              <a:spLocks noChangeArrowheads="1"/>
            </p:cNvSpPr>
            <p:nvPr/>
          </p:nvSpPr>
          <p:spPr bwMode="auto">
            <a:xfrm>
              <a:off x="6732589" y="227012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9" name="Oval 3035"/>
            <p:cNvSpPr>
              <a:spLocks noChangeArrowheads="1"/>
            </p:cNvSpPr>
            <p:nvPr/>
          </p:nvSpPr>
          <p:spPr bwMode="auto">
            <a:xfrm>
              <a:off x="67468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0" name="Oval 3036"/>
            <p:cNvSpPr>
              <a:spLocks noChangeArrowheads="1"/>
            </p:cNvSpPr>
            <p:nvPr/>
          </p:nvSpPr>
          <p:spPr bwMode="auto">
            <a:xfrm>
              <a:off x="67627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1" name="Oval 3037"/>
            <p:cNvSpPr>
              <a:spLocks noChangeArrowheads="1"/>
            </p:cNvSpPr>
            <p:nvPr/>
          </p:nvSpPr>
          <p:spPr bwMode="auto">
            <a:xfrm>
              <a:off x="67849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2" name="Oval 3038"/>
            <p:cNvSpPr>
              <a:spLocks noChangeArrowheads="1"/>
            </p:cNvSpPr>
            <p:nvPr/>
          </p:nvSpPr>
          <p:spPr bwMode="auto">
            <a:xfrm>
              <a:off x="6799264" y="304800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3" name="Oval 3039"/>
            <p:cNvSpPr>
              <a:spLocks noChangeArrowheads="1"/>
            </p:cNvSpPr>
            <p:nvPr/>
          </p:nvSpPr>
          <p:spPr bwMode="auto">
            <a:xfrm>
              <a:off x="6815139"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4" name="Oval 3040"/>
            <p:cNvSpPr>
              <a:spLocks noChangeArrowheads="1"/>
            </p:cNvSpPr>
            <p:nvPr/>
          </p:nvSpPr>
          <p:spPr bwMode="auto">
            <a:xfrm>
              <a:off x="68373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5" name="Oval 3041"/>
            <p:cNvSpPr>
              <a:spLocks noChangeArrowheads="1"/>
            </p:cNvSpPr>
            <p:nvPr/>
          </p:nvSpPr>
          <p:spPr bwMode="auto">
            <a:xfrm>
              <a:off x="68532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6" name="Oval 3042"/>
            <p:cNvSpPr>
              <a:spLocks noChangeArrowheads="1"/>
            </p:cNvSpPr>
            <p:nvPr/>
          </p:nvSpPr>
          <p:spPr bwMode="auto">
            <a:xfrm>
              <a:off x="6867526"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7" name="Oval 3043"/>
            <p:cNvSpPr>
              <a:spLocks noChangeArrowheads="1"/>
            </p:cNvSpPr>
            <p:nvPr/>
          </p:nvSpPr>
          <p:spPr bwMode="auto">
            <a:xfrm>
              <a:off x="68897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8" name="Oval 3044"/>
            <p:cNvSpPr>
              <a:spLocks noChangeArrowheads="1"/>
            </p:cNvSpPr>
            <p:nvPr/>
          </p:nvSpPr>
          <p:spPr bwMode="auto">
            <a:xfrm>
              <a:off x="69056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9" name="Oval 3045"/>
            <p:cNvSpPr>
              <a:spLocks noChangeArrowheads="1"/>
            </p:cNvSpPr>
            <p:nvPr/>
          </p:nvSpPr>
          <p:spPr bwMode="auto">
            <a:xfrm>
              <a:off x="6919914"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0" name="Oval 3046"/>
            <p:cNvSpPr>
              <a:spLocks noChangeArrowheads="1"/>
            </p:cNvSpPr>
            <p:nvPr/>
          </p:nvSpPr>
          <p:spPr bwMode="auto">
            <a:xfrm>
              <a:off x="69437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1" name="Oval 3047"/>
            <p:cNvSpPr>
              <a:spLocks noChangeArrowheads="1"/>
            </p:cNvSpPr>
            <p:nvPr/>
          </p:nvSpPr>
          <p:spPr bwMode="auto">
            <a:xfrm>
              <a:off x="69580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2" name="Oval 3048"/>
            <p:cNvSpPr>
              <a:spLocks noChangeArrowheads="1"/>
            </p:cNvSpPr>
            <p:nvPr/>
          </p:nvSpPr>
          <p:spPr bwMode="auto">
            <a:xfrm>
              <a:off x="6973889"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3" name="Oval 3049"/>
            <p:cNvSpPr>
              <a:spLocks noChangeArrowheads="1"/>
            </p:cNvSpPr>
            <p:nvPr/>
          </p:nvSpPr>
          <p:spPr bwMode="auto">
            <a:xfrm>
              <a:off x="69961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4" name="Oval 3050"/>
            <p:cNvSpPr>
              <a:spLocks noChangeArrowheads="1"/>
            </p:cNvSpPr>
            <p:nvPr/>
          </p:nvSpPr>
          <p:spPr bwMode="auto">
            <a:xfrm>
              <a:off x="70104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5" name="Oval 3051"/>
            <p:cNvSpPr>
              <a:spLocks noChangeArrowheads="1"/>
            </p:cNvSpPr>
            <p:nvPr/>
          </p:nvSpPr>
          <p:spPr bwMode="auto">
            <a:xfrm>
              <a:off x="70262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6" name="Oval 3052"/>
            <p:cNvSpPr>
              <a:spLocks noChangeArrowheads="1"/>
            </p:cNvSpPr>
            <p:nvPr/>
          </p:nvSpPr>
          <p:spPr bwMode="auto">
            <a:xfrm>
              <a:off x="7048501" y="452755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7" name="Oval 3053"/>
            <p:cNvSpPr>
              <a:spLocks noChangeArrowheads="1"/>
            </p:cNvSpPr>
            <p:nvPr/>
          </p:nvSpPr>
          <p:spPr bwMode="auto">
            <a:xfrm>
              <a:off x="7062789"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8" name="Oval 3054"/>
            <p:cNvSpPr>
              <a:spLocks noChangeArrowheads="1"/>
            </p:cNvSpPr>
            <p:nvPr/>
          </p:nvSpPr>
          <p:spPr bwMode="auto">
            <a:xfrm>
              <a:off x="70866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9" name="Oval 3055"/>
            <p:cNvSpPr>
              <a:spLocks noChangeArrowheads="1"/>
            </p:cNvSpPr>
            <p:nvPr/>
          </p:nvSpPr>
          <p:spPr bwMode="auto">
            <a:xfrm>
              <a:off x="71008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0" name="Oval 3056"/>
            <p:cNvSpPr>
              <a:spLocks noChangeArrowheads="1"/>
            </p:cNvSpPr>
            <p:nvPr/>
          </p:nvSpPr>
          <p:spPr bwMode="auto">
            <a:xfrm>
              <a:off x="71167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1" name="Oval 3057"/>
            <p:cNvSpPr>
              <a:spLocks noChangeArrowheads="1"/>
            </p:cNvSpPr>
            <p:nvPr/>
          </p:nvSpPr>
          <p:spPr bwMode="auto">
            <a:xfrm>
              <a:off x="71389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2" name="Oval 3058"/>
            <p:cNvSpPr>
              <a:spLocks noChangeArrowheads="1"/>
            </p:cNvSpPr>
            <p:nvPr/>
          </p:nvSpPr>
          <p:spPr bwMode="auto">
            <a:xfrm>
              <a:off x="71532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3" name="Oval 3059"/>
            <p:cNvSpPr>
              <a:spLocks noChangeArrowheads="1"/>
            </p:cNvSpPr>
            <p:nvPr/>
          </p:nvSpPr>
          <p:spPr bwMode="auto">
            <a:xfrm>
              <a:off x="71691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4" name="Oval 3060"/>
            <p:cNvSpPr>
              <a:spLocks noChangeArrowheads="1"/>
            </p:cNvSpPr>
            <p:nvPr/>
          </p:nvSpPr>
          <p:spPr bwMode="auto">
            <a:xfrm>
              <a:off x="71913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5" name="Oval 3061"/>
            <p:cNvSpPr>
              <a:spLocks noChangeArrowheads="1"/>
            </p:cNvSpPr>
            <p:nvPr/>
          </p:nvSpPr>
          <p:spPr bwMode="auto">
            <a:xfrm>
              <a:off x="7207251" y="494982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6" name="Oval 3062"/>
            <p:cNvSpPr>
              <a:spLocks noChangeArrowheads="1"/>
            </p:cNvSpPr>
            <p:nvPr/>
          </p:nvSpPr>
          <p:spPr bwMode="auto">
            <a:xfrm>
              <a:off x="72215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7" name="Oval 3063"/>
            <p:cNvSpPr>
              <a:spLocks noChangeArrowheads="1"/>
            </p:cNvSpPr>
            <p:nvPr/>
          </p:nvSpPr>
          <p:spPr bwMode="auto">
            <a:xfrm>
              <a:off x="72437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8" name="Oval 3064"/>
            <p:cNvSpPr>
              <a:spLocks noChangeArrowheads="1"/>
            </p:cNvSpPr>
            <p:nvPr/>
          </p:nvSpPr>
          <p:spPr bwMode="auto">
            <a:xfrm>
              <a:off x="72596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9" name="Oval 3065"/>
            <p:cNvSpPr>
              <a:spLocks noChangeArrowheads="1"/>
            </p:cNvSpPr>
            <p:nvPr/>
          </p:nvSpPr>
          <p:spPr bwMode="auto">
            <a:xfrm>
              <a:off x="7273926"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0" name="Oval 3066"/>
            <p:cNvSpPr>
              <a:spLocks noChangeArrowheads="1"/>
            </p:cNvSpPr>
            <p:nvPr/>
          </p:nvSpPr>
          <p:spPr bwMode="auto">
            <a:xfrm>
              <a:off x="7297739" y="22256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1" name="Oval 3067"/>
            <p:cNvSpPr>
              <a:spLocks noChangeArrowheads="1"/>
            </p:cNvSpPr>
            <p:nvPr/>
          </p:nvSpPr>
          <p:spPr bwMode="auto">
            <a:xfrm>
              <a:off x="7312026" y="220345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2" name="Oval 3068"/>
            <p:cNvSpPr>
              <a:spLocks noChangeArrowheads="1"/>
            </p:cNvSpPr>
            <p:nvPr/>
          </p:nvSpPr>
          <p:spPr bwMode="auto">
            <a:xfrm>
              <a:off x="7327901"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3" name="Oval 3069"/>
            <p:cNvSpPr>
              <a:spLocks noChangeArrowheads="1"/>
            </p:cNvSpPr>
            <p:nvPr/>
          </p:nvSpPr>
          <p:spPr bwMode="auto">
            <a:xfrm>
              <a:off x="7350126"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4" name="Oval 3070"/>
            <p:cNvSpPr>
              <a:spLocks noChangeArrowheads="1"/>
            </p:cNvSpPr>
            <p:nvPr/>
          </p:nvSpPr>
          <p:spPr bwMode="auto">
            <a:xfrm>
              <a:off x="73644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5" name="Oval 3071"/>
            <p:cNvSpPr>
              <a:spLocks noChangeArrowheads="1"/>
            </p:cNvSpPr>
            <p:nvPr/>
          </p:nvSpPr>
          <p:spPr bwMode="auto">
            <a:xfrm>
              <a:off x="73802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6" name="Oval 3072"/>
            <p:cNvSpPr>
              <a:spLocks noChangeArrowheads="1"/>
            </p:cNvSpPr>
            <p:nvPr/>
          </p:nvSpPr>
          <p:spPr bwMode="auto">
            <a:xfrm>
              <a:off x="74025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7" name="Oval 3073"/>
            <p:cNvSpPr>
              <a:spLocks noChangeArrowheads="1"/>
            </p:cNvSpPr>
            <p:nvPr/>
          </p:nvSpPr>
          <p:spPr bwMode="auto">
            <a:xfrm>
              <a:off x="74183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8" name="Oval 3074"/>
            <p:cNvSpPr>
              <a:spLocks noChangeArrowheads="1"/>
            </p:cNvSpPr>
            <p:nvPr/>
          </p:nvSpPr>
          <p:spPr bwMode="auto">
            <a:xfrm>
              <a:off x="74326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9" name="Oval 3075"/>
            <p:cNvSpPr>
              <a:spLocks noChangeArrowheads="1"/>
            </p:cNvSpPr>
            <p:nvPr/>
          </p:nvSpPr>
          <p:spPr bwMode="auto">
            <a:xfrm>
              <a:off x="7454901" y="494982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0" name="Oval 3076"/>
            <p:cNvSpPr>
              <a:spLocks noChangeArrowheads="1"/>
            </p:cNvSpPr>
            <p:nvPr/>
          </p:nvSpPr>
          <p:spPr bwMode="auto">
            <a:xfrm>
              <a:off x="7470776"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1" name="Oval 3077"/>
            <p:cNvSpPr>
              <a:spLocks noChangeArrowheads="1"/>
            </p:cNvSpPr>
            <p:nvPr/>
          </p:nvSpPr>
          <p:spPr bwMode="auto">
            <a:xfrm>
              <a:off x="74930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2" name="Oval 3078"/>
            <p:cNvSpPr>
              <a:spLocks noChangeArrowheads="1"/>
            </p:cNvSpPr>
            <p:nvPr/>
          </p:nvSpPr>
          <p:spPr bwMode="auto">
            <a:xfrm>
              <a:off x="75088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3" name="Oval 3079"/>
            <p:cNvSpPr>
              <a:spLocks noChangeArrowheads="1"/>
            </p:cNvSpPr>
            <p:nvPr/>
          </p:nvSpPr>
          <p:spPr bwMode="auto">
            <a:xfrm>
              <a:off x="75231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4" name="Oval 3080"/>
            <p:cNvSpPr>
              <a:spLocks noChangeArrowheads="1"/>
            </p:cNvSpPr>
            <p:nvPr/>
          </p:nvSpPr>
          <p:spPr bwMode="auto">
            <a:xfrm>
              <a:off x="754538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5" name="Oval 3081"/>
            <p:cNvSpPr>
              <a:spLocks noChangeArrowheads="1"/>
            </p:cNvSpPr>
            <p:nvPr/>
          </p:nvSpPr>
          <p:spPr bwMode="auto">
            <a:xfrm>
              <a:off x="75612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6" name="Oval 3082"/>
            <p:cNvSpPr>
              <a:spLocks noChangeArrowheads="1"/>
            </p:cNvSpPr>
            <p:nvPr/>
          </p:nvSpPr>
          <p:spPr bwMode="auto">
            <a:xfrm>
              <a:off x="75755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7" name="Oval 3083"/>
            <p:cNvSpPr>
              <a:spLocks noChangeArrowheads="1"/>
            </p:cNvSpPr>
            <p:nvPr/>
          </p:nvSpPr>
          <p:spPr bwMode="auto">
            <a:xfrm>
              <a:off x="75993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8" name="Oval 3084"/>
            <p:cNvSpPr>
              <a:spLocks noChangeArrowheads="1"/>
            </p:cNvSpPr>
            <p:nvPr/>
          </p:nvSpPr>
          <p:spPr bwMode="auto">
            <a:xfrm>
              <a:off x="7613651" y="50466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9" name="Oval 3085"/>
            <p:cNvSpPr>
              <a:spLocks noChangeArrowheads="1"/>
            </p:cNvSpPr>
            <p:nvPr/>
          </p:nvSpPr>
          <p:spPr bwMode="auto">
            <a:xfrm>
              <a:off x="7629526"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0" name="Oval 3086"/>
            <p:cNvSpPr>
              <a:spLocks noChangeArrowheads="1"/>
            </p:cNvSpPr>
            <p:nvPr/>
          </p:nvSpPr>
          <p:spPr bwMode="auto">
            <a:xfrm>
              <a:off x="76517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1" name="Oval 3087"/>
            <p:cNvSpPr>
              <a:spLocks noChangeArrowheads="1"/>
            </p:cNvSpPr>
            <p:nvPr/>
          </p:nvSpPr>
          <p:spPr bwMode="auto">
            <a:xfrm>
              <a:off x="7666039" y="42021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2" name="Oval 3088"/>
            <p:cNvSpPr>
              <a:spLocks noChangeArrowheads="1"/>
            </p:cNvSpPr>
            <p:nvPr/>
          </p:nvSpPr>
          <p:spPr bwMode="auto">
            <a:xfrm>
              <a:off x="76819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3" name="Oval 3089"/>
            <p:cNvSpPr>
              <a:spLocks noChangeArrowheads="1"/>
            </p:cNvSpPr>
            <p:nvPr/>
          </p:nvSpPr>
          <p:spPr bwMode="auto">
            <a:xfrm>
              <a:off x="7704139" y="228600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4" name="Oval 3090"/>
            <p:cNvSpPr>
              <a:spLocks noChangeArrowheads="1"/>
            </p:cNvSpPr>
            <p:nvPr/>
          </p:nvSpPr>
          <p:spPr bwMode="auto">
            <a:xfrm>
              <a:off x="77200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5" name="Oval 3091"/>
            <p:cNvSpPr>
              <a:spLocks noChangeArrowheads="1"/>
            </p:cNvSpPr>
            <p:nvPr/>
          </p:nvSpPr>
          <p:spPr bwMode="auto">
            <a:xfrm>
              <a:off x="77343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6" name="Oval 3092"/>
            <p:cNvSpPr>
              <a:spLocks noChangeArrowheads="1"/>
            </p:cNvSpPr>
            <p:nvPr/>
          </p:nvSpPr>
          <p:spPr bwMode="auto">
            <a:xfrm>
              <a:off x="77565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7" name="Oval 3093"/>
            <p:cNvSpPr>
              <a:spLocks noChangeArrowheads="1"/>
            </p:cNvSpPr>
            <p:nvPr/>
          </p:nvSpPr>
          <p:spPr bwMode="auto">
            <a:xfrm>
              <a:off x="77724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8" name="Oval 3094"/>
            <p:cNvSpPr>
              <a:spLocks noChangeArrowheads="1"/>
            </p:cNvSpPr>
            <p:nvPr/>
          </p:nvSpPr>
          <p:spPr bwMode="auto">
            <a:xfrm>
              <a:off x="7786689"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9" name="Oval 3095"/>
            <p:cNvSpPr>
              <a:spLocks noChangeArrowheads="1"/>
            </p:cNvSpPr>
            <p:nvPr/>
          </p:nvSpPr>
          <p:spPr bwMode="auto">
            <a:xfrm>
              <a:off x="78105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0" name="Oval 3096"/>
            <p:cNvSpPr>
              <a:spLocks noChangeArrowheads="1"/>
            </p:cNvSpPr>
            <p:nvPr/>
          </p:nvSpPr>
          <p:spPr bwMode="auto">
            <a:xfrm>
              <a:off x="7824789" y="220980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1" name="Oval 3097"/>
            <p:cNvSpPr>
              <a:spLocks noChangeArrowheads="1"/>
            </p:cNvSpPr>
            <p:nvPr/>
          </p:nvSpPr>
          <p:spPr bwMode="auto">
            <a:xfrm>
              <a:off x="78406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2" name="Oval 3098"/>
            <p:cNvSpPr>
              <a:spLocks noChangeArrowheads="1"/>
            </p:cNvSpPr>
            <p:nvPr/>
          </p:nvSpPr>
          <p:spPr bwMode="auto">
            <a:xfrm>
              <a:off x="7862889"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3" name="Oval 3099"/>
            <p:cNvSpPr>
              <a:spLocks noChangeArrowheads="1"/>
            </p:cNvSpPr>
            <p:nvPr/>
          </p:nvSpPr>
          <p:spPr bwMode="auto">
            <a:xfrm>
              <a:off x="78771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4" name="Oval 3100"/>
            <p:cNvSpPr>
              <a:spLocks noChangeArrowheads="1"/>
            </p:cNvSpPr>
            <p:nvPr/>
          </p:nvSpPr>
          <p:spPr bwMode="auto">
            <a:xfrm>
              <a:off x="78930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5" name="Oval 3101"/>
            <p:cNvSpPr>
              <a:spLocks noChangeArrowheads="1"/>
            </p:cNvSpPr>
            <p:nvPr/>
          </p:nvSpPr>
          <p:spPr bwMode="auto">
            <a:xfrm>
              <a:off x="79152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6" name="Oval 3102"/>
            <p:cNvSpPr>
              <a:spLocks noChangeArrowheads="1"/>
            </p:cNvSpPr>
            <p:nvPr/>
          </p:nvSpPr>
          <p:spPr bwMode="auto">
            <a:xfrm>
              <a:off x="7931151"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7" name="Oval 3103"/>
            <p:cNvSpPr>
              <a:spLocks noChangeArrowheads="1"/>
            </p:cNvSpPr>
            <p:nvPr/>
          </p:nvSpPr>
          <p:spPr bwMode="auto">
            <a:xfrm>
              <a:off x="7953376" y="307816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8" name="Oval 3104"/>
            <p:cNvSpPr>
              <a:spLocks noChangeArrowheads="1"/>
            </p:cNvSpPr>
            <p:nvPr/>
          </p:nvSpPr>
          <p:spPr bwMode="auto">
            <a:xfrm>
              <a:off x="79676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9" name="Oval 3105"/>
            <p:cNvSpPr>
              <a:spLocks noChangeArrowheads="1"/>
            </p:cNvSpPr>
            <p:nvPr/>
          </p:nvSpPr>
          <p:spPr bwMode="auto">
            <a:xfrm>
              <a:off x="79835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0" name="Oval 3106"/>
            <p:cNvSpPr>
              <a:spLocks noChangeArrowheads="1"/>
            </p:cNvSpPr>
            <p:nvPr/>
          </p:nvSpPr>
          <p:spPr bwMode="auto">
            <a:xfrm>
              <a:off x="80057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1" name="Oval 3107"/>
            <p:cNvSpPr>
              <a:spLocks noChangeArrowheads="1"/>
            </p:cNvSpPr>
            <p:nvPr/>
          </p:nvSpPr>
          <p:spPr bwMode="auto">
            <a:xfrm>
              <a:off x="80216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2" name="Oval 3108"/>
            <p:cNvSpPr>
              <a:spLocks noChangeArrowheads="1"/>
            </p:cNvSpPr>
            <p:nvPr/>
          </p:nvSpPr>
          <p:spPr bwMode="auto">
            <a:xfrm>
              <a:off x="80359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3" name="Oval 3109"/>
            <p:cNvSpPr>
              <a:spLocks noChangeArrowheads="1"/>
            </p:cNvSpPr>
            <p:nvPr/>
          </p:nvSpPr>
          <p:spPr bwMode="auto">
            <a:xfrm>
              <a:off x="80581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4" name="Oval 3110"/>
            <p:cNvSpPr>
              <a:spLocks noChangeArrowheads="1"/>
            </p:cNvSpPr>
            <p:nvPr/>
          </p:nvSpPr>
          <p:spPr bwMode="auto">
            <a:xfrm>
              <a:off x="8074026" y="22256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5" name="Oval 3111"/>
            <p:cNvSpPr>
              <a:spLocks noChangeArrowheads="1"/>
            </p:cNvSpPr>
            <p:nvPr/>
          </p:nvSpPr>
          <p:spPr bwMode="auto">
            <a:xfrm>
              <a:off x="80883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6" name="Oval 3112"/>
            <p:cNvSpPr>
              <a:spLocks noChangeArrowheads="1"/>
            </p:cNvSpPr>
            <p:nvPr/>
          </p:nvSpPr>
          <p:spPr bwMode="auto">
            <a:xfrm>
              <a:off x="8112126"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7" name="Oval 3113"/>
            <p:cNvSpPr>
              <a:spLocks noChangeArrowheads="1"/>
            </p:cNvSpPr>
            <p:nvPr/>
          </p:nvSpPr>
          <p:spPr bwMode="auto">
            <a:xfrm>
              <a:off x="812641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8" name="Oval 3114"/>
            <p:cNvSpPr>
              <a:spLocks noChangeArrowheads="1"/>
            </p:cNvSpPr>
            <p:nvPr/>
          </p:nvSpPr>
          <p:spPr bwMode="auto">
            <a:xfrm>
              <a:off x="8142289" y="220345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9" name="Oval 3115"/>
            <p:cNvSpPr>
              <a:spLocks noChangeArrowheads="1"/>
            </p:cNvSpPr>
            <p:nvPr/>
          </p:nvSpPr>
          <p:spPr bwMode="auto">
            <a:xfrm>
              <a:off x="8164514"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0" name="Oval 3116"/>
            <p:cNvSpPr>
              <a:spLocks noChangeArrowheads="1"/>
            </p:cNvSpPr>
            <p:nvPr/>
          </p:nvSpPr>
          <p:spPr bwMode="auto">
            <a:xfrm>
              <a:off x="8178801" y="22336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1" name="Oval 3117"/>
            <p:cNvSpPr>
              <a:spLocks noChangeArrowheads="1"/>
            </p:cNvSpPr>
            <p:nvPr/>
          </p:nvSpPr>
          <p:spPr bwMode="auto">
            <a:xfrm>
              <a:off x="81946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2" name="Oval 3118"/>
            <p:cNvSpPr>
              <a:spLocks noChangeArrowheads="1"/>
            </p:cNvSpPr>
            <p:nvPr/>
          </p:nvSpPr>
          <p:spPr bwMode="auto">
            <a:xfrm>
              <a:off x="82169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3" name="Oval 3119"/>
            <p:cNvSpPr>
              <a:spLocks noChangeArrowheads="1"/>
            </p:cNvSpPr>
            <p:nvPr/>
          </p:nvSpPr>
          <p:spPr bwMode="auto">
            <a:xfrm>
              <a:off x="8232776"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4" name="Oval 3120"/>
            <p:cNvSpPr>
              <a:spLocks noChangeArrowheads="1"/>
            </p:cNvSpPr>
            <p:nvPr/>
          </p:nvSpPr>
          <p:spPr bwMode="auto">
            <a:xfrm>
              <a:off x="82470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5" name="Oval 3121"/>
            <p:cNvSpPr>
              <a:spLocks noChangeArrowheads="1"/>
            </p:cNvSpPr>
            <p:nvPr/>
          </p:nvSpPr>
          <p:spPr bwMode="auto">
            <a:xfrm>
              <a:off x="8269289" y="2195514"/>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6" name="Oval 3122"/>
            <p:cNvSpPr>
              <a:spLocks noChangeArrowheads="1"/>
            </p:cNvSpPr>
            <p:nvPr/>
          </p:nvSpPr>
          <p:spPr bwMode="auto">
            <a:xfrm>
              <a:off x="82851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7" name="Oval 3123"/>
            <p:cNvSpPr>
              <a:spLocks noChangeArrowheads="1"/>
            </p:cNvSpPr>
            <p:nvPr/>
          </p:nvSpPr>
          <p:spPr bwMode="auto">
            <a:xfrm>
              <a:off x="82994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8" name="Oval 3124"/>
            <p:cNvSpPr>
              <a:spLocks noChangeArrowheads="1"/>
            </p:cNvSpPr>
            <p:nvPr/>
          </p:nvSpPr>
          <p:spPr bwMode="auto">
            <a:xfrm>
              <a:off x="83232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9" name="Oval 3125"/>
            <p:cNvSpPr>
              <a:spLocks noChangeArrowheads="1"/>
            </p:cNvSpPr>
            <p:nvPr/>
          </p:nvSpPr>
          <p:spPr bwMode="auto">
            <a:xfrm>
              <a:off x="8337551" y="224790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0" name="Oval 3126"/>
            <p:cNvSpPr>
              <a:spLocks noChangeArrowheads="1"/>
            </p:cNvSpPr>
            <p:nvPr/>
          </p:nvSpPr>
          <p:spPr bwMode="auto">
            <a:xfrm>
              <a:off x="835977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1" name="Oval 3127"/>
            <p:cNvSpPr>
              <a:spLocks noChangeArrowheads="1"/>
            </p:cNvSpPr>
            <p:nvPr/>
          </p:nvSpPr>
          <p:spPr bwMode="auto">
            <a:xfrm>
              <a:off x="837565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2" name="Oval 3128"/>
            <p:cNvSpPr>
              <a:spLocks noChangeArrowheads="1"/>
            </p:cNvSpPr>
            <p:nvPr/>
          </p:nvSpPr>
          <p:spPr bwMode="auto">
            <a:xfrm>
              <a:off x="83899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3" name="Oval 3129"/>
            <p:cNvSpPr>
              <a:spLocks noChangeArrowheads="1"/>
            </p:cNvSpPr>
            <p:nvPr/>
          </p:nvSpPr>
          <p:spPr bwMode="auto">
            <a:xfrm>
              <a:off x="8412164"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4" name="Oval 3130"/>
            <p:cNvSpPr>
              <a:spLocks noChangeArrowheads="1"/>
            </p:cNvSpPr>
            <p:nvPr/>
          </p:nvSpPr>
          <p:spPr bwMode="auto">
            <a:xfrm>
              <a:off x="8428039" y="2209801"/>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5" name="Oval 3131"/>
            <p:cNvSpPr>
              <a:spLocks noChangeArrowheads="1"/>
            </p:cNvSpPr>
            <p:nvPr/>
          </p:nvSpPr>
          <p:spPr bwMode="auto">
            <a:xfrm>
              <a:off x="84423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6" name="Oval 3132"/>
            <p:cNvSpPr>
              <a:spLocks noChangeArrowheads="1"/>
            </p:cNvSpPr>
            <p:nvPr/>
          </p:nvSpPr>
          <p:spPr bwMode="auto">
            <a:xfrm>
              <a:off x="8466139"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7" name="Oval 3133"/>
            <p:cNvSpPr>
              <a:spLocks noChangeArrowheads="1"/>
            </p:cNvSpPr>
            <p:nvPr/>
          </p:nvSpPr>
          <p:spPr bwMode="auto">
            <a:xfrm>
              <a:off x="84804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8" name="Oval 3134"/>
            <p:cNvSpPr>
              <a:spLocks noChangeArrowheads="1"/>
            </p:cNvSpPr>
            <p:nvPr/>
          </p:nvSpPr>
          <p:spPr bwMode="auto">
            <a:xfrm>
              <a:off x="8496301"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9" name="Oval 3135"/>
            <p:cNvSpPr>
              <a:spLocks noChangeArrowheads="1"/>
            </p:cNvSpPr>
            <p:nvPr/>
          </p:nvSpPr>
          <p:spPr bwMode="auto">
            <a:xfrm>
              <a:off x="8518526" y="2187576"/>
              <a:ext cx="72000" cy="72000"/>
            </a:xfrm>
            <a:prstGeom prst="ellipse">
              <a:avLst/>
            </a:prstGeom>
            <a:noFill/>
            <a:ln w="5"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0" name="Freeform 3136"/>
            <p:cNvSpPr>
              <a:spLocks noEditPoints="1"/>
            </p:cNvSpPr>
            <p:nvPr/>
          </p:nvSpPr>
          <p:spPr bwMode="auto">
            <a:xfrm>
              <a:off x="3927476" y="1501776"/>
              <a:ext cx="0" cy="3681413"/>
            </a:xfrm>
            <a:custGeom>
              <a:avLst/>
              <a:gdLst>
                <a:gd name="T0" fmla="*/ 484 h 488"/>
                <a:gd name="T1" fmla="*/ 476 h 488"/>
                <a:gd name="T2" fmla="*/ 468 h 488"/>
                <a:gd name="T3" fmla="*/ 460 h 488"/>
                <a:gd name="T4" fmla="*/ 452 h 488"/>
                <a:gd name="T5" fmla="*/ 444 h 488"/>
                <a:gd name="T6" fmla="*/ 436 h 488"/>
                <a:gd name="T7" fmla="*/ 428 h 488"/>
                <a:gd name="T8" fmla="*/ 420 h 488"/>
                <a:gd name="T9" fmla="*/ 412 h 488"/>
                <a:gd name="T10" fmla="*/ 404 h 488"/>
                <a:gd name="T11" fmla="*/ 396 h 488"/>
                <a:gd name="T12" fmla="*/ 388 h 488"/>
                <a:gd name="T13" fmla="*/ 380 h 488"/>
                <a:gd name="T14" fmla="*/ 372 h 488"/>
                <a:gd name="T15" fmla="*/ 364 h 488"/>
                <a:gd name="T16" fmla="*/ 356 h 488"/>
                <a:gd name="T17" fmla="*/ 348 h 488"/>
                <a:gd name="T18" fmla="*/ 340 h 488"/>
                <a:gd name="T19" fmla="*/ 332 h 488"/>
                <a:gd name="T20" fmla="*/ 324 h 488"/>
                <a:gd name="T21" fmla="*/ 316 h 488"/>
                <a:gd name="T22" fmla="*/ 308 h 488"/>
                <a:gd name="T23" fmla="*/ 300 h 488"/>
                <a:gd name="T24" fmla="*/ 292 h 488"/>
                <a:gd name="T25" fmla="*/ 284 h 488"/>
                <a:gd name="T26" fmla="*/ 276 h 488"/>
                <a:gd name="T27" fmla="*/ 268 h 488"/>
                <a:gd name="T28" fmla="*/ 260 h 488"/>
                <a:gd name="T29" fmla="*/ 252 h 488"/>
                <a:gd name="T30" fmla="*/ 244 h 488"/>
                <a:gd name="T31" fmla="*/ 236 h 488"/>
                <a:gd name="T32" fmla="*/ 228 h 488"/>
                <a:gd name="T33" fmla="*/ 220 h 488"/>
                <a:gd name="T34" fmla="*/ 212 h 488"/>
                <a:gd name="T35" fmla="*/ 204 h 488"/>
                <a:gd name="T36" fmla="*/ 196 h 488"/>
                <a:gd name="T37" fmla="*/ 188 h 488"/>
                <a:gd name="T38" fmla="*/ 180 h 488"/>
                <a:gd name="T39" fmla="*/ 172 h 488"/>
                <a:gd name="T40" fmla="*/ 164 h 488"/>
                <a:gd name="T41" fmla="*/ 156 h 488"/>
                <a:gd name="T42" fmla="*/ 148 h 488"/>
                <a:gd name="T43" fmla="*/ 140 h 488"/>
                <a:gd name="T44" fmla="*/ 132 h 488"/>
                <a:gd name="T45" fmla="*/ 124 h 488"/>
                <a:gd name="T46" fmla="*/ 116 h 488"/>
                <a:gd name="T47" fmla="*/ 108 h 488"/>
                <a:gd name="T48" fmla="*/ 100 h 488"/>
                <a:gd name="T49" fmla="*/ 92 h 488"/>
                <a:gd name="T50" fmla="*/ 84 h 488"/>
                <a:gd name="T51" fmla="*/ 76 h 488"/>
                <a:gd name="T52" fmla="*/ 68 h 488"/>
                <a:gd name="T53" fmla="*/ 60 h 488"/>
                <a:gd name="T54" fmla="*/ 52 h 488"/>
                <a:gd name="T55" fmla="*/ 44 h 488"/>
                <a:gd name="T56" fmla="*/ 36 h 488"/>
                <a:gd name="T57" fmla="*/ 28 h 488"/>
                <a:gd name="T58" fmla="*/ 20 h 488"/>
                <a:gd name="T59" fmla="*/ 12 h 488"/>
                <a:gd name="T60" fmla="*/ 4 h 488"/>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 ang="0">
                  <a:pos x="0" y="T32"/>
                </a:cxn>
                <a:cxn ang="0">
                  <a:pos x="0" y="T33"/>
                </a:cxn>
                <a:cxn ang="0">
                  <a:pos x="0" y="T34"/>
                </a:cxn>
                <a:cxn ang="0">
                  <a:pos x="0" y="T35"/>
                </a:cxn>
                <a:cxn ang="0">
                  <a:pos x="0" y="T36"/>
                </a:cxn>
                <a:cxn ang="0">
                  <a:pos x="0" y="T37"/>
                </a:cxn>
                <a:cxn ang="0">
                  <a:pos x="0" y="T38"/>
                </a:cxn>
                <a:cxn ang="0">
                  <a:pos x="0" y="T39"/>
                </a:cxn>
                <a:cxn ang="0">
                  <a:pos x="0" y="T40"/>
                </a:cxn>
                <a:cxn ang="0">
                  <a:pos x="0" y="T41"/>
                </a:cxn>
                <a:cxn ang="0">
                  <a:pos x="0" y="T42"/>
                </a:cxn>
                <a:cxn ang="0">
                  <a:pos x="0" y="T43"/>
                </a:cxn>
                <a:cxn ang="0">
                  <a:pos x="0" y="T44"/>
                </a:cxn>
                <a:cxn ang="0">
                  <a:pos x="0" y="T45"/>
                </a:cxn>
                <a:cxn ang="0">
                  <a:pos x="0" y="T46"/>
                </a:cxn>
                <a:cxn ang="0">
                  <a:pos x="0" y="T47"/>
                </a:cxn>
                <a:cxn ang="0">
                  <a:pos x="0" y="T48"/>
                </a:cxn>
                <a:cxn ang="0">
                  <a:pos x="0" y="T49"/>
                </a:cxn>
                <a:cxn ang="0">
                  <a:pos x="0" y="T50"/>
                </a:cxn>
                <a:cxn ang="0">
                  <a:pos x="0" y="T51"/>
                </a:cxn>
                <a:cxn ang="0">
                  <a:pos x="0" y="T52"/>
                </a:cxn>
                <a:cxn ang="0">
                  <a:pos x="0" y="T53"/>
                </a:cxn>
                <a:cxn ang="0">
                  <a:pos x="0" y="T54"/>
                </a:cxn>
                <a:cxn ang="0">
                  <a:pos x="0" y="T55"/>
                </a:cxn>
                <a:cxn ang="0">
                  <a:pos x="0" y="T56"/>
                </a:cxn>
                <a:cxn ang="0">
                  <a:pos x="0" y="T57"/>
                </a:cxn>
                <a:cxn ang="0">
                  <a:pos x="0" y="T58"/>
                </a:cxn>
                <a:cxn ang="0">
                  <a:pos x="0" y="T59"/>
                </a:cxn>
                <a:cxn ang="0">
                  <a:pos x="0" y="T60"/>
                </a:cxn>
              </a:cxnLst>
              <a:rect l="0" t="0" r="r" b="b"/>
              <a:pathLst>
                <a:path h="488">
                  <a:moveTo>
                    <a:pt x="0" y="484"/>
                  </a:moveTo>
                  <a:lnTo>
                    <a:pt x="0" y="480"/>
                  </a:lnTo>
                  <a:moveTo>
                    <a:pt x="0" y="476"/>
                  </a:moveTo>
                  <a:lnTo>
                    <a:pt x="0" y="472"/>
                  </a:lnTo>
                  <a:moveTo>
                    <a:pt x="0" y="468"/>
                  </a:moveTo>
                  <a:lnTo>
                    <a:pt x="0" y="464"/>
                  </a:lnTo>
                  <a:moveTo>
                    <a:pt x="0" y="460"/>
                  </a:moveTo>
                  <a:lnTo>
                    <a:pt x="0" y="456"/>
                  </a:lnTo>
                  <a:moveTo>
                    <a:pt x="0" y="452"/>
                  </a:moveTo>
                  <a:lnTo>
                    <a:pt x="0" y="448"/>
                  </a:lnTo>
                  <a:moveTo>
                    <a:pt x="0" y="444"/>
                  </a:moveTo>
                  <a:lnTo>
                    <a:pt x="0" y="440"/>
                  </a:lnTo>
                  <a:moveTo>
                    <a:pt x="0" y="436"/>
                  </a:moveTo>
                  <a:lnTo>
                    <a:pt x="0" y="432"/>
                  </a:lnTo>
                  <a:moveTo>
                    <a:pt x="0" y="428"/>
                  </a:moveTo>
                  <a:lnTo>
                    <a:pt x="0" y="424"/>
                  </a:lnTo>
                  <a:moveTo>
                    <a:pt x="0" y="420"/>
                  </a:moveTo>
                  <a:lnTo>
                    <a:pt x="0" y="416"/>
                  </a:lnTo>
                  <a:moveTo>
                    <a:pt x="0" y="412"/>
                  </a:moveTo>
                  <a:lnTo>
                    <a:pt x="0" y="408"/>
                  </a:lnTo>
                  <a:moveTo>
                    <a:pt x="0" y="404"/>
                  </a:moveTo>
                  <a:lnTo>
                    <a:pt x="0" y="400"/>
                  </a:lnTo>
                  <a:moveTo>
                    <a:pt x="0" y="396"/>
                  </a:moveTo>
                  <a:lnTo>
                    <a:pt x="0" y="392"/>
                  </a:lnTo>
                  <a:moveTo>
                    <a:pt x="0" y="388"/>
                  </a:moveTo>
                  <a:lnTo>
                    <a:pt x="0" y="384"/>
                  </a:lnTo>
                  <a:moveTo>
                    <a:pt x="0" y="380"/>
                  </a:moveTo>
                  <a:lnTo>
                    <a:pt x="0" y="376"/>
                  </a:lnTo>
                  <a:moveTo>
                    <a:pt x="0" y="372"/>
                  </a:moveTo>
                  <a:lnTo>
                    <a:pt x="0" y="368"/>
                  </a:lnTo>
                  <a:moveTo>
                    <a:pt x="0" y="364"/>
                  </a:moveTo>
                  <a:lnTo>
                    <a:pt x="0" y="360"/>
                  </a:lnTo>
                  <a:moveTo>
                    <a:pt x="0" y="356"/>
                  </a:moveTo>
                  <a:lnTo>
                    <a:pt x="0" y="352"/>
                  </a:lnTo>
                  <a:moveTo>
                    <a:pt x="0" y="348"/>
                  </a:moveTo>
                  <a:lnTo>
                    <a:pt x="0" y="344"/>
                  </a:lnTo>
                  <a:moveTo>
                    <a:pt x="0" y="340"/>
                  </a:moveTo>
                  <a:lnTo>
                    <a:pt x="0" y="336"/>
                  </a:lnTo>
                  <a:moveTo>
                    <a:pt x="0" y="332"/>
                  </a:moveTo>
                  <a:lnTo>
                    <a:pt x="0" y="328"/>
                  </a:lnTo>
                  <a:moveTo>
                    <a:pt x="0" y="324"/>
                  </a:moveTo>
                  <a:lnTo>
                    <a:pt x="0" y="320"/>
                  </a:lnTo>
                  <a:moveTo>
                    <a:pt x="0" y="316"/>
                  </a:moveTo>
                  <a:lnTo>
                    <a:pt x="0" y="312"/>
                  </a:lnTo>
                  <a:moveTo>
                    <a:pt x="0" y="308"/>
                  </a:moveTo>
                  <a:lnTo>
                    <a:pt x="0" y="304"/>
                  </a:lnTo>
                  <a:moveTo>
                    <a:pt x="0" y="300"/>
                  </a:moveTo>
                  <a:lnTo>
                    <a:pt x="0" y="296"/>
                  </a:lnTo>
                  <a:moveTo>
                    <a:pt x="0" y="292"/>
                  </a:moveTo>
                  <a:lnTo>
                    <a:pt x="0" y="288"/>
                  </a:lnTo>
                  <a:moveTo>
                    <a:pt x="0" y="284"/>
                  </a:moveTo>
                  <a:lnTo>
                    <a:pt x="0" y="280"/>
                  </a:lnTo>
                  <a:moveTo>
                    <a:pt x="0" y="276"/>
                  </a:moveTo>
                  <a:lnTo>
                    <a:pt x="0" y="272"/>
                  </a:lnTo>
                  <a:moveTo>
                    <a:pt x="0" y="268"/>
                  </a:moveTo>
                  <a:lnTo>
                    <a:pt x="0" y="264"/>
                  </a:lnTo>
                  <a:moveTo>
                    <a:pt x="0" y="260"/>
                  </a:moveTo>
                  <a:lnTo>
                    <a:pt x="0" y="256"/>
                  </a:lnTo>
                  <a:moveTo>
                    <a:pt x="0" y="252"/>
                  </a:moveTo>
                  <a:lnTo>
                    <a:pt x="0" y="248"/>
                  </a:lnTo>
                  <a:moveTo>
                    <a:pt x="0" y="244"/>
                  </a:moveTo>
                  <a:lnTo>
                    <a:pt x="0" y="240"/>
                  </a:lnTo>
                  <a:moveTo>
                    <a:pt x="0" y="236"/>
                  </a:moveTo>
                  <a:lnTo>
                    <a:pt x="0" y="232"/>
                  </a:lnTo>
                  <a:moveTo>
                    <a:pt x="0" y="228"/>
                  </a:moveTo>
                  <a:lnTo>
                    <a:pt x="0" y="224"/>
                  </a:lnTo>
                  <a:moveTo>
                    <a:pt x="0" y="220"/>
                  </a:moveTo>
                  <a:lnTo>
                    <a:pt x="0" y="216"/>
                  </a:lnTo>
                  <a:moveTo>
                    <a:pt x="0" y="212"/>
                  </a:moveTo>
                  <a:lnTo>
                    <a:pt x="0" y="208"/>
                  </a:lnTo>
                  <a:moveTo>
                    <a:pt x="0" y="204"/>
                  </a:moveTo>
                  <a:lnTo>
                    <a:pt x="0" y="200"/>
                  </a:lnTo>
                  <a:moveTo>
                    <a:pt x="0" y="196"/>
                  </a:moveTo>
                  <a:lnTo>
                    <a:pt x="0" y="192"/>
                  </a:lnTo>
                  <a:moveTo>
                    <a:pt x="0" y="188"/>
                  </a:moveTo>
                  <a:lnTo>
                    <a:pt x="0" y="184"/>
                  </a:lnTo>
                  <a:moveTo>
                    <a:pt x="0" y="180"/>
                  </a:moveTo>
                  <a:lnTo>
                    <a:pt x="0" y="176"/>
                  </a:lnTo>
                  <a:moveTo>
                    <a:pt x="0" y="172"/>
                  </a:moveTo>
                  <a:lnTo>
                    <a:pt x="0" y="168"/>
                  </a:lnTo>
                  <a:moveTo>
                    <a:pt x="0" y="164"/>
                  </a:moveTo>
                  <a:lnTo>
                    <a:pt x="0" y="160"/>
                  </a:lnTo>
                  <a:moveTo>
                    <a:pt x="0" y="156"/>
                  </a:moveTo>
                  <a:lnTo>
                    <a:pt x="0" y="152"/>
                  </a:lnTo>
                  <a:moveTo>
                    <a:pt x="0" y="148"/>
                  </a:moveTo>
                  <a:lnTo>
                    <a:pt x="0" y="144"/>
                  </a:lnTo>
                  <a:moveTo>
                    <a:pt x="0" y="140"/>
                  </a:moveTo>
                  <a:lnTo>
                    <a:pt x="0" y="136"/>
                  </a:lnTo>
                  <a:moveTo>
                    <a:pt x="0" y="132"/>
                  </a:moveTo>
                  <a:lnTo>
                    <a:pt x="0" y="128"/>
                  </a:lnTo>
                  <a:moveTo>
                    <a:pt x="0" y="124"/>
                  </a:moveTo>
                  <a:lnTo>
                    <a:pt x="0" y="120"/>
                  </a:lnTo>
                  <a:moveTo>
                    <a:pt x="0" y="116"/>
                  </a:moveTo>
                  <a:lnTo>
                    <a:pt x="0" y="112"/>
                  </a:lnTo>
                  <a:moveTo>
                    <a:pt x="0" y="108"/>
                  </a:moveTo>
                  <a:lnTo>
                    <a:pt x="0" y="104"/>
                  </a:lnTo>
                  <a:moveTo>
                    <a:pt x="0" y="100"/>
                  </a:moveTo>
                  <a:lnTo>
                    <a:pt x="0" y="96"/>
                  </a:lnTo>
                  <a:moveTo>
                    <a:pt x="0" y="92"/>
                  </a:moveTo>
                  <a:lnTo>
                    <a:pt x="0" y="88"/>
                  </a:lnTo>
                  <a:moveTo>
                    <a:pt x="0" y="84"/>
                  </a:moveTo>
                  <a:lnTo>
                    <a:pt x="0" y="80"/>
                  </a:lnTo>
                  <a:moveTo>
                    <a:pt x="0" y="76"/>
                  </a:moveTo>
                  <a:lnTo>
                    <a:pt x="0" y="72"/>
                  </a:lnTo>
                  <a:moveTo>
                    <a:pt x="0" y="68"/>
                  </a:moveTo>
                  <a:lnTo>
                    <a:pt x="0" y="64"/>
                  </a:lnTo>
                  <a:moveTo>
                    <a:pt x="0" y="60"/>
                  </a:moveTo>
                  <a:lnTo>
                    <a:pt x="0" y="56"/>
                  </a:lnTo>
                  <a:moveTo>
                    <a:pt x="0" y="52"/>
                  </a:moveTo>
                  <a:lnTo>
                    <a:pt x="0" y="48"/>
                  </a:lnTo>
                  <a:moveTo>
                    <a:pt x="0" y="44"/>
                  </a:moveTo>
                  <a:lnTo>
                    <a:pt x="0" y="40"/>
                  </a:lnTo>
                  <a:moveTo>
                    <a:pt x="0" y="36"/>
                  </a:moveTo>
                  <a:lnTo>
                    <a:pt x="0" y="32"/>
                  </a:lnTo>
                  <a:moveTo>
                    <a:pt x="0" y="28"/>
                  </a:moveTo>
                  <a:lnTo>
                    <a:pt x="0" y="24"/>
                  </a:lnTo>
                  <a:moveTo>
                    <a:pt x="0" y="20"/>
                  </a:moveTo>
                  <a:lnTo>
                    <a:pt x="0" y="16"/>
                  </a:lnTo>
                  <a:moveTo>
                    <a:pt x="0" y="12"/>
                  </a:moveTo>
                  <a:lnTo>
                    <a:pt x="0" y="8"/>
                  </a:lnTo>
                  <a:moveTo>
                    <a:pt x="0" y="4"/>
                  </a:moveTo>
                </a:path>
              </a:pathLst>
            </a:custGeom>
            <a:noFill/>
            <a:ln w="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1" name="Rectangle 3137"/>
            <p:cNvSpPr>
              <a:spLocks noChangeArrowheads="1"/>
            </p:cNvSpPr>
            <p:nvPr/>
          </p:nvSpPr>
          <p:spPr bwMode="auto">
            <a:xfrm>
              <a:off x="2212976" y="1676401"/>
              <a:ext cx="35105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ODG</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42" name="Rectangle 3138"/>
            <p:cNvSpPr>
              <a:spLocks noChangeArrowheads="1"/>
            </p:cNvSpPr>
            <p:nvPr/>
          </p:nvSpPr>
          <p:spPr bwMode="auto">
            <a:xfrm>
              <a:off x="5913439" y="1676401"/>
              <a:ext cx="2212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CD00"/>
                  </a:solidFill>
                  <a:effectLst/>
                  <a:latin typeface="Times New Roman" pitchFamily="18" charset="0"/>
                  <a:cs typeface="Times New Roman" pitchFamily="18" charset="0"/>
                </a:rPr>
                <a:t>DA</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nvGrpSpPr>
            <p:cNvPr id="943" name="Group 942"/>
            <p:cNvGrpSpPr/>
            <p:nvPr/>
          </p:nvGrpSpPr>
          <p:grpSpPr>
            <a:xfrm flipV="1">
              <a:off x="876986" y="1945989"/>
              <a:ext cx="7078663" cy="68263"/>
              <a:chOff x="1027114" y="5365751"/>
              <a:chExt cx="7078663" cy="68263"/>
            </a:xfrm>
          </p:grpSpPr>
          <p:sp>
            <p:nvSpPr>
              <p:cNvPr id="944" name="Line 2226"/>
              <p:cNvSpPr>
                <a:spLocks noChangeShapeType="1"/>
              </p:cNvSpPr>
              <p:nvPr/>
            </p:nvSpPr>
            <p:spPr bwMode="auto">
              <a:xfrm>
                <a:off x="1027114" y="5365751"/>
                <a:ext cx="7078663" cy="0"/>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5" name="Line 2227"/>
              <p:cNvSpPr>
                <a:spLocks noChangeShapeType="1"/>
              </p:cNvSpPr>
              <p:nvPr/>
            </p:nvSpPr>
            <p:spPr bwMode="auto">
              <a:xfrm>
                <a:off x="1027114" y="5365751"/>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6" name="Line 2228"/>
              <p:cNvSpPr>
                <a:spLocks noChangeShapeType="1"/>
              </p:cNvSpPr>
              <p:nvPr/>
            </p:nvSpPr>
            <p:spPr bwMode="auto">
              <a:xfrm>
                <a:off x="2798764" y="5365751"/>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7" name="Line 2229"/>
              <p:cNvSpPr>
                <a:spLocks noChangeShapeType="1"/>
              </p:cNvSpPr>
              <p:nvPr/>
            </p:nvSpPr>
            <p:spPr bwMode="auto">
              <a:xfrm>
                <a:off x="4570414" y="5365751"/>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8" name="Line 2230"/>
              <p:cNvSpPr>
                <a:spLocks noChangeShapeType="1"/>
              </p:cNvSpPr>
              <p:nvPr/>
            </p:nvSpPr>
            <p:spPr bwMode="auto">
              <a:xfrm>
                <a:off x="6334126" y="5365751"/>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9" name="Line 2231"/>
              <p:cNvSpPr>
                <a:spLocks noChangeShapeType="1"/>
              </p:cNvSpPr>
              <p:nvPr/>
            </p:nvSpPr>
            <p:spPr bwMode="auto">
              <a:xfrm>
                <a:off x="8105776" y="5365751"/>
                <a:ext cx="0" cy="68263"/>
              </a:xfrm>
              <a:prstGeom prst="line">
                <a:avLst/>
              </a:prstGeom>
              <a:noFill/>
              <a:ln w="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grpSp>
      </p:grpSp>
      <p:grpSp>
        <p:nvGrpSpPr>
          <p:cNvPr id="950" name="Group 5"/>
          <p:cNvGrpSpPr>
            <a:grpSpLocks noChangeAspect="1"/>
          </p:cNvGrpSpPr>
          <p:nvPr/>
        </p:nvGrpSpPr>
        <p:grpSpPr bwMode="auto">
          <a:xfrm>
            <a:off x="574931" y="3886200"/>
            <a:ext cx="2736592" cy="2485063"/>
            <a:chOff x="1028" y="595"/>
            <a:chExt cx="3710" cy="3369"/>
          </a:xfrm>
        </p:grpSpPr>
        <p:grpSp>
          <p:nvGrpSpPr>
            <p:cNvPr id="951" name="Group 206"/>
            <p:cNvGrpSpPr>
              <a:grpSpLocks/>
            </p:cNvGrpSpPr>
            <p:nvPr/>
          </p:nvGrpSpPr>
          <p:grpSpPr bwMode="auto">
            <a:xfrm>
              <a:off x="1549" y="1160"/>
              <a:ext cx="1785" cy="2473"/>
              <a:chOff x="1549" y="1160"/>
              <a:chExt cx="1785" cy="2473"/>
            </a:xfrm>
          </p:grpSpPr>
          <p:sp>
            <p:nvSpPr>
              <p:cNvPr id="1650" name="Freeform 6"/>
              <p:cNvSpPr>
                <a:spLocks/>
              </p:cNvSpPr>
              <p:nvPr/>
            </p:nvSpPr>
            <p:spPr bwMode="auto">
              <a:xfrm>
                <a:off x="2197" y="137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51" name="Freeform 7"/>
              <p:cNvSpPr>
                <a:spLocks/>
              </p:cNvSpPr>
              <p:nvPr/>
            </p:nvSpPr>
            <p:spPr bwMode="auto">
              <a:xfrm>
                <a:off x="2197" y="137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52" name="Freeform 8"/>
              <p:cNvSpPr>
                <a:spLocks/>
              </p:cNvSpPr>
              <p:nvPr/>
            </p:nvSpPr>
            <p:spPr bwMode="auto">
              <a:xfrm>
                <a:off x="2022" y="174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53" name="Freeform 9"/>
              <p:cNvSpPr>
                <a:spLocks/>
              </p:cNvSpPr>
              <p:nvPr/>
            </p:nvSpPr>
            <p:spPr bwMode="auto">
              <a:xfrm>
                <a:off x="2022" y="174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54" name="Freeform 10"/>
              <p:cNvSpPr>
                <a:spLocks/>
              </p:cNvSpPr>
              <p:nvPr/>
            </p:nvSpPr>
            <p:spPr bwMode="auto">
              <a:xfrm>
                <a:off x="1915" y="1710"/>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55" name="Freeform 11"/>
              <p:cNvSpPr>
                <a:spLocks/>
              </p:cNvSpPr>
              <p:nvPr/>
            </p:nvSpPr>
            <p:spPr bwMode="auto">
              <a:xfrm>
                <a:off x="1915" y="1710"/>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56" name="Freeform 12"/>
              <p:cNvSpPr>
                <a:spLocks/>
              </p:cNvSpPr>
              <p:nvPr/>
            </p:nvSpPr>
            <p:spPr bwMode="auto">
              <a:xfrm>
                <a:off x="1968" y="2496"/>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57" name="Freeform 13"/>
              <p:cNvSpPr>
                <a:spLocks/>
              </p:cNvSpPr>
              <p:nvPr/>
            </p:nvSpPr>
            <p:spPr bwMode="auto">
              <a:xfrm>
                <a:off x="1968" y="2496"/>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58" name="Freeform 14"/>
              <p:cNvSpPr>
                <a:spLocks/>
              </p:cNvSpPr>
              <p:nvPr/>
            </p:nvSpPr>
            <p:spPr bwMode="auto">
              <a:xfrm>
                <a:off x="1831" y="167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59" name="Freeform 15"/>
              <p:cNvSpPr>
                <a:spLocks/>
              </p:cNvSpPr>
              <p:nvPr/>
            </p:nvSpPr>
            <p:spPr bwMode="auto">
              <a:xfrm>
                <a:off x="1831" y="167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60" name="Freeform 16"/>
              <p:cNvSpPr>
                <a:spLocks/>
              </p:cNvSpPr>
              <p:nvPr/>
            </p:nvSpPr>
            <p:spPr bwMode="auto">
              <a:xfrm>
                <a:off x="1808" y="2129"/>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61" name="Freeform 17"/>
              <p:cNvSpPr>
                <a:spLocks/>
              </p:cNvSpPr>
              <p:nvPr/>
            </p:nvSpPr>
            <p:spPr bwMode="auto">
              <a:xfrm>
                <a:off x="1808" y="2129"/>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62" name="Freeform 18"/>
              <p:cNvSpPr>
                <a:spLocks/>
              </p:cNvSpPr>
              <p:nvPr/>
            </p:nvSpPr>
            <p:spPr bwMode="auto">
              <a:xfrm>
                <a:off x="1915" y="2427"/>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63" name="Freeform 19"/>
              <p:cNvSpPr>
                <a:spLocks/>
              </p:cNvSpPr>
              <p:nvPr/>
            </p:nvSpPr>
            <p:spPr bwMode="auto">
              <a:xfrm>
                <a:off x="1915" y="2427"/>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64" name="Freeform 20"/>
              <p:cNvSpPr>
                <a:spLocks/>
              </p:cNvSpPr>
              <p:nvPr/>
            </p:nvSpPr>
            <p:spPr bwMode="auto">
              <a:xfrm>
                <a:off x="3258" y="1710"/>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65" name="Freeform 21"/>
              <p:cNvSpPr>
                <a:spLocks/>
              </p:cNvSpPr>
              <p:nvPr/>
            </p:nvSpPr>
            <p:spPr bwMode="auto">
              <a:xfrm>
                <a:off x="3258" y="1710"/>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66" name="Freeform 22"/>
              <p:cNvSpPr>
                <a:spLocks/>
              </p:cNvSpPr>
              <p:nvPr/>
            </p:nvSpPr>
            <p:spPr bwMode="auto">
              <a:xfrm>
                <a:off x="1732" y="2320"/>
                <a:ext cx="68" cy="69"/>
              </a:xfrm>
              <a:custGeom>
                <a:avLst/>
                <a:gdLst>
                  <a:gd name="T0" fmla="*/ 38 w 68"/>
                  <a:gd name="T1" fmla="*/ 0 h 69"/>
                  <a:gd name="T2" fmla="*/ 68 w 68"/>
                  <a:gd name="T3" fmla="*/ 69 h 69"/>
                  <a:gd name="T4" fmla="*/ 0 w 68"/>
                  <a:gd name="T5" fmla="*/ 69 h 69"/>
                  <a:gd name="T6" fmla="*/ 38 w 68"/>
                  <a:gd name="T7" fmla="*/ 0 h 69"/>
                </a:gdLst>
                <a:ahLst/>
                <a:cxnLst>
                  <a:cxn ang="0">
                    <a:pos x="T0" y="T1"/>
                  </a:cxn>
                  <a:cxn ang="0">
                    <a:pos x="T2" y="T3"/>
                  </a:cxn>
                  <a:cxn ang="0">
                    <a:pos x="T4" y="T5"/>
                  </a:cxn>
                  <a:cxn ang="0">
                    <a:pos x="T6" y="T7"/>
                  </a:cxn>
                </a:cxnLst>
                <a:rect l="0" t="0" r="r" b="b"/>
                <a:pathLst>
                  <a:path w="68" h="69">
                    <a:moveTo>
                      <a:pt x="38" y="0"/>
                    </a:moveTo>
                    <a:lnTo>
                      <a:pt x="68"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67" name="Freeform 23"/>
              <p:cNvSpPr>
                <a:spLocks/>
              </p:cNvSpPr>
              <p:nvPr/>
            </p:nvSpPr>
            <p:spPr bwMode="auto">
              <a:xfrm>
                <a:off x="1732" y="2320"/>
                <a:ext cx="68"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68" name="Freeform 24"/>
              <p:cNvSpPr>
                <a:spLocks/>
              </p:cNvSpPr>
              <p:nvPr/>
            </p:nvSpPr>
            <p:spPr bwMode="auto">
              <a:xfrm>
                <a:off x="1739" y="2198"/>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69" name="Freeform 25"/>
              <p:cNvSpPr>
                <a:spLocks/>
              </p:cNvSpPr>
              <p:nvPr/>
            </p:nvSpPr>
            <p:spPr bwMode="auto">
              <a:xfrm>
                <a:off x="1739" y="2198"/>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70" name="Freeform 26"/>
              <p:cNvSpPr>
                <a:spLocks/>
              </p:cNvSpPr>
              <p:nvPr/>
            </p:nvSpPr>
            <p:spPr bwMode="auto">
              <a:xfrm>
                <a:off x="1671" y="2084"/>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71" name="Freeform 27"/>
              <p:cNvSpPr>
                <a:spLocks/>
              </p:cNvSpPr>
              <p:nvPr/>
            </p:nvSpPr>
            <p:spPr bwMode="auto">
              <a:xfrm>
                <a:off x="1671" y="2084"/>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72" name="Freeform 28"/>
              <p:cNvSpPr>
                <a:spLocks/>
              </p:cNvSpPr>
              <p:nvPr/>
            </p:nvSpPr>
            <p:spPr bwMode="auto">
              <a:xfrm>
                <a:off x="2052" y="2030"/>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73" name="Freeform 29"/>
              <p:cNvSpPr>
                <a:spLocks/>
              </p:cNvSpPr>
              <p:nvPr/>
            </p:nvSpPr>
            <p:spPr bwMode="auto">
              <a:xfrm>
                <a:off x="2052" y="2030"/>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74" name="Freeform 30"/>
              <p:cNvSpPr>
                <a:spLocks/>
              </p:cNvSpPr>
              <p:nvPr/>
            </p:nvSpPr>
            <p:spPr bwMode="auto">
              <a:xfrm>
                <a:off x="1923" y="251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75" name="Freeform 31"/>
              <p:cNvSpPr>
                <a:spLocks/>
              </p:cNvSpPr>
              <p:nvPr/>
            </p:nvSpPr>
            <p:spPr bwMode="auto">
              <a:xfrm>
                <a:off x="1923" y="251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76" name="Freeform 32"/>
              <p:cNvSpPr>
                <a:spLocks/>
              </p:cNvSpPr>
              <p:nvPr/>
            </p:nvSpPr>
            <p:spPr bwMode="auto">
              <a:xfrm>
                <a:off x="1747" y="199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77" name="Freeform 33"/>
              <p:cNvSpPr>
                <a:spLocks/>
              </p:cNvSpPr>
              <p:nvPr/>
            </p:nvSpPr>
            <p:spPr bwMode="auto">
              <a:xfrm>
                <a:off x="1747" y="199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78" name="Freeform 34"/>
              <p:cNvSpPr>
                <a:spLocks/>
              </p:cNvSpPr>
              <p:nvPr/>
            </p:nvSpPr>
            <p:spPr bwMode="auto">
              <a:xfrm>
                <a:off x="1732" y="2183"/>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79" name="Freeform 35"/>
              <p:cNvSpPr>
                <a:spLocks/>
              </p:cNvSpPr>
              <p:nvPr/>
            </p:nvSpPr>
            <p:spPr bwMode="auto">
              <a:xfrm>
                <a:off x="1732" y="2183"/>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80" name="Freeform 36"/>
              <p:cNvSpPr>
                <a:spLocks/>
              </p:cNvSpPr>
              <p:nvPr/>
            </p:nvSpPr>
            <p:spPr bwMode="auto">
              <a:xfrm>
                <a:off x="1747" y="1824"/>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81" name="Freeform 37"/>
              <p:cNvSpPr>
                <a:spLocks/>
              </p:cNvSpPr>
              <p:nvPr/>
            </p:nvSpPr>
            <p:spPr bwMode="auto">
              <a:xfrm>
                <a:off x="1747" y="1824"/>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82" name="Freeform 38"/>
              <p:cNvSpPr>
                <a:spLocks/>
              </p:cNvSpPr>
              <p:nvPr/>
            </p:nvSpPr>
            <p:spPr bwMode="auto">
              <a:xfrm>
                <a:off x="1907" y="1832"/>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83" name="Freeform 39"/>
              <p:cNvSpPr>
                <a:spLocks/>
              </p:cNvSpPr>
              <p:nvPr/>
            </p:nvSpPr>
            <p:spPr bwMode="auto">
              <a:xfrm>
                <a:off x="1907" y="1832"/>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84" name="Freeform 40"/>
              <p:cNvSpPr>
                <a:spLocks/>
              </p:cNvSpPr>
              <p:nvPr/>
            </p:nvSpPr>
            <p:spPr bwMode="auto">
              <a:xfrm>
                <a:off x="1839" y="170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85" name="Freeform 41"/>
              <p:cNvSpPr>
                <a:spLocks/>
              </p:cNvSpPr>
              <p:nvPr/>
            </p:nvSpPr>
            <p:spPr bwMode="auto">
              <a:xfrm>
                <a:off x="1839" y="170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86" name="Freeform 42"/>
              <p:cNvSpPr>
                <a:spLocks/>
              </p:cNvSpPr>
              <p:nvPr/>
            </p:nvSpPr>
            <p:spPr bwMode="auto">
              <a:xfrm>
                <a:off x="1991" y="174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87" name="Freeform 43"/>
              <p:cNvSpPr>
                <a:spLocks/>
              </p:cNvSpPr>
              <p:nvPr/>
            </p:nvSpPr>
            <p:spPr bwMode="auto">
              <a:xfrm>
                <a:off x="1991" y="174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88" name="Freeform 44"/>
              <p:cNvSpPr>
                <a:spLocks/>
              </p:cNvSpPr>
              <p:nvPr/>
            </p:nvSpPr>
            <p:spPr bwMode="auto">
              <a:xfrm>
                <a:off x="1816" y="217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89" name="Freeform 45"/>
              <p:cNvSpPr>
                <a:spLocks/>
              </p:cNvSpPr>
              <p:nvPr/>
            </p:nvSpPr>
            <p:spPr bwMode="auto">
              <a:xfrm>
                <a:off x="1816" y="217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90" name="Freeform 46"/>
              <p:cNvSpPr>
                <a:spLocks/>
              </p:cNvSpPr>
              <p:nvPr/>
            </p:nvSpPr>
            <p:spPr bwMode="auto">
              <a:xfrm>
                <a:off x="1655" y="2000"/>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91" name="Freeform 47"/>
              <p:cNvSpPr>
                <a:spLocks/>
              </p:cNvSpPr>
              <p:nvPr/>
            </p:nvSpPr>
            <p:spPr bwMode="auto">
              <a:xfrm>
                <a:off x="1655" y="2000"/>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92" name="Freeform 48"/>
              <p:cNvSpPr>
                <a:spLocks/>
              </p:cNvSpPr>
              <p:nvPr/>
            </p:nvSpPr>
            <p:spPr bwMode="auto">
              <a:xfrm>
                <a:off x="1816" y="239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93" name="Freeform 49"/>
              <p:cNvSpPr>
                <a:spLocks/>
              </p:cNvSpPr>
              <p:nvPr/>
            </p:nvSpPr>
            <p:spPr bwMode="auto">
              <a:xfrm>
                <a:off x="1816" y="239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94" name="Freeform 50"/>
              <p:cNvSpPr>
                <a:spLocks/>
              </p:cNvSpPr>
              <p:nvPr/>
            </p:nvSpPr>
            <p:spPr bwMode="auto">
              <a:xfrm>
                <a:off x="1633" y="2030"/>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95" name="Freeform 51"/>
              <p:cNvSpPr>
                <a:spLocks/>
              </p:cNvSpPr>
              <p:nvPr/>
            </p:nvSpPr>
            <p:spPr bwMode="auto">
              <a:xfrm>
                <a:off x="1633" y="2030"/>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96" name="Freeform 52"/>
              <p:cNvSpPr>
                <a:spLocks/>
              </p:cNvSpPr>
              <p:nvPr/>
            </p:nvSpPr>
            <p:spPr bwMode="auto">
              <a:xfrm>
                <a:off x="1701" y="2297"/>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97" name="Freeform 53"/>
              <p:cNvSpPr>
                <a:spLocks/>
              </p:cNvSpPr>
              <p:nvPr/>
            </p:nvSpPr>
            <p:spPr bwMode="auto">
              <a:xfrm>
                <a:off x="1701" y="2297"/>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98" name="Freeform 54"/>
              <p:cNvSpPr>
                <a:spLocks/>
              </p:cNvSpPr>
              <p:nvPr/>
            </p:nvSpPr>
            <p:spPr bwMode="auto">
              <a:xfrm>
                <a:off x="2113" y="2046"/>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99" name="Freeform 55"/>
              <p:cNvSpPr>
                <a:spLocks/>
              </p:cNvSpPr>
              <p:nvPr/>
            </p:nvSpPr>
            <p:spPr bwMode="auto">
              <a:xfrm>
                <a:off x="2113" y="204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00" name="Freeform 56"/>
              <p:cNvSpPr>
                <a:spLocks/>
              </p:cNvSpPr>
              <p:nvPr/>
            </p:nvSpPr>
            <p:spPr bwMode="auto">
              <a:xfrm>
                <a:off x="1808" y="197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01" name="Freeform 57"/>
              <p:cNvSpPr>
                <a:spLocks/>
              </p:cNvSpPr>
              <p:nvPr/>
            </p:nvSpPr>
            <p:spPr bwMode="auto">
              <a:xfrm>
                <a:off x="1808" y="197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02" name="Freeform 58"/>
              <p:cNvSpPr>
                <a:spLocks/>
              </p:cNvSpPr>
              <p:nvPr/>
            </p:nvSpPr>
            <p:spPr bwMode="auto">
              <a:xfrm>
                <a:off x="1655" y="2068"/>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03" name="Freeform 59"/>
              <p:cNvSpPr>
                <a:spLocks/>
              </p:cNvSpPr>
              <p:nvPr/>
            </p:nvSpPr>
            <p:spPr bwMode="auto">
              <a:xfrm>
                <a:off x="1655" y="2068"/>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04" name="Freeform 60"/>
              <p:cNvSpPr>
                <a:spLocks/>
              </p:cNvSpPr>
              <p:nvPr/>
            </p:nvSpPr>
            <p:spPr bwMode="auto">
              <a:xfrm>
                <a:off x="2113" y="2954"/>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05" name="Freeform 61"/>
              <p:cNvSpPr>
                <a:spLocks/>
              </p:cNvSpPr>
              <p:nvPr/>
            </p:nvSpPr>
            <p:spPr bwMode="auto">
              <a:xfrm>
                <a:off x="2113" y="295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06" name="Freeform 62"/>
              <p:cNvSpPr>
                <a:spLocks/>
              </p:cNvSpPr>
              <p:nvPr/>
            </p:nvSpPr>
            <p:spPr bwMode="auto">
              <a:xfrm>
                <a:off x="1732" y="2122"/>
                <a:ext cx="68" cy="69"/>
              </a:xfrm>
              <a:custGeom>
                <a:avLst/>
                <a:gdLst>
                  <a:gd name="T0" fmla="*/ 38 w 68"/>
                  <a:gd name="T1" fmla="*/ 0 h 69"/>
                  <a:gd name="T2" fmla="*/ 68 w 68"/>
                  <a:gd name="T3" fmla="*/ 69 h 69"/>
                  <a:gd name="T4" fmla="*/ 0 w 68"/>
                  <a:gd name="T5" fmla="*/ 69 h 69"/>
                  <a:gd name="T6" fmla="*/ 38 w 68"/>
                  <a:gd name="T7" fmla="*/ 0 h 69"/>
                </a:gdLst>
                <a:ahLst/>
                <a:cxnLst>
                  <a:cxn ang="0">
                    <a:pos x="T0" y="T1"/>
                  </a:cxn>
                  <a:cxn ang="0">
                    <a:pos x="T2" y="T3"/>
                  </a:cxn>
                  <a:cxn ang="0">
                    <a:pos x="T4" y="T5"/>
                  </a:cxn>
                  <a:cxn ang="0">
                    <a:pos x="T6" y="T7"/>
                  </a:cxn>
                </a:cxnLst>
                <a:rect l="0" t="0" r="r" b="b"/>
                <a:pathLst>
                  <a:path w="68" h="69">
                    <a:moveTo>
                      <a:pt x="38" y="0"/>
                    </a:moveTo>
                    <a:lnTo>
                      <a:pt x="68"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07" name="Freeform 63"/>
              <p:cNvSpPr>
                <a:spLocks/>
              </p:cNvSpPr>
              <p:nvPr/>
            </p:nvSpPr>
            <p:spPr bwMode="auto">
              <a:xfrm>
                <a:off x="1732" y="2122"/>
                <a:ext cx="68"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08" name="Freeform 64"/>
              <p:cNvSpPr>
                <a:spLocks/>
              </p:cNvSpPr>
              <p:nvPr/>
            </p:nvSpPr>
            <p:spPr bwMode="auto">
              <a:xfrm>
                <a:off x="1701" y="2053"/>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09" name="Freeform 65"/>
              <p:cNvSpPr>
                <a:spLocks/>
              </p:cNvSpPr>
              <p:nvPr/>
            </p:nvSpPr>
            <p:spPr bwMode="auto">
              <a:xfrm>
                <a:off x="1701" y="205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10" name="Freeform 66"/>
              <p:cNvSpPr>
                <a:spLocks/>
              </p:cNvSpPr>
              <p:nvPr/>
            </p:nvSpPr>
            <p:spPr bwMode="auto">
              <a:xfrm>
                <a:off x="1549" y="204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11" name="Freeform 67"/>
              <p:cNvSpPr>
                <a:spLocks/>
              </p:cNvSpPr>
              <p:nvPr/>
            </p:nvSpPr>
            <p:spPr bwMode="auto">
              <a:xfrm>
                <a:off x="1549" y="204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12" name="Freeform 68"/>
              <p:cNvSpPr>
                <a:spLocks/>
              </p:cNvSpPr>
              <p:nvPr/>
            </p:nvSpPr>
            <p:spPr bwMode="auto">
              <a:xfrm>
                <a:off x="1892" y="166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13" name="Freeform 69"/>
              <p:cNvSpPr>
                <a:spLocks/>
              </p:cNvSpPr>
              <p:nvPr/>
            </p:nvSpPr>
            <p:spPr bwMode="auto">
              <a:xfrm>
                <a:off x="1892" y="166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14" name="Freeform 70"/>
              <p:cNvSpPr>
                <a:spLocks/>
              </p:cNvSpPr>
              <p:nvPr/>
            </p:nvSpPr>
            <p:spPr bwMode="auto">
              <a:xfrm>
                <a:off x="1930" y="229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15" name="Freeform 71"/>
              <p:cNvSpPr>
                <a:spLocks/>
              </p:cNvSpPr>
              <p:nvPr/>
            </p:nvSpPr>
            <p:spPr bwMode="auto">
              <a:xfrm>
                <a:off x="1930" y="229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16" name="Freeform 72"/>
              <p:cNvSpPr>
                <a:spLocks/>
              </p:cNvSpPr>
              <p:nvPr/>
            </p:nvSpPr>
            <p:spPr bwMode="auto">
              <a:xfrm>
                <a:off x="1678" y="2198"/>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17" name="Freeform 73"/>
              <p:cNvSpPr>
                <a:spLocks/>
              </p:cNvSpPr>
              <p:nvPr/>
            </p:nvSpPr>
            <p:spPr bwMode="auto">
              <a:xfrm>
                <a:off x="1678" y="2198"/>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18" name="Freeform 74"/>
              <p:cNvSpPr>
                <a:spLocks/>
              </p:cNvSpPr>
              <p:nvPr/>
            </p:nvSpPr>
            <p:spPr bwMode="auto">
              <a:xfrm>
                <a:off x="1755" y="2229"/>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19" name="Freeform 75"/>
              <p:cNvSpPr>
                <a:spLocks/>
              </p:cNvSpPr>
              <p:nvPr/>
            </p:nvSpPr>
            <p:spPr bwMode="auto">
              <a:xfrm>
                <a:off x="1755" y="2229"/>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20" name="Freeform 76"/>
              <p:cNvSpPr>
                <a:spLocks/>
              </p:cNvSpPr>
              <p:nvPr/>
            </p:nvSpPr>
            <p:spPr bwMode="auto">
              <a:xfrm>
                <a:off x="2014" y="158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21" name="Freeform 77"/>
              <p:cNvSpPr>
                <a:spLocks/>
              </p:cNvSpPr>
              <p:nvPr/>
            </p:nvSpPr>
            <p:spPr bwMode="auto">
              <a:xfrm>
                <a:off x="2014" y="158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22" name="Freeform 78"/>
              <p:cNvSpPr>
                <a:spLocks/>
              </p:cNvSpPr>
              <p:nvPr/>
            </p:nvSpPr>
            <p:spPr bwMode="auto">
              <a:xfrm>
                <a:off x="1945" y="1633"/>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23" name="Freeform 79"/>
              <p:cNvSpPr>
                <a:spLocks/>
              </p:cNvSpPr>
              <p:nvPr/>
            </p:nvSpPr>
            <p:spPr bwMode="auto">
              <a:xfrm>
                <a:off x="1945" y="163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24" name="Freeform 80"/>
              <p:cNvSpPr>
                <a:spLocks/>
              </p:cNvSpPr>
              <p:nvPr/>
            </p:nvSpPr>
            <p:spPr bwMode="auto">
              <a:xfrm>
                <a:off x="1823" y="2038"/>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25" name="Freeform 81"/>
              <p:cNvSpPr>
                <a:spLocks/>
              </p:cNvSpPr>
              <p:nvPr/>
            </p:nvSpPr>
            <p:spPr bwMode="auto">
              <a:xfrm>
                <a:off x="1823" y="2038"/>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26" name="Freeform 82"/>
              <p:cNvSpPr>
                <a:spLocks/>
              </p:cNvSpPr>
              <p:nvPr/>
            </p:nvSpPr>
            <p:spPr bwMode="auto">
              <a:xfrm>
                <a:off x="2006" y="1656"/>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27" name="Freeform 83"/>
              <p:cNvSpPr>
                <a:spLocks/>
              </p:cNvSpPr>
              <p:nvPr/>
            </p:nvSpPr>
            <p:spPr bwMode="auto">
              <a:xfrm>
                <a:off x="2006" y="1656"/>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28" name="Freeform 84"/>
              <p:cNvSpPr>
                <a:spLocks/>
              </p:cNvSpPr>
              <p:nvPr/>
            </p:nvSpPr>
            <p:spPr bwMode="auto">
              <a:xfrm>
                <a:off x="1671" y="188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29" name="Freeform 85"/>
              <p:cNvSpPr>
                <a:spLocks/>
              </p:cNvSpPr>
              <p:nvPr/>
            </p:nvSpPr>
            <p:spPr bwMode="auto">
              <a:xfrm>
                <a:off x="1671" y="188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30" name="Freeform 86"/>
              <p:cNvSpPr>
                <a:spLocks/>
              </p:cNvSpPr>
              <p:nvPr/>
            </p:nvSpPr>
            <p:spPr bwMode="auto">
              <a:xfrm>
                <a:off x="1976" y="154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31" name="Freeform 87"/>
              <p:cNvSpPr>
                <a:spLocks/>
              </p:cNvSpPr>
              <p:nvPr/>
            </p:nvSpPr>
            <p:spPr bwMode="auto">
              <a:xfrm>
                <a:off x="1976" y="154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32" name="Freeform 88"/>
              <p:cNvSpPr>
                <a:spLocks/>
              </p:cNvSpPr>
              <p:nvPr/>
            </p:nvSpPr>
            <p:spPr bwMode="auto">
              <a:xfrm>
                <a:off x="1633" y="215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33" name="Freeform 89"/>
              <p:cNvSpPr>
                <a:spLocks/>
              </p:cNvSpPr>
              <p:nvPr/>
            </p:nvSpPr>
            <p:spPr bwMode="auto">
              <a:xfrm>
                <a:off x="1633" y="215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34" name="Freeform 90"/>
              <p:cNvSpPr>
                <a:spLocks/>
              </p:cNvSpPr>
              <p:nvPr/>
            </p:nvSpPr>
            <p:spPr bwMode="auto">
              <a:xfrm>
                <a:off x="1999" y="1832"/>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35" name="Freeform 91"/>
              <p:cNvSpPr>
                <a:spLocks/>
              </p:cNvSpPr>
              <p:nvPr/>
            </p:nvSpPr>
            <p:spPr bwMode="auto">
              <a:xfrm>
                <a:off x="1999" y="1832"/>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36" name="Freeform 92"/>
              <p:cNvSpPr>
                <a:spLocks/>
              </p:cNvSpPr>
              <p:nvPr/>
            </p:nvSpPr>
            <p:spPr bwMode="auto">
              <a:xfrm>
                <a:off x="2136" y="215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37" name="Freeform 93"/>
              <p:cNvSpPr>
                <a:spLocks/>
              </p:cNvSpPr>
              <p:nvPr/>
            </p:nvSpPr>
            <p:spPr bwMode="auto">
              <a:xfrm>
                <a:off x="2136" y="215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38" name="Freeform 94"/>
              <p:cNvSpPr>
                <a:spLocks/>
              </p:cNvSpPr>
              <p:nvPr/>
            </p:nvSpPr>
            <p:spPr bwMode="auto">
              <a:xfrm>
                <a:off x="2190" y="1351"/>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39" name="Freeform 95"/>
              <p:cNvSpPr>
                <a:spLocks/>
              </p:cNvSpPr>
              <p:nvPr/>
            </p:nvSpPr>
            <p:spPr bwMode="auto">
              <a:xfrm>
                <a:off x="2190" y="1351"/>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40" name="Freeform 96"/>
              <p:cNvSpPr>
                <a:spLocks/>
              </p:cNvSpPr>
              <p:nvPr/>
            </p:nvSpPr>
            <p:spPr bwMode="auto">
              <a:xfrm>
                <a:off x="2045" y="164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41" name="Freeform 97"/>
              <p:cNvSpPr>
                <a:spLocks/>
              </p:cNvSpPr>
              <p:nvPr/>
            </p:nvSpPr>
            <p:spPr bwMode="auto">
              <a:xfrm>
                <a:off x="2045" y="164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42" name="Freeform 98"/>
              <p:cNvSpPr>
                <a:spLocks/>
              </p:cNvSpPr>
              <p:nvPr/>
            </p:nvSpPr>
            <p:spPr bwMode="auto">
              <a:xfrm>
                <a:off x="2197" y="1389"/>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43" name="Freeform 99"/>
              <p:cNvSpPr>
                <a:spLocks/>
              </p:cNvSpPr>
              <p:nvPr/>
            </p:nvSpPr>
            <p:spPr bwMode="auto">
              <a:xfrm>
                <a:off x="2197" y="1389"/>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44" name="Freeform 100"/>
              <p:cNvSpPr>
                <a:spLocks/>
              </p:cNvSpPr>
              <p:nvPr/>
            </p:nvSpPr>
            <p:spPr bwMode="auto">
              <a:xfrm>
                <a:off x="1961" y="184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45" name="Freeform 101"/>
              <p:cNvSpPr>
                <a:spLocks/>
              </p:cNvSpPr>
              <p:nvPr/>
            </p:nvSpPr>
            <p:spPr bwMode="auto">
              <a:xfrm>
                <a:off x="1961" y="184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46" name="Freeform 102"/>
              <p:cNvSpPr>
                <a:spLocks/>
              </p:cNvSpPr>
              <p:nvPr/>
            </p:nvSpPr>
            <p:spPr bwMode="auto">
              <a:xfrm>
                <a:off x="1793" y="207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47" name="Freeform 103"/>
              <p:cNvSpPr>
                <a:spLocks/>
              </p:cNvSpPr>
              <p:nvPr/>
            </p:nvSpPr>
            <p:spPr bwMode="auto">
              <a:xfrm>
                <a:off x="1793" y="207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48" name="Freeform 104"/>
              <p:cNvSpPr>
                <a:spLocks/>
              </p:cNvSpPr>
              <p:nvPr/>
            </p:nvSpPr>
            <p:spPr bwMode="auto">
              <a:xfrm>
                <a:off x="2823" y="2503"/>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49" name="Freeform 105"/>
              <p:cNvSpPr>
                <a:spLocks/>
              </p:cNvSpPr>
              <p:nvPr/>
            </p:nvSpPr>
            <p:spPr bwMode="auto">
              <a:xfrm>
                <a:off x="2823" y="2503"/>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50" name="Freeform 106"/>
              <p:cNvSpPr>
                <a:spLocks/>
              </p:cNvSpPr>
              <p:nvPr/>
            </p:nvSpPr>
            <p:spPr bwMode="auto">
              <a:xfrm>
                <a:off x="2014" y="1885"/>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51" name="Freeform 107"/>
              <p:cNvSpPr>
                <a:spLocks/>
              </p:cNvSpPr>
              <p:nvPr/>
            </p:nvSpPr>
            <p:spPr bwMode="auto">
              <a:xfrm>
                <a:off x="2014" y="1885"/>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52" name="Freeform 108"/>
              <p:cNvSpPr>
                <a:spLocks/>
              </p:cNvSpPr>
              <p:nvPr/>
            </p:nvSpPr>
            <p:spPr bwMode="auto">
              <a:xfrm>
                <a:off x="1785" y="2213"/>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53" name="Freeform 109"/>
              <p:cNvSpPr>
                <a:spLocks/>
              </p:cNvSpPr>
              <p:nvPr/>
            </p:nvSpPr>
            <p:spPr bwMode="auto">
              <a:xfrm>
                <a:off x="1785" y="2213"/>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54" name="Freeform 110"/>
              <p:cNvSpPr>
                <a:spLocks/>
              </p:cNvSpPr>
              <p:nvPr/>
            </p:nvSpPr>
            <p:spPr bwMode="auto">
              <a:xfrm>
                <a:off x="1671" y="2198"/>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55" name="Freeform 111"/>
              <p:cNvSpPr>
                <a:spLocks/>
              </p:cNvSpPr>
              <p:nvPr/>
            </p:nvSpPr>
            <p:spPr bwMode="auto">
              <a:xfrm>
                <a:off x="1671" y="2198"/>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56" name="Freeform 112"/>
              <p:cNvSpPr>
                <a:spLocks/>
              </p:cNvSpPr>
              <p:nvPr/>
            </p:nvSpPr>
            <p:spPr bwMode="auto">
              <a:xfrm>
                <a:off x="2258" y="1229"/>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57" name="Freeform 113"/>
              <p:cNvSpPr>
                <a:spLocks/>
              </p:cNvSpPr>
              <p:nvPr/>
            </p:nvSpPr>
            <p:spPr bwMode="auto">
              <a:xfrm>
                <a:off x="2258" y="1229"/>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58" name="Freeform 114"/>
              <p:cNvSpPr>
                <a:spLocks/>
              </p:cNvSpPr>
              <p:nvPr/>
            </p:nvSpPr>
            <p:spPr bwMode="auto">
              <a:xfrm>
                <a:off x="1907" y="2267"/>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59" name="Freeform 115"/>
              <p:cNvSpPr>
                <a:spLocks/>
              </p:cNvSpPr>
              <p:nvPr/>
            </p:nvSpPr>
            <p:spPr bwMode="auto">
              <a:xfrm>
                <a:off x="1907" y="226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60" name="Freeform 116"/>
              <p:cNvSpPr>
                <a:spLocks/>
              </p:cNvSpPr>
              <p:nvPr/>
            </p:nvSpPr>
            <p:spPr bwMode="auto">
              <a:xfrm>
                <a:off x="1778" y="2351"/>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61" name="Freeform 117"/>
              <p:cNvSpPr>
                <a:spLocks/>
              </p:cNvSpPr>
              <p:nvPr/>
            </p:nvSpPr>
            <p:spPr bwMode="auto">
              <a:xfrm>
                <a:off x="1778" y="2351"/>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62" name="Freeform 118"/>
              <p:cNvSpPr>
                <a:spLocks/>
              </p:cNvSpPr>
              <p:nvPr/>
            </p:nvSpPr>
            <p:spPr bwMode="auto">
              <a:xfrm>
                <a:off x="1999" y="2290"/>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63" name="Freeform 119"/>
              <p:cNvSpPr>
                <a:spLocks/>
              </p:cNvSpPr>
              <p:nvPr/>
            </p:nvSpPr>
            <p:spPr bwMode="auto">
              <a:xfrm>
                <a:off x="1999" y="2290"/>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64" name="Freeform 120"/>
              <p:cNvSpPr>
                <a:spLocks/>
              </p:cNvSpPr>
              <p:nvPr/>
            </p:nvSpPr>
            <p:spPr bwMode="auto">
              <a:xfrm>
                <a:off x="2197" y="1626"/>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65" name="Freeform 121"/>
              <p:cNvSpPr>
                <a:spLocks/>
              </p:cNvSpPr>
              <p:nvPr/>
            </p:nvSpPr>
            <p:spPr bwMode="auto">
              <a:xfrm>
                <a:off x="2197" y="1626"/>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66" name="Freeform 122"/>
              <p:cNvSpPr>
                <a:spLocks/>
              </p:cNvSpPr>
              <p:nvPr/>
            </p:nvSpPr>
            <p:spPr bwMode="auto">
              <a:xfrm>
                <a:off x="1877" y="2290"/>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67" name="Freeform 123"/>
              <p:cNvSpPr>
                <a:spLocks/>
              </p:cNvSpPr>
              <p:nvPr/>
            </p:nvSpPr>
            <p:spPr bwMode="auto">
              <a:xfrm>
                <a:off x="1877" y="2290"/>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68" name="Freeform 124"/>
              <p:cNvSpPr>
                <a:spLocks/>
              </p:cNvSpPr>
              <p:nvPr/>
            </p:nvSpPr>
            <p:spPr bwMode="auto">
              <a:xfrm>
                <a:off x="1755" y="201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69" name="Freeform 125"/>
              <p:cNvSpPr>
                <a:spLocks/>
              </p:cNvSpPr>
              <p:nvPr/>
            </p:nvSpPr>
            <p:spPr bwMode="auto">
              <a:xfrm>
                <a:off x="1755" y="201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70" name="Freeform 126"/>
              <p:cNvSpPr>
                <a:spLocks/>
              </p:cNvSpPr>
              <p:nvPr/>
            </p:nvSpPr>
            <p:spPr bwMode="auto">
              <a:xfrm>
                <a:off x="2113" y="1626"/>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71" name="Freeform 127"/>
              <p:cNvSpPr>
                <a:spLocks/>
              </p:cNvSpPr>
              <p:nvPr/>
            </p:nvSpPr>
            <p:spPr bwMode="auto">
              <a:xfrm>
                <a:off x="2113" y="162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72" name="Freeform 128"/>
              <p:cNvSpPr>
                <a:spLocks/>
              </p:cNvSpPr>
              <p:nvPr/>
            </p:nvSpPr>
            <p:spPr bwMode="auto">
              <a:xfrm>
                <a:off x="2106" y="153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73" name="Freeform 129"/>
              <p:cNvSpPr>
                <a:spLocks/>
              </p:cNvSpPr>
              <p:nvPr/>
            </p:nvSpPr>
            <p:spPr bwMode="auto">
              <a:xfrm>
                <a:off x="2106" y="153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74" name="Freeform 130"/>
              <p:cNvSpPr>
                <a:spLocks/>
              </p:cNvSpPr>
              <p:nvPr/>
            </p:nvSpPr>
            <p:spPr bwMode="auto">
              <a:xfrm>
                <a:off x="1709" y="209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75" name="Freeform 131"/>
              <p:cNvSpPr>
                <a:spLocks/>
              </p:cNvSpPr>
              <p:nvPr/>
            </p:nvSpPr>
            <p:spPr bwMode="auto">
              <a:xfrm>
                <a:off x="1709" y="209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76" name="Freeform 132"/>
              <p:cNvSpPr>
                <a:spLocks/>
              </p:cNvSpPr>
              <p:nvPr/>
            </p:nvSpPr>
            <p:spPr bwMode="auto">
              <a:xfrm>
                <a:off x="2151" y="1527"/>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77" name="Freeform 133"/>
              <p:cNvSpPr>
                <a:spLocks/>
              </p:cNvSpPr>
              <p:nvPr/>
            </p:nvSpPr>
            <p:spPr bwMode="auto">
              <a:xfrm>
                <a:off x="2151" y="1527"/>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78" name="Freeform 134"/>
              <p:cNvSpPr>
                <a:spLocks/>
              </p:cNvSpPr>
              <p:nvPr/>
            </p:nvSpPr>
            <p:spPr bwMode="auto">
              <a:xfrm>
                <a:off x="1839" y="2160"/>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79" name="Freeform 135"/>
              <p:cNvSpPr>
                <a:spLocks/>
              </p:cNvSpPr>
              <p:nvPr/>
            </p:nvSpPr>
            <p:spPr bwMode="auto">
              <a:xfrm>
                <a:off x="1839" y="2160"/>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80" name="Freeform 136"/>
              <p:cNvSpPr>
                <a:spLocks/>
              </p:cNvSpPr>
              <p:nvPr/>
            </p:nvSpPr>
            <p:spPr bwMode="auto">
              <a:xfrm>
                <a:off x="1793" y="229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81" name="Freeform 137"/>
              <p:cNvSpPr>
                <a:spLocks/>
              </p:cNvSpPr>
              <p:nvPr/>
            </p:nvSpPr>
            <p:spPr bwMode="auto">
              <a:xfrm>
                <a:off x="1793" y="229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82" name="Freeform 138"/>
              <p:cNvSpPr>
                <a:spLocks/>
              </p:cNvSpPr>
              <p:nvPr/>
            </p:nvSpPr>
            <p:spPr bwMode="auto">
              <a:xfrm>
                <a:off x="2174" y="1588"/>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83" name="Freeform 139"/>
              <p:cNvSpPr>
                <a:spLocks/>
              </p:cNvSpPr>
              <p:nvPr/>
            </p:nvSpPr>
            <p:spPr bwMode="auto">
              <a:xfrm>
                <a:off x="2174" y="158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84" name="Freeform 140"/>
              <p:cNvSpPr>
                <a:spLocks/>
              </p:cNvSpPr>
              <p:nvPr/>
            </p:nvSpPr>
            <p:spPr bwMode="auto">
              <a:xfrm>
                <a:off x="1770" y="216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85" name="Freeform 141"/>
              <p:cNvSpPr>
                <a:spLocks/>
              </p:cNvSpPr>
              <p:nvPr/>
            </p:nvSpPr>
            <p:spPr bwMode="auto">
              <a:xfrm>
                <a:off x="1770" y="216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86" name="Freeform 142"/>
              <p:cNvSpPr>
                <a:spLocks/>
              </p:cNvSpPr>
              <p:nvPr/>
            </p:nvSpPr>
            <p:spPr bwMode="auto">
              <a:xfrm>
                <a:off x="1625" y="212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87" name="Freeform 143"/>
              <p:cNvSpPr>
                <a:spLocks/>
              </p:cNvSpPr>
              <p:nvPr/>
            </p:nvSpPr>
            <p:spPr bwMode="auto">
              <a:xfrm>
                <a:off x="1625" y="212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88" name="Freeform 144"/>
              <p:cNvSpPr>
                <a:spLocks/>
              </p:cNvSpPr>
              <p:nvPr/>
            </p:nvSpPr>
            <p:spPr bwMode="auto">
              <a:xfrm>
                <a:off x="1701" y="2206"/>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89" name="Freeform 145"/>
              <p:cNvSpPr>
                <a:spLocks/>
              </p:cNvSpPr>
              <p:nvPr/>
            </p:nvSpPr>
            <p:spPr bwMode="auto">
              <a:xfrm>
                <a:off x="1701" y="2206"/>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90" name="Freeform 146"/>
              <p:cNvSpPr>
                <a:spLocks/>
              </p:cNvSpPr>
              <p:nvPr/>
            </p:nvSpPr>
            <p:spPr bwMode="auto">
              <a:xfrm>
                <a:off x="1877" y="183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91" name="Freeform 147"/>
              <p:cNvSpPr>
                <a:spLocks/>
              </p:cNvSpPr>
              <p:nvPr/>
            </p:nvSpPr>
            <p:spPr bwMode="auto">
              <a:xfrm>
                <a:off x="1877" y="183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92" name="Freeform 148"/>
              <p:cNvSpPr>
                <a:spLocks/>
              </p:cNvSpPr>
              <p:nvPr/>
            </p:nvSpPr>
            <p:spPr bwMode="auto">
              <a:xfrm>
                <a:off x="1900" y="171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93" name="Freeform 149"/>
              <p:cNvSpPr>
                <a:spLocks/>
              </p:cNvSpPr>
              <p:nvPr/>
            </p:nvSpPr>
            <p:spPr bwMode="auto">
              <a:xfrm>
                <a:off x="1900" y="171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94" name="Freeform 150"/>
              <p:cNvSpPr>
                <a:spLocks/>
              </p:cNvSpPr>
              <p:nvPr/>
            </p:nvSpPr>
            <p:spPr bwMode="auto">
              <a:xfrm>
                <a:off x="1717" y="2129"/>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95" name="Freeform 151"/>
              <p:cNvSpPr>
                <a:spLocks/>
              </p:cNvSpPr>
              <p:nvPr/>
            </p:nvSpPr>
            <p:spPr bwMode="auto">
              <a:xfrm>
                <a:off x="1717" y="2129"/>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96" name="Freeform 152"/>
              <p:cNvSpPr>
                <a:spLocks/>
              </p:cNvSpPr>
              <p:nvPr/>
            </p:nvSpPr>
            <p:spPr bwMode="auto">
              <a:xfrm>
                <a:off x="1915" y="1824"/>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97" name="Freeform 153"/>
              <p:cNvSpPr>
                <a:spLocks/>
              </p:cNvSpPr>
              <p:nvPr/>
            </p:nvSpPr>
            <p:spPr bwMode="auto">
              <a:xfrm>
                <a:off x="1915" y="1824"/>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98" name="Freeform 154"/>
              <p:cNvSpPr>
                <a:spLocks/>
              </p:cNvSpPr>
              <p:nvPr/>
            </p:nvSpPr>
            <p:spPr bwMode="auto">
              <a:xfrm>
                <a:off x="1961" y="116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799" name="Freeform 155"/>
              <p:cNvSpPr>
                <a:spLocks/>
              </p:cNvSpPr>
              <p:nvPr/>
            </p:nvSpPr>
            <p:spPr bwMode="auto">
              <a:xfrm>
                <a:off x="1961" y="116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00" name="Freeform 156"/>
              <p:cNvSpPr>
                <a:spLocks/>
              </p:cNvSpPr>
              <p:nvPr/>
            </p:nvSpPr>
            <p:spPr bwMode="auto">
              <a:xfrm>
                <a:off x="1755" y="226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01" name="Freeform 157"/>
              <p:cNvSpPr>
                <a:spLocks/>
              </p:cNvSpPr>
              <p:nvPr/>
            </p:nvSpPr>
            <p:spPr bwMode="auto">
              <a:xfrm>
                <a:off x="1755" y="226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02" name="Freeform 158"/>
              <p:cNvSpPr>
                <a:spLocks/>
              </p:cNvSpPr>
              <p:nvPr/>
            </p:nvSpPr>
            <p:spPr bwMode="auto">
              <a:xfrm>
                <a:off x="2060" y="233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03" name="Freeform 159"/>
              <p:cNvSpPr>
                <a:spLocks/>
              </p:cNvSpPr>
              <p:nvPr/>
            </p:nvSpPr>
            <p:spPr bwMode="auto">
              <a:xfrm>
                <a:off x="2060" y="233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04" name="Freeform 160"/>
              <p:cNvSpPr>
                <a:spLocks/>
              </p:cNvSpPr>
              <p:nvPr/>
            </p:nvSpPr>
            <p:spPr bwMode="auto">
              <a:xfrm>
                <a:off x="1671" y="203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05" name="Freeform 161"/>
              <p:cNvSpPr>
                <a:spLocks/>
              </p:cNvSpPr>
              <p:nvPr/>
            </p:nvSpPr>
            <p:spPr bwMode="auto">
              <a:xfrm>
                <a:off x="1671" y="203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06" name="Freeform 162"/>
              <p:cNvSpPr>
                <a:spLocks/>
              </p:cNvSpPr>
              <p:nvPr/>
            </p:nvSpPr>
            <p:spPr bwMode="auto">
              <a:xfrm>
                <a:off x="1724" y="209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07" name="Freeform 163"/>
              <p:cNvSpPr>
                <a:spLocks/>
              </p:cNvSpPr>
              <p:nvPr/>
            </p:nvSpPr>
            <p:spPr bwMode="auto">
              <a:xfrm>
                <a:off x="1724" y="209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08" name="Freeform 164"/>
              <p:cNvSpPr>
                <a:spLocks/>
              </p:cNvSpPr>
              <p:nvPr/>
            </p:nvSpPr>
            <p:spPr bwMode="auto">
              <a:xfrm>
                <a:off x="1762" y="1794"/>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09" name="Freeform 165"/>
              <p:cNvSpPr>
                <a:spLocks/>
              </p:cNvSpPr>
              <p:nvPr/>
            </p:nvSpPr>
            <p:spPr bwMode="auto">
              <a:xfrm>
                <a:off x="1762" y="179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10" name="Freeform 166"/>
              <p:cNvSpPr>
                <a:spLocks/>
              </p:cNvSpPr>
              <p:nvPr/>
            </p:nvSpPr>
            <p:spPr bwMode="auto">
              <a:xfrm>
                <a:off x="1900" y="2832"/>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11" name="Freeform 167"/>
              <p:cNvSpPr>
                <a:spLocks/>
              </p:cNvSpPr>
              <p:nvPr/>
            </p:nvSpPr>
            <p:spPr bwMode="auto">
              <a:xfrm>
                <a:off x="1900" y="2832"/>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12" name="Freeform 168"/>
              <p:cNvSpPr>
                <a:spLocks/>
              </p:cNvSpPr>
              <p:nvPr/>
            </p:nvSpPr>
            <p:spPr bwMode="auto">
              <a:xfrm>
                <a:off x="1938" y="205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13" name="Freeform 169"/>
              <p:cNvSpPr>
                <a:spLocks/>
              </p:cNvSpPr>
              <p:nvPr/>
            </p:nvSpPr>
            <p:spPr bwMode="auto">
              <a:xfrm>
                <a:off x="1938" y="205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14" name="Freeform 170"/>
              <p:cNvSpPr>
                <a:spLocks/>
              </p:cNvSpPr>
              <p:nvPr/>
            </p:nvSpPr>
            <p:spPr bwMode="auto">
              <a:xfrm>
                <a:off x="1869" y="2626"/>
                <a:ext cx="69" cy="68"/>
              </a:xfrm>
              <a:custGeom>
                <a:avLst/>
                <a:gdLst>
                  <a:gd name="T0" fmla="*/ 38 w 69"/>
                  <a:gd name="T1" fmla="*/ 0 h 68"/>
                  <a:gd name="T2" fmla="*/ 69 w 69"/>
                  <a:gd name="T3" fmla="*/ 68 h 68"/>
                  <a:gd name="T4" fmla="*/ 0 w 69"/>
                  <a:gd name="T5" fmla="*/ 68 h 68"/>
                  <a:gd name="T6" fmla="*/ 38 w 69"/>
                  <a:gd name="T7" fmla="*/ 0 h 68"/>
                </a:gdLst>
                <a:ahLst/>
                <a:cxnLst>
                  <a:cxn ang="0">
                    <a:pos x="T0" y="T1"/>
                  </a:cxn>
                  <a:cxn ang="0">
                    <a:pos x="T2" y="T3"/>
                  </a:cxn>
                  <a:cxn ang="0">
                    <a:pos x="T4" y="T5"/>
                  </a:cxn>
                  <a:cxn ang="0">
                    <a:pos x="T6" y="T7"/>
                  </a:cxn>
                </a:cxnLst>
                <a:rect l="0" t="0" r="r" b="b"/>
                <a:pathLst>
                  <a:path w="69" h="68">
                    <a:moveTo>
                      <a:pt x="38" y="0"/>
                    </a:moveTo>
                    <a:lnTo>
                      <a:pt x="69"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15" name="Freeform 171"/>
              <p:cNvSpPr>
                <a:spLocks/>
              </p:cNvSpPr>
              <p:nvPr/>
            </p:nvSpPr>
            <p:spPr bwMode="auto">
              <a:xfrm>
                <a:off x="1869" y="2626"/>
                <a:ext cx="69"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16" name="Freeform 172"/>
              <p:cNvSpPr>
                <a:spLocks/>
              </p:cNvSpPr>
              <p:nvPr/>
            </p:nvSpPr>
            <p:spPr bwMode="auto">
              <a:xfrm>
                <a:off x="2342" y="277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17" name="Freeform 173"/>
              <p:cNvSpPr>
                <a:spLocks/>
              </p:cNvSpPr>
              <p:nvPr/>
            </p:nvSpPr>
            <p:spPr bwMode="auto">
              <a:xfrm>
                <a:off x="2342" y="277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18" name="Freeform 174"/>
              <p:cNvSpPr>
                <a:spLocks/>
              </p:cNvSpPr>
              <p:nvPr/>
            </p:nvSpPr>
            <p:spPr bwMode="auto">
              <a:xfrm>
                <a:off x="1846" y="2053"/>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19" name="Freeform 175"/>
              <p:cNvSpPr>
                <a:spLocks/>
              </p:cNvSpPr>
              <p:nvPr/>
            </p:nvSpPr>
            <p:spPr bwMode="auto">
              <a:xfrm>
                <a:off x="1846" y="2053"/>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20" name="Freeform 176"/>
              <p:cNvSpPr>
                <a:spLocks/>
              </p:cNvSpPr>
              <p:nvPr/>
            </p:nvSpPr>
            <p:spPr bwMode="auto">
              <a:xfrm>
                <a:off x="2090" y="1694"/>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21" name="Freeform 177"/>
              <p:cNvSpPr>
                <a:spLocks/>
              </p:cNvSpPr>
              <p:nvPr/>
            </p:nvSpPr>
            <p:spPr bwMode="auto">
              <a:xfrm>
                <a:off x="2090" y="169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22" name="Freeform 178"/>
              <p:cNvSpPr>
                <a:spLocks/>
              </p:cNvSpPr>
              <p:nvPr/>
            </p:nvSpPr>
            <p:spPr bwMode="auto">
              <a:xfrm>
                <a:off x="1900" y="169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23" name="Freeform 179"/>
              <p:cNvSpPr>
                <a:spLocks/>
              </p:cNvSpPr>
              <p:nvPr/>
            </p:nvSpPr>
            <p:spPr bwMode="auto">
              <a:xfrm>
                <a:off x="1900" y="169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24" name="Freeform 180"/>
              <p:cNvSpPr>
                <a:spLocks/>
              </p:cNvSpPr>
              <p:nvPr/>
            </p:nvSpPr>
            <p:spPr bwMode="auto">
              <a:xfrm>
                <a:off x="1953" y="2107"/>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25" name="Freeform 181"/>
              <p:cNvSpPr>
                <a:spLocks/>
              </p:cNvSpPr>
              <p:nvPr/>
            </p:nvSpPr>
            <p:spPr bwMode="auto">
              <a:xfrm>
                <a:off x="1953" y="2107"/>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26" name="Freeform 182"/>
              <p:cNvSpPr>
                <a:spLocks/>
              </p:cNvSpPr>
              <p:nvPr/>
            </p:nvSpPr>
            <p:spPr bwMode="auto">
              <a:xfrm>
                <a:off x="1694" y="187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27" name="Freeform 183"/>
              <p:cNvSpPr>
                <a:spLocks/>
              </p:cNvSpPr>
              <p:nvPr/>
            </p:nvSpPr>
            <p:spPr bwMode="auto">
              <a:xfrm>
                <a:off x="1694" y="187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28" name="Freeform 184"/>
              <p:cNvSpPr>
                <a:spLocks/>
              </p:cNvSpPr>
              <p:nvPr/>
            </p:nvSpPr>
            <p:spPr bwMode="auto">
              <a:xfrm>
                <a:off x="1755" y="2129"/>
                <a:ext cx="68" cy="69"/>
              </a:xfrm>
              <a:custGeom>
                <a:avLst/>
                <a:gdLst>
                  <a:gd name="T0" fmla="*/ 38 w 68"/>
                  <a:gd name="T1" fmla="*/ 0 h 69"/>
                  <a:gd name="T2" fmla="*/ 68 w 68"/>
                  <a:gd name="T3" fmla="*/ 69 h 69"/>
                  <a:gd name="T4" fmla="*/ 0 w 68"/>
                  <a:gd name="T5" fmla="*/ 69 h 69"/>
                  <a:gd name="T6" fmla="*/ 38 w 68"/>
                  <a:gd name="T7" fmla="*/ 0 h 69"/>
                </a:gdLst>
                <a:ahLst/>
                <a:cxnLst>
                  <a:cxn ang="0">
                    <a:pos x="T0" y="T1"/>
                  </a:cxn>
                  <a:cxn ang="0">
                    <a:pos x="T2" y="T3"/>
                  </a:cxn>
                  <a:cxn ang="0">
                    <a:pos x="T4" y="T5"/>
                  </a:cxn>
                  <a:cxn ang="0">
                    <a:pos x="T6" y="T7"/>
                  </a:cxn>
                </a:cxnLst>
                <a:rect l="0" t="0" r="r" b="b"/>
                <a:pathLst>
                  <a:path w="68" h="69">
                    <a:moveTo>
                      <a:pt x="38" y="0"/>
                    </a:moveTo>
                    <a:lnTo>
                      <a:pt x="68"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29" name="Freeform 185"/>
              <p:cNvSpPr>
                <a:spLocks/>
              </p:cNvSpPr>
              <p:nvPr/>
            </p:nvSpPr>
            <p:spPr bwMode="auto">
              <a:xfrm>
                <a:off x="1755" y="2129"/>
                <a:ext cx="68"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30" name="Freeform 186"/>
              <p:cNvSpPr>
                <a:spLocks/>
              </p:cNvSpPr>
              <p:nvPr/>
            </p:nvSpPr>
            <p:spPr bwMode="auto">
              <a:xfrm>
                <a:off x="2251" y="149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31" name="Freeform 187"/>
              <p:cNvSpPr>
                <a:spLocks/>
              </p:cNvSpPr>
              <p:nvPr/>
            </p:nvSpPr>
            <p:spPr bwMode="auto">
              <a:xfrm>
                <a:off x="2251" y="149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32" name="Freeform 188"/>
              <p:cNvSpPr>
                <a:spLocks/>
              </p:cNvSpPr>
              <p:nvPr/>
            </p:nvSpPr>
            <p:spPr bwMode="auto">
              <a:xfrm>
                <a:off x="1739" y="2435"/>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33" name="Freeform 189"/>
              <p:cNvSpPr>
                <a:spLocks/>
              </p:cNvSpPr>
              <p:nvPr/>
            </p:nvSpPr>
            <p:spPr bwMode="auto">
              <a:xfrm>
                <a:off x="1739" y="2435"/>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34" name="Freeform 190"/>
              <p:cNvSpPr>
                <a:spLocks/>
              </p:cNvSpPr>
              <p:nvPr/>
            </p:nvSpPr>
            <p:spPr bwMode="auto">
              <a:xfrm>
                <a:off x="1846" y="1901"/>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35" name="Freeform 191"/>
              <p:cNvSpPr>
                <a:spLocks/>
              </p:cNvSpPr>
              <p:nvPr/>
            </p:nvSpPr>
            <p:spPr bwMode="auto">
              <a:xfrm>
                <a:off x="1846" y="1901"/>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36" name="Freeform 192"/>
              <p:cNvSpPr>
                <a:spLocks/>
              </p:cNvSpPr>
              <p:nvPr/>
            </p:nvSpPr>
            <p:spPr bwMode="auto">
              <a:xfrm>
                <a:off x="1678" y="1878"/>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37" name="Freeform 193"/>
              <p:cNvSpPr>
                <a:spLocks/>
              </p:cNvSpPr>
              <p:nvPr/>
            </p:nvSpPr>
            <p:spPr bwMode="auto">
              <a:xfrm>
                <a:off x="1678" y="187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38" name="Freeform 194"/>
              <p:cNvSpPr>
                <a:spLocks/>
              </p:cNvSpPr>
              <p:nvPr/>
            </p:nvSpPr>
            <p:spPr bwMode="auto">
              <a:xfrm>
                <a:off x="1800" y="1679"/>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39" name="Freeform 195"/>
              <p:cNvSpPr>
                <a:spLocks/>
              </p:cNvSpPr>
              <p:nvPr/>
            </p:nvSpPr>
            <p:spPr bwMode="auto">
              <a:xfrm>
                <a:off x="1800" y="1679"/>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40" name="Freeform 196"/>
              <p:cNvSpPr>
                <a:spLocks/>
              </p:cNvSpPr>
              <p:nvPr/>
            </p:nvSpPr>
            <p:spPr bwMode="auto">
              <a:xfrm>
                <a:off x="1602" y="213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41" name="Freeform 197"/>
              <p:cNvSpPr>
                <a:spLocks/>
              </p:cNvSpPr>
              <p:nvPr/>
            </p:nvSpPr>
            <p:spPr bwMode="auto">
              <a:xfrm>
                <a:off x="1602" y="213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42" name="Freeform 198"/>
              <p:cNvSpPr>
                <a:spLocks/>
              </p:cNvSpPr>
              <p:nvPr/>
            </p:nvSpPr>
            <p:spPr bwMode="auto">
              <a:xfrm>
                <a:off x="1884" y="2336"/>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43" name="Freeform 199"/>
              <p:cNvSpPr>
                <a:spLocks/>
              </p:cNvSpPr>
              <p:nvPr/>
            </p:nvSpPr>
            <p:spPr bwMode="auto">
              <a:xfrm>
                <a:off x="1884" y="2336"/>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44" name="Freeform 200"/>
              <p:cNvSpPr>
                <a:spLocks/>
              </p:cNvSpPr>
              <p:nvPr/>
            </p:nvSpPr>
            <p:spPr bwMode="auto">
              <a:xfrm>
                <a:off x="1846" y="2046"/>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45" name="Freeform 201"/>
              <p:cNvSpPr>
                <a:spLocks/>
              </p:cNvSpPr>
              <p:nvPr/>
            </p:nvSpPr>
            <p:spPr bwMode="auto">
              <a:xfrm>
                <a:off x="1846" y="2046"/>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46" name="Freeform 202"/>
              <p:cNvSpPr>
                <a:spLocks/>
              </p:cNvSpPr>
              <p:nvPr/>
            </p:nvSpPr>
            <p:spPr bwMode="auto">
              <a:xfrm>
                <a:off x="1602" y="21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47" name="Freeform 203"/>
              <p:cNvSpPr>
                <a:spLocks/>
              </p:cNvSpPr>
              <p:nvPr/>
            </p:nvSpPr>
            <p:spPr bwMode="auto">
              <a:xfrm>
                <a:off x="1602" y="21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48" name="Freeform 204"/>
              <p:cNvSpPr>
                <a:spLocks/>
              </p:cNvSpPr>
              <p:nvPr/>
            </p:nvSpPr>
            <p:spPr bwMode="auto">
              <a:xfrm>
                <a:off x="2075" y="3572"/>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849" name="Freeform 205"/>
              <p:cNvSpPr>
                <a:spLocks/>
              </p:cNvSpPr>
              <p:nvPr/>
            </p:nvSpPr>
            <p:spPr bwMode="auto">
              <a:xfrm>
                <a:off x="2075" y="3572"/>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grpSp>
        <p:grpSp>
          <p:nvGrpSpPr>
            <p:cNvPr id="952" name="Group 407"/>
            <p:cNvGrpSpPr>
              <a:grpSpLocks/>
            </p:cNvGrpSpPr>
            <p:nvPr/>
          </p:nvGrpSpPr>
          <p:grpSpPr bwMode="auto">
            <a:xfrm>
              <a:off x="1572" y="847"/>
              <a:ext cx="2243" cy="2053"/>
              <a:chOff x="1572" y="847"/>
              <a:chExt cx="2243" cy="2053"/>
            </a:xfrm>
          </p:grpSpPr>
          <p:sp>
            <p:nvSpPr>
              <p:cNvPr id="1450" name="Freeform 207"/>
              <p:cNvSpPr>
                <a:spLocks/>
              </p:cNvSpPr>
              <p:nvPr/>
            </p:nvSpPr>
            <p:spPr bwMode="auto">
              <a:xfrm>
                <a:off x="1877" y="206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51" name="Freeform 208"/>
              <p:cNvSpPr>
                <a:spLocks/>
              </p:cNvSpPr>
              <p:nvPr/>
            </p:nvSpPr>
            <p:spPr bwMode="auto">
              <a:xfrm>
                <a:off x="1877" y="206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52" name="Freeform 209"/>
              <p:cNvSpPr>
                <a:spLocks/>
              </p:cNvSpPr>
              <p:nvPr/>
            </p:nvSpPr>
            <p:spPr bwMode="auto">
              <a:xfrm>
                <a:off x="1953" y="2336"/>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53" name="Freeform 210"/>
              <p:cNvSpPr>
                <a:spLocks/>
              </p:cNvSpPr>
              <p:nvPr/>
            </p:nvSpPr>
            <p:spPr bwMode="auto">
              <a:xfrm>
                <a:off x="1953" y="2336"/>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54" name="Freeform 211"/>
              <p:cNvSpPr>
                <a:spLocks/>
              </p:cNvSpPr>
              <p:nvPr/>
            </p:nvSpPr>
            <p:spPr bwMode="auto">
              <a:xfrm>
                <a:off x="1823" y="1847"/>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55" name="Freeform 212"/>
              <p:cNvSpPr>
                <a:spLocks/>
              </p:cNvSpPr>
              <p:nvPr/>
            </p:nvSpPr>
            <p:spPr bwMode="auto">
              <a:xfrm>
                <a:off x="1823" y="184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56" name="Freeform 213"/>
              <p:cNvSpPr>
                <a:spLocks/>
              </p:cNvSpPr>
              <p:nvPr/>
            </p:nvSpPr>
            <p:spPr bwMode="auto">
              <a:xfrm>
                <a:off x="1732" y="228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57" name="Freeform 214"/>
              <p:cNvSpPr>
                <a:spLocks/>
              </p:cNvSpPr>
              <p:nvPr/>
            </p:nvSpPr>
            <p:spPr bwMode="auto">
              <a:xfrm>
                <a:off x="1732" y="228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58" name="Freeform 215"/>
              <p:cNvSpPr>
                <a:spLocks/>
              </p:cNvSpPr>
              <p:nvPr/>
            </p:nvSpPr>
            <p:spPr bwMode="auto">
              <a:xfrm>
                <a:off x="1869" y="173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59" name="Freeform 216"/>
              <p:cNvSpPr>
                <a:spLocks/>
              </p:cNvSpPr>
              <p:nvPr/>
            </p:nvSpPr>
            <p:spPr bwMode="auto">
              <a:xfrm>
                <a:off x="1869" y="173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60" name="Freeform 217"/>
              <p:cNvSpPr>
                <a:spLocks/>
              </p:cNvSpPr>
              <p:nvPr/>
            </p:nvSpPr>
            <p:spPr bwMode="auto">
              <a:xfrm>
                <a:off x="1816" y="2107"/>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61" name="Freeform 218"/>
              <p:cNvSpPr>
                <a:spLocks/>
              </p:cNvSpPr>
              <p:nvPr/>
            </p:nvSpPr>
            <p:spPr bwMode="auto">
              <a:xfrm>
                <a:off x="1816" y="2107"/>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62" name="Freeform 219"/>
              <p:cNvSpPr>
                <a:spLocks/>
              </p:cNvSpPr>
              <p:nvPr/>
            </p:nvSpPr>
            <p:spPr bwMode="auto">
              <a:xfrm>
                <a:off x="2037" y="269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63" name="Freeform 220"/>
              <p:cNvSpPr>
                <a:spLocks/>
              </p:cNvSpPr>
              <p:nvPr/>
            </p:nvSpPr>
            <p:spPr bwMode="auto">
              <a:xfrm>
                <a:off x="2037" y="269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64" name="Freeform 221"/>
              <p:cNvSpPr>
                <a:spLocks/>
              </p:cNvSpPr>
              <p:nvPr/>
            </p:nvSpPr>
            <p:spPr bwMode="auto">
              <a:xfrm>
                <a:off x="1861" y="2152"/>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65" name="Freeform 222"/>
              <p:cNvSpPr>
                <a:spLocks/>
              </p:cNvSpPr>
              <p:nvPr/>
            </p:nvSpPr>
            <p:spPr bwMode="auto">
              <a:xfrm>
                <a:off x="1861" y="2152"/>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66" name="Freeform 223"/>
              <p:cNvSpPr>
                <a:spLocks/>
              </p:cNvSpPr>
              <p:nvPr/>
            </p:nvSpPr>
            <p:spPr bwMode="auto">
              <a:xfrm>
                <a:off x="1755" y="224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67" name="Freeform 224"/>
              <p:cNvSpPr>
                <a:spLocks/>
              </p:cNvSpPr>
              <p:nvPr/>
            </p:nvSpPr>
            <p:spPr bwMode="auto">
              <a:xfrm>
                <a:off x="1755" y="224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68" name="Freeform 225"/>
              <p:cNvSpPr>
                <a:spLocks/>
              </p:cNvSpPr>
              <p:nvPr/>
            </p:nvSpPr>
            <p:spPr bwMode="auto">
              <a:xfrm>
                <a:off x="2151" y="1595"/>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69" name="Freeform 226"/>
              <p:cNvSpPr>
                <a:spLocks/>
              </p:cNvSpPr>
              <p:nvPr/>
            </p:nvSpPr>
            <p:spPr bwMode="auto">
              <a:xfrm>
                <a:off x="2151" y="1595"/>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70" name="Freeform 227"/>
              <p:cNvSpPr>
                <a:spLocks/>
              </p:cNvSpPr>
              <p:nvPr/>
            </p:nvSpPr>
            <p:spPr bwMode="auto">
              <a:xfrm>
                <a:off x="2464" y="870"/>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71" name="Freeform 228"/>
              <p:cNvSpPr>
                <a:spLocks/>
              </p:cNvSpPr>
              <p:nvPr/>
            </p:nvSpPr>
            <p:spPr bwMode="auto">
              <a:xfrm>
                <a:off x="2464" y="870"/>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72" name="Freeform 229"/>
              <p:cNvSpPr>
                <a:spLocks/>
              </p:cNvSpPr>
              <p:nvPr/>
            </p:nvSpPr>
            <p:spPr bwMode="auto">
              <a:xfrm>
                <a:off x="2296" y="84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73" name="Freeform 230"/>
              <p:cNvSpPr>
                <a:spLocks/>
              </p:cNvSpPr>
              <p:nvPr/>
            </p:nvSpPr>
            <p:spPr bwMode="auto">
              <a:xfrm>
                <a:off x="2296" y="84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74" name="Freeform 231"/>
              <p:cNvSpPr>
                <a:spLocks/>
              </p:cNvSpPr>
              <p:nvPr/>
            </p:nvSpPr>
            <p:spPr bwMode="auto">
              <a:xfrm>
                <a:off x="2174" y="1603"/>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75" name="Freeform 232"/>
              <p:cNvSpPr>
                <a:spLocks/>
              </p:cNvSpPr>
              <p:nvPr/>
            </p:nvSpPr>
            <p:spPr bwMode="auto">
              <a:xfrm>
                <a:off x="2174" y="1603"/>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76" name="Freeform 233"/>
              <p:cNvSpPr>
                <a:spLocks/>
              </p:cNvSpPr>
              <p:nvPr/>
            </p:nvSpPr>
            <p:spPr bwMode="auto">
              <a:xfrm>
                <a:off x="1572" y="2030"/>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77" name="Freeform 234"/>
              <p:cNvSpPr>
                <a:spLocks/>
              </p:cNvSpPr>
              <p:nvPr/>
            </p:nvSpPr>
            <p:spPr bwMode="auto">
              <a:xfrm>
                <a:off x="1572" y="2030"/>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78" name="Freeform 235"/>
              <p:cNvSpPr>
                <a:spLocks/>
              </p:cNvSpPr>
              <p:nvPr/>
            </p:nvSpPr>
            <p:spPr bwMode="auto">
              <a:xfrm>
                <a:off x="2289" y="277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79" name="Freeform 236"/>
              <p:cNvSpPr>
                <a:spLocks/>
              </p:cNvSpPr>
              <p:nvPr/>
            </p:nvSpPr>
            <p:spPr bwMode="auto">
              <a:xfrm>
                <a:off x="2289" y="277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80" name="Freeform 237"/>
              <p:cNvSpPr>
                <a:spLocks/>
              </p:cNvSpPr>
              <p:nvPr/>
            </p:nvSpPr>
            <p:spPr bwMode="auto">
              <a:xfrm>
                <a:off x="1953" y="2129"/>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81" name="Freeform 238"/>
              <p:cNvSpPr>
                <a:spLocks/>
              </p:cNvSpPr>
              <p:nvPr/>
            </p:nvSpPr>
            <p:spPr bwMode="auto">
              <a:xfrm>
                <a:off x="1953" y="2129"/>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82" name="Freeform 239"/>
              <p:cNvSpPr>
                <a:spLocks/>
              </p:cNvSpPr>
              <p:nvPr/>
            </p:nvSpPr>
            <p:spPr bwMode="auto">
              <a:xfrm>
                <a:off x="1884" y="1984"/>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83" name="Freeform 240"/>
              <p:cNvSpPr>
                <a:spLocks/>
              </p:cNvSpPr>
              <p:nvPr/>
            </p:nvSpPr>
            <p:spPr bwMode="auto">
              <a:xfrm>
                <a:off x="1884" y="1984"/>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84" name="Freeform 241"/>
              <p:cNvSpPr>
                <a:spLocks/>
              </p:cNvSpPr>
              <p:nvPr/>
            </p:nvSpPr>
            <p:spPr bwMode="auto">
              <a:xfrm>
                <a:off x="1816" y="2160"/>
                <a:ext cx="68" cy="69"/>
              </a:xfrm>
              <a:custGeom>
                <a:avLst/>
                <a:gdLst>
                  <a:gd name="T0" fmla="*/ 38 w 68"/>
                  <a:gd name="T1" fmla="*/ 0 h 69"/>
                  <a:gd name="T2" fmla="*/ 68 w 68"/>
                  <a:gd name="T3" fmla="*/ 69 h 69"/>
                  <a:gd name="T4" fmla="*/ 0 w 68"/>
                  <a:gd name="T5" fmla="*/ 69 h 69"/>
                  <a:gd name="T6" fmla="*/ 38 w 68"/>
                  <a:gd name="T7" fmla="*/ 0 h 69"/>
                </a:gdLst>
                <a:ahLst/>
                <a:cxnLst>
                  <a:cxn ang="0">
                    <a:pos x="T0" y="T1"/>
                  </a:cxn>
                  <a:cxn ang="0">
                    <a:pos x="T2" y="T3"/>
                  </a:cxn>
                  <a:cxn ang="0">
                    <a:pos x="T4" y="T5"/>
                  </a:cxn>
                  <a:cxn ang="0">
                    <a:pos x="T6" y="T7"/>
                  </a:cxn>
                </a:cxnLst>
                <a:rect l="0" t="0" r="r" b="b"/>
                <a:pathLst>
                  <a:path w="68" h="69">
                    <a:moveTo>
                      <a:pt x="38" y="0"/>
                    </a:moveTo>
                    <a:lnTo>
                      <a:pt x="68"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85" name="Freeform 242"/>
              <p:cNvSpPr>
                <a:spLocks/>
              </p:cNvSpPr>
              <p:nvPr/>
            </p:nvSpPr>
            <p:spPr bwMode="auto">
              <a:xfrm>
                <a:off x="1816" y="2160"/>
                <a:ext cx="68"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86" name="Freeform 243"/>
              <p:cNvSpPr>
                <a:spLocks/>
              </p:cNvSpPr>
              <p:nvPr/>
            </p:nvSpPr>
            <p:spPr bwMode="auto">
              <a:xfrm>
                <a:off x="1800" y="1527"/>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87" name="Freeform 244"/>
              <p:cNvSpPr>
                <a:spLocks/>
              </p:cNvSpPr>
              <p:nvPr/>
            </p:nvSpPr>
            <p:spPr bwMode="auto">
              <a:xfrm>
                <a:off x="1800" y="1527"/>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88" name="Freeform 245"/>
              <p:cNvSpPr>
                <a:spLocks/>
              </p:cNvSpPr>
              <p:nvPr/>
            </p:nvSpPr>
            <p:spPr bwMode="auto">
              <a:xfrm>
                <a:off x="1884" y="2351"/>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89" name="Freeform 246"/>
              <p:cNvSpPr>
                <a:spLocks/>
              </p:cNvSpPr>
              <p:nvPr/>
            </p:nvSpPr>
            <p:spPr bwMode="auto">
              <a:xfrm>
                <a:off x="1884" y="2351"/>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90" name="Freeform 247"/>
              <p:cNvSpPr>
                <a:spLocks/>
              </p:cNvSpPr>
              <p:nvPr/>
            </p:nvSpPr>
            <p:spPr bwMode="auto">
              <a:xfrm>
                <a:off x="2129" y="200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91" name="Freeform 248"/>
              <p:cNvSpPr>
                <a:spLocks/>
              </p:cNvSpPr>
              <p:nvPr/>
            </p:nvSpPr>
            <p:spPr bwMode="auto">
              <a:xfrm>
                <a:off x="2129" y="200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92" name="Freeform 249"/>
              <p:cNvSpPr>
                <a:spLocks/>
              </p:cNvSpPr>
              <p:nvPr/>
            </p:nvSpPr>
            <p:spPr bwMode="auto">
              <a:xfrm>
                <a:off x="1572" y="1984"/>
                <a:ext cx="68" cy="62"/>
              </a:xfrm>
              <a:custGeom>
                <a:avLst/>
                <a:gdLst>
                  <a:gd name="T0" fmla="*/ 30 w 68"/>
                  <a:gd name="T1" fmla="*/ 0 h 62"/>
                  <a:gd name="T2" fmla="*/ 68 w 68"/>
                  <a:gd name="T3" fmla="*/ 62 h 62"/>
                  <a:gd name="T4" fmla="*/ 0 w 68"/>
                  <a:gd name="T5" fmla="*/ 62 h 62"/>
                  <a:gd name="T6" fmla="*/ 30 w 68"/>
                  <a:gd name="T7" fmla="*/ 0 h 62"/>
                </a:gdLst>
                <a:ahLst/>
                <a:cxnLst>
                  <a:cxn ang="0">
                    <a:pos x="T0" y="T1"/>
                  </a:cxn>
                  <a:cxn ang="0">
                    <a:pos x="T2" y="T3"/>
                  </a:cxn>
                  <a:cxn ang="0">
                    <a:pos x="T4" y="T5"/>
                  </a:cxn>
                  <a:cxn ang="0">
                    <a:pos x="T6" y="T7"/>
                  </a:cxn>
                </a:cxnLst>
                <a:rect l="0" t="0" r="r" b="b"/>
                <a:pathLst>
                  <a:path w="68" h="62">
                    <a:moveTo>
                      <a:pt x="30" y="0"/>
                    </a:moveTo>
                    <a:lnTo>
                      <a:pt x="68" y="62"/>
                    </a:lnTo>
                    <a:lnTo>
                      <a:pt x="0" y="62"/>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93" name="Freeform 250"/>
              <p:cNvSpPr>
                <a:spLocks/>
              </p:cNvSpPr>
              <p:nvPr/>
            </p:nvSpPr>
            <p:spPr bwMode="auto">
              <a:xfrm>
                <a:off x="1572" y="1984"/>
                <a:ext cx="68" cy="62"/>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94" name="Freeform 251"/>
              <p:cNvSpPr>
                <a:spLocks/>
              </p:cNvSpPr>
              <p:nvPr/>
            </p:nvSpPr>
            <p:spPr bwMode="auto">
              <a:xfrm>
                <a:off x="1816" y="145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95" name="Freeform 252"/>
              <p:cNvSpPr>
                <a:spLocks/>
              </p:cNvSpPr>
              <p:nvPr/>
            </p:nvSpPr>
            <p:spPr bwMode="auto">
              <a:xfrm>
                <a:off x="1816" y="145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96" name="Freeform 253"/>
              <p:cNvSpPr>
                <a:spLocks/>
              </p:cNvSpPr>
              <p:nvPr/>
            </p:nvSpPr>
            <p:spPr bwMode="auto">
              <a:xfrm>
                <a:off x="2228" y="2832"/>
                <a:ext cx="68" cy="68"/>
              </a:xfrm>
              <a:custGeom>
                <a:avLst/>
                <a:gdLst>
                  <a:gd name="T0" fmla="*/ 30 w 68"/>
                  <a:gd name="T1" fmla="*/ 0 h 68"/>
                  <a:gd name="T2" fmla="*/ 68 w 68"/>
                  <a:gd name="T3" fmla="*/ 68 h 68"/>
                  <a:gd name="T4" fmla="*/ 0 w 68"/>
                  <a:gd name="T5" fmla="*/ 68 h 68"/>
                  <a:gd name="T6" fmla="*/ 30 w 68"/>
                  <a:gd name="T7" fmla="*/ 0 h 68"/>
                </a:gdLst>
                <a:ahLst/>
                <a:cxnLst>
                  <a:cxn ang="0">
                    <a:pos x="T0" y="T1"/>
                  </a:cxn>
                  <a:cxn ang="0">
                    <a:pos x="T2" y="T3"/>
                  </a:cxn>
                  <a:cxn ang="0">
                    <a:pos x="T4" y="T5"/>
                  </a:cxn>
                  <a:cxn ang="0">
                    <a:pos x="T6" y="T7"/>
                  </a:cxn>
                </a:cxnLst>
                <a:rect l="0" t="0" r="r" b="b"/>
                <a:pathLst>
                  <a:path w="68" h="68">
                    <a:moveTo>
                      <a:pt x="30" y="0"/>
                    </a:moveTo>
                    <a:lnTo>
                      <a:pt x="68" y="68"/>
                    </a:lnTo>
                    <a:lnTo>
                      <a:pt x="0" y="68"/>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97" name="Freeform 254"/>
              <p:cNvSpPr>
                <a:spLocks/>
              </p:cNvSpPr>
              <p:nvPr/>
            </p:nvSpPr>
            <p:spPr bwMode="auto">
              <a:xfrm>
                <a:off x="2228" y="2832"/>
                <a:ext cx="68"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98" name="Freeform 255"/>
              <p:cNvSpPr>
                <a:spLocks/>
              </p:cNvSpPr>
              <p:nvPr/>
            </p:nvSpPr>
            <p:spPr bwMode="auto">
              <a:xfrm>
                <a:off x="1633" y="1939"/>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99" name="Freeform 256"/>
              <p:cNvSpPr>
                <a:spLocks/>
              </p:cNvSpPr>
              <p:nvPr/>
            </p:nvSpPr>
            <p:spPr bwMode="auto">
              <a:xfrm>
                <a:off x="1633" y="1939"/>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00" name="Freeform 257"/>
              <p:cNvSpPr>
                <a:spLocks/>
              </p:cNvSpPr>
              <p:nvPr/>
            </p:nvSpPr>
            <p:spPr bwMode="auto">
              <a:xfrm>
                <a:off x="2396" y="1008"/>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01" name="Freeform 258"/>
              <p:cNvSpPr>
                <a:spLocks/>
              </p:cNvSpPr>
              <p:nvPr/>
            </p:nvSpPr>
            <p:spPr bwMode="auto">
              <a:xfrm>
                <a:off x="2396" y="1008"/>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02" name="Freeform 259"/>
              <p:cNvSpPr>
                <a:spLocks/>
              </p:cNvSpPr>
              <p:nvPr/>
            </p:nvSpPr>
            <p:spPr bwMode="auto">
              <a:xfrm>
                <a:off x="1587" y="198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03" name="Freeform 260"/>
              <p:cNvSpPr>
                <a:spLocks/>
              </p:cNvSpPr>
              <p:nvPr/>
            </p:nvSpPr>
            <p:spPr bwMode="auto">
              <a:xfrm>
                <a:off x="1587" y="198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04" name="Freeform 261"/>
              <p:cNvSpPr>
                <a:spLocks/>
              </p:cNvSpPr>
              <p:nvPr/>
            </p:nvSpPr>
            <p:spPr bwMode="auto">
              <a:xfrm>
                <a:off x="2411" y="149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05" name="Freeform 262"/>
              <p:cNvSpPr>
                <a:spLocks/>
              </p:cNvSpPr>
              <p:nvPr/>
            </p:nvSpPr>
            <p:spPr bwMode="auto">
              <a:xfrm>
                <a:off x="2411" y="149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06" name="Freeform 263"/>
              <p:cNvSpPr>
                <a:spLocks/>
              </p:cNvSpPr>
              <p:nvPr/>
            </p:nvSpPr>
            <p:spPr bwMode="auto">
              <a:xfrm>
                <a:off x="1732" y="20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07" name="Freeform 264"/>
              <p:cNvSpPr>
                <a:spLocks/>
              </p:cNvSpPr>
              <p:nvPr/>
            </p:nvSpPr>
            <p:spPr bwMode="auto">
              <a:xfrm>
                <a:off x="1732" y="20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08" name="Freeform 265"/>
              <p:cNvSpPr>
                <a:spLocks/>
              </p:cNvSpPr>
              <p:nvPr/>
            </p:nvSpPr>
            <p:spPr bwMode="auto">
              <a:xfrm>
                <a:off x="1762" y="2030"/>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09" name="Freeform 266"/>
              <p:cNvSpPr>
                <a:spLocks/>
              </p:cNvSpPr>
              <p:nvPr/>
            </p:nvSpPr>
            <p:spPr bwMode="auto">
              <a:xfrm>
                <a:off x="1762" y="2030"/>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10" name="Freeform 267"/>
              <p:cNvSpPr>
                <a:spLocks/>
              </p:cNvSpPr>
              <p:nvPr/>
            </p:nvSpPr>
            <p:spPr bwMode="auto">
              <a:xfrm>
                <a:off x="1785" y="2221"/>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11" name="Freeform 268"/>
              <p:cNvSpPr>
                <a:spLocks/>
              </p:cNvSpPr>
              <p:nvPr/>
            </p:nvSpPr>
            <p:spPr bwMode="auto">
              <a:xfrm>
                <a:off x="1785" y="2221"/>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12" name="Freeform 269"/>
              <p:cNvSpPr>
                <a:spLocks/>
              </p:cNvSpPr>
              <p:nvPr/>
            </p:nvSpPr>
            <p:spPr bwMode="auto">
              <a:xfrm>
                <a:off x="3403" y="149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13" name="Freeform 270"/>
              <p:cNvSpPr>
                <a:spLocks/>
              </p:cNvSpPr>
              <p:nvPr/>
            </p:nvSpPr>
            <p:spPr bwMode="auto">
              <a:xfrm>
                <a:off x="3403" y="149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14" name="Freeform 271"/>
              <p:cNvSpPr>
                <a:spLocks/>
              </p:cNvSpPr>
              <p:nvPr/>
            </p:nvSpPr>
            <p:spPr bwMode="auto">
              <a:xfrm>
                <a:off x="3174" y="195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15" name="Freeform 272"/>
              <p:cNvSpPr>
                <a:spLocks/>
              </p:cNvSpPr>
              <p:nvPr/>
            </p:nvSpPr>
            <p:spPr bwMode="auto">
              <a:xfrm>
                <a:off x="3174" y="195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16" name="Freeform 273"/>
              <p:cNvSpPr>
                <a:spLocks/>
              </p:cNvSpPr>
              <p:nvPr/>
            </p:nvSpPr>
            <p:spPr bwMode="auto">
              <a:xfrm>
                <a:off x="2899" y="270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17" name="Freeform 274"/>
              <p:cNvSpPr>
                <a:spLocks/>
              </p:cNvSpPr>
              <p:nvPr/>
            </p:nvSpPr>
            <p:spPr bwMode="auto">
              <a:xfrm>
                <a:off x="2899" y="270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18" name="Freeform 275"/>
              <p:cNvSpPr>
                <a:spLocks/>
              </p:cNvSpPr>
              <p:nvPr/>
            </p:nvSpPr>
            <p:spPr bwMode="auto">
              <a:xfrm>
                <a:off x="3052" y="225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19" name="Freeform 276"/>
              <p:cNvSpPr>
                <a:spLocks/>
              </p:cNvSpPr>
              <p:nvPr/>
            </p:nvSpPr>
            <p:spPr bwMode="auto">
              <a:xfrm>
                <a:off x="3052" y="225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20" name="Freeform 277"/>
              <p:cNvSpPr>
                <a:spLocks/>
              </p:cNvSpPr>
              <p:nvPr/>
            </p:nvSpPr>
            <p:spPr bwMode="auto">
              <a:xfrm>
                <a:off x="3220" y="215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21" name="Freeform 278"/>
              <p:cNvSpPr>
                <a:spLocks/>
              </p:cNvSpPr>
              <p:nvPr/>
            </p:nvSpPr>
            <p:spPr bwMode="auto">
              <a:xfrm>
                <a:off x="3220" y="215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22" name="Freeform 279"/>
              <p:cNvSpPr>
                <a:spLocks/>
              </p:cNvSpPr>
              <p:nvPr/>
            </p:nvSpPr>
            <p:spPr bwMode="auto">
              <a:xfrm>
                <a:off x="2785" y="228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23" name="Freeform 280"/>
              <p:cNvSpPr>
                <a:spLocks/>
              </p:cNvSpPr>
              <p:nvPr/>
            </p:nvSpPr>
            <p:spPr bwMode="auto">
              <a:xfrm>
                <a:off x="2785" y="228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24" name="Freeform 281"/>
              <p:cNvSpPr>
                <a:spLocks/>
              </p:cNvSpPr>
              <p:nvPr/>
            </p:nvSpPr>
            <p:spPr bwMode="auto">
              <a:xfrm>
                <a:off x="3410" y="1626"/>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25" name="Freeform 282"/>
              <p:cNvSpPr>
                <a:spLocks/>
              </p:cNvSpPr>
              <p:nvPr/>
            </p:nvSpPr>
            <p:spPr bwMode="auto">
              <a:xfrm>
                <a:off x="3410" y="1626"/>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26" name="Freeform 283"/>
              <p:cNvSpPr>
                <a:spLocks/>
              </p:cNvSpPr>
              <p:nvPr/>
            </p:nvSpPr>
            <p:spPr bwMode="auto">
              <a:xfrm>
                <a:off x="3433" y="2076"/>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27" name="Freeform 284"/>
              <p:cNvSpPr>
                <a:spLocks/>
              </p:cNvSpPr>
              <p:nvPr/>
            </p:nvSpPr>
            <p:spPr bwMode="auto">
              <a:xfrm>
                <a:off x="3433" y="2076"/>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28" name="Freeform 285"/>
              <p:cNvSpPr>
                <a:spLocks/>
              </p:cNvSpPr>
              <p:nvPr/>
            </p:nvSpPr>
            <p:spPr bwMode="auto">
              <a:xfrm>
                <a:off x="3349" y="1992"/>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29" name="Freeform 286"/>
              <p:cNvSpPr>
                <a:spLocks/>
              </p:cNvSpPr>
              <p:nvPr/>
            </p:nvSpPr>
            <p:spPr bwMode="auto">
              <a:xfrm>
                <a:off x="3349" y="1992"/>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30" name="Freeform 287"/>
              <p:cNvSpPr>
                <a:spLocks/>
              </p:cNvSpPr>
              <p:nvPr/>
            </p:nvSpPr>
            <p:spPr bwMode="auto">
              <a:xfrm>
                <a:off x="3479" y="188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31" name="Freeform 288"/>
              <p:cNvSpPr>
                <a:spLocks/>
              </p:cNvSpPr>
              <p:nvPr/>
            </p:nvSpPr>
            <p:spPr bwMode="auto">
              <a:xfrm>
                <a:off x="3479" y="188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32" name="Freeform 289"/>
              <p:cNvSpPr>
                <a:spLocks/>
              </p:cNvSpPr>
              <p:nvPr/>
            </p:nvSpPr>
            <p:spPr bwMode="auto">
              <a:xfrm>
                <a:off x="3464" y="2282"/>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33" name="Freeform 290"/>
              <p:cNvSpPr>
                <a:spLocks/>
              </p:cNvSpPr>
              <p:nvPr/>
            </p:nvSpPr>
            <p:spPr bwMode="auto">
              <a:xfrm>
                <a:off x="3464" y="2282"/>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34" name="Freeform 291"/>
              <p:cNvSpPr>
                <a:spLocks/>
              </p:cNvSpPr>
              <p:nvPr/>
            </p:nvSpPr>
            <p:spPr bwMode="auto">
              <a:xfrm>
                <a:off x="3746" y="2015"/>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35" name="Freeform 292"/>
              <p:cNvSpPr>
                <a:spLocks/>
              </p:cNvSpPr>
              <p:nvPr/>
            </p:nvSpPr>
            <p:spPr bwMode="auto">
              <a:xfrm>
                <a:off x="3746" y="2015"/>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36" name="Freeform 293"/>
              <p:cNvSpPr>
                <a:spLocks/>
              </p:cNvSpPr>
              <p:nvPr/>
            </p:nvSpPr>
            <p:spPr bwMode="auto">
              <a:xfrm>
                <a:off x="3250" y="2107"/>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37" name="Freeform 294"/>
              <p:cNvSpPr>
                <a:spLocks/>
              </p:cNvSpPr>
              <p:nvPr/>
            </p:nvSpPr>
            <p:spPr bwMode="auto">
              <a:xfrm>
                <a:off x="3250" y="2107"/>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38" name="Freeform 295"/>
              <p:cNvSpPr>
                <a:spLocks/>
              </p:cNvSpPr>
              <p:nvPr/>
            </p:nvSpPr>
            <p:spPr bwMode="auto">
              <a:xfrm>
                <a:off x="3105" y="2244"/>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39" name="Freeform 296"/>
              <p:cNvSpPr>
                <a:spLocks/>
              </p:cNvSpPr>
              <p:nvPr/>
            </p:nvSpPr>
            <p:spPr bwMode="auto">
              <a:xfrm>
                <a:off x="3105" y="2244"/>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40" name="Freeform 297"/>
              <p:cNvSpPr>
                <a:spLocks/>
              </p:cNvSpPr>
              <p:nvPr/>
            </p:nvSpPr>
            <p:spPr bwMode="auto">
              <a:xfrm>
                <a:off x="2693" y="256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41" name="Freeform 298"/>
              <p:cNvSpPr>
                <a:spLocks/>
              </p:cNvSpPr>
              <p:nvPr/>
            </p:nvSpPr>
            <p:spPr bwMode="auto">
              <a:xfrm>
                <a:off x="2693" y="256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42" name="Freeform 299"/>
              <p:cNvSpPr>
                <a:spLocks/>
              </p:cNvSpPr>
              <p:nvPr/>
            </p:nvSpPr>
            <p:spPr bwMode="auto">
              <a:xfrm>
                <a:off x="3059" y="2122"/>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43" name="Freeform 300"/>
              <p:cNvSpPr>
                <a:spLocks/>
              </p:cNvSpPr>
              <p:nvPr/>
            </p:nvSpPr>
            <p:spPr bwMode="auto">
              <a:xfrm>
                <a:off x="3059" y="2122"/>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44" name="Freeform 301"/>
              <p:cNvSpPr>
                <a:spLocks/>
              </p:cNvSpPr>
              <p:nvPr/>
            </p:nvSpPr>
            <p:spPr bwMode="auto">
              <a:xfrm>
                <a:off x="2991" y="258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45" name="Freeform 302"/>
              <p:cNvSpPr>
                <a:spLocks/>
              </p:cNvSpPr>
              <p:nvPr/>
            </p:nvSpPr>
            <p:spPr bwMode="auto">
              <a:xfrm>
                <a:off x="2991" y="258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46" name="Freeform 303"/>
              <p:cNvSpPr>
                <a:spLocks/>
              </p:cNvSpPr>
              <p:nvPr/>
            </p:nvSpPr>
            <p:spPr bwMode="auto">
              <a:xfrm>
                <a:off x="3326" y="2290"/>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47" name="Freeform 304"/>
              <p:cNvSpPr>
                <a:spLocks/>
              </p:cNvSpPr>
              <p:nvPr/>
            </p:nvSpPr>
            <p:spPr bwMode="auto">
              <a:xfrm>
                <a:off x="3326" y="2290"/>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48" name="Freeform 305"/>
              <p:cNvSpPr>
                <a:spLocks/>
              </p:cNvSpPr>
              <p:nvPr/>
            </p:nvSpPr>
            <p:spPr bwMode="auto">
              <a:xfrm>
                <a:off x="3479" y="182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49" name="Freeform 306"/>
              <p:cNvSpPr>
                <a:spLocks/>
              </p:cNvSpPr>
              <p:nvPr/>
            </p:nvSpPr>
            <p:spPr bwMode="auto">
              <a:xfrm>
                <a:off x="3479" y="182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50" name="Freeform 307"/>
              <p:cNvSpPr>
                <a:spLocks/>
              </p:cNvSpPr>
              <p:nvPr/>
            </p:nvSpPr>
            <p:spPr bwMode="auto">
              <a:xfrm>
                <a:off x="3197" y="223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51" name="Freeform 308"/>
              <p:cNvSpPr>
                <a:spLocks/>
              </p:cNvSpPr>
              <p:nvPr/>
            </p:nvSpPr>
            <p:spPr bwMode="auto">
              <a:xfrm>
                <a:off x="3197" y="223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52" name="Freeform 309"/>
              <p:cNvSpPr>
                <a:spLocks/>
              </p:cNvSpPr>
              <p:nvPr/>
            </p:nvSpPr>
            <p:spPr bwMode="auto">
              <a:xfrm>
                <a:off x="3159" y="228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53" name="Freeform 310"/>
              <p:cNvSpPr>
                <a:spLocks/>
              </p:cNvSpPr>
              <p:nvPr/>
            </p:nvSpPr>
            <p:spPr bwMode="auto">
              <a:xfrm>
                <a:off x="3159" y="228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54" name="Freeform 311"/>
              <p:cNvSpPr>
                <a:spLocks/>
              </p:cNvSpPr>
              <p:nvPr/>
            </p:nvSpPr>
            <p:spPr bwMode="auto">
              <a:xfrm>
                <a:off x="3540" y="186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55" name="Freeform 312"/>
              <p:cNvSpPr>
                <a:spLocks/>
              </p:cNvSpPr>
              <p:nvPr/>
            </p:nvSpPr>
            <p:spPr bwMode="auto">
              <a:xfrm>
                <a:off x="3540" y="186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56" name="Freeform 313"/>
              <p:cNvSpPr>
                <a:spLocks/>
              </p:cNvSpPr>
              <p:nvPr/>
            </p:nvSpPr>
            <p:spPr bwMode="auto">
              <a:xfrm>
                <a:off x="3517" y="1931"/>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57" name="Freeform 314"/>
              <p:cNvSpPr>
                <a:spLocks/>
              </p:cNvSpPr>
              <p:nvPr/>
            </p:nvSpPr>
            <p:spPr bwMode="auto">
              <a:xfrm>
                <a:off x="3517" y="1931"/>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58" name="Freeform 315"/>
              <p:cNvSpPr>
                <a:spLocks/>
              </p:cNvSpPr>
              <p:nvPr/>
            </p:nvSpPr>
            <p:spPr bwMode="auto">
              <a:xfrm>
                <a:off x="3555" y="2168"/>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59" name="Freeform 316"/>
              <p:cNvSpPr>
                <a:spLocks/>
              </p:cNvSpPr>
              <p:nvPr/>
            </p:nvSpPr>
            <p:spPr bwMode="auto">
              <a:xfrm>
                <a:off x="3555" y="2168"/>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60" name="Freeform 317"/>
              <p:cNvSpPr>
                <a:spLocks/>
              </p:cNvSpPr>
              <p:nvPr/>
            </p:nvSpPr>
            <p:spPr bwMode="auto">
              <a:xfrm>
                <a:off x="3593" y="197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61" name="Freeform 318"/>
              <p:cNvSpPr>
                <a:spLocks/>
              </p:cNvSpPr>
              <p:nvPr/>
            </p:nvSpPr>
            <p:spPr bwMode="auto">
              <a:xfrm>
                <a:off x="3593" y="197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62" name="Freeform 319"/>
              <p:cNvSpPr>
                <a:spLocks/>
              </p:cNvSpPr>
              <p:nvPr/>
            </p:nvSpPr>
            <p:spPr bwMode="auto">
              <a:xfrm>
                <a:off x="3181" y="2221"/>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63" name="Freeform 320"/>
              <p:cNvSpPr>
                <a:spLocks/>
              </p:cNvSpPr>
              <p:nvPr/>
            </p:nvSpPr>
            <p:spPr bwMode="auto">
              <a:xfrm>
                <a:off x="3181" y="2221"/>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64" name="Freeform 321"/>
              <p:cNvSpPr>
                <a:spLocks/>
              </p:cNvSpPr>
              <p:nvPr/>
            </p:nvSpPr>
            <p:spPr bwMode="auto">
              <a:xfrm>
                <a:off x="3433" y="2061"/>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65" name="Freeform 322"/>
              <p:cNvSpPr>
                <a:spLocks/>
              </p:cNvSpPr>
              <p:nvPr/>
            </p:nvSpPr>
            <p:spPr bwMode="auto">
              <a:xfrm>
                <a:off x="3433" y="2061"/>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66" name="Freeform 323"/>
              <p:cNvSpPr>
                <a:spLocks/>
              </p:cNvSpPr>
              <p:nvPr/>
            </p:nvSpPr>
            <p:spPr bwMode="auto">
              <a:xfrm>
                <a:off x="3128" y="1855"/>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67" name="Freeform 324"/>
              <p:cNvSpPr>
                <a:spLocks/>
              </p:cNvSpPr>
              <p:nvPr/>
            </p:nvSpPr>
            <p:spPr bwMode="auto">
              <a:xfrm>
                <a:off x="3128" y="1855"/>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68" name="Freeform 325"/>
              <p:cNvSpPr>
                <a:spLocks/>
              </p:cNvSpPr>
              <p:nvPr/>
            </p:nvSpPr>
            <p:spPr bwMode="auto">
              <a:xfrm>
                <a:off x="3342" y="219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69" name="Freeform 326"/>
              <p:cNvSpPr>
                <a:spLocks/>
              </p:cNvSpPr>
              <p:nvPr/>
            </p:nvSpPr>
            <p:spPr bwMode="auto">
              <a:xfrm>
                <a:off x="3342" y="219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70" name="Freeform 327"/>
              <p:cNvSpPr>
                <a:spLocks/>
              </p:cNvSpPr>
              <p:nvPr/>
            </p:nvSpPr>
            <p:spPr bwMode="auto">
              <a:xfrm>
                <a:off x="3510" y="1771"/>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71" name="Freeform 328"/>
              <p:cNvSpPr>
                <a:spLocks/>
              </p:cNvSpPr>
              <p:nvPr/>
            </p:nvSpPr>
            <p:spPr bwMode="auto">
              <a:xfrm>
                <a:off x="3510" y="1771"/>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72" name="Freeform 329"/>
              <p:cNvSpPr>
                <a:spLocks/>
              </p:cNvSpPr>
              <p:nvPr/>
            </p:nvSpPr>
            <p:spPr bwMode="auto">
              <a:xfrm>
                <a:off x="3502" y="1817"/>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73" name="Freeform 330"/>
              <p:cNvSpPr>
                <a:spLocks/>
              </p:cNvSpPr>
              <p:nvPr/>
            </p:nvSpPr>
            <p:spPr bwMode="auto">
              <a:xfrm>
                <a:off x="3502" y="1817"/>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74" name="Freeform 331"/>
              <p:cNvSpPr>
                <a:spLocks/>
              </p:cNvSpPr>
              <p:nvPr/>
            </p:nvSpPr>
            <p:spPr bwMode="auto">
              <a:xfrm>
                <a:off x="3334" y="218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75" name="Freeform 332"/>
              <p:cNvSpPr>
                <a:spLocks/>
              </p:cNvSpPr>
              <p:nvPr/>
            </p:nvSpPr>
            <p:spPr bwMode="auto">
              <a:xfrm>
                <a:off x="3334" y="218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76" name="Freeform 333"/>
              <p:cNvSpPr>
                <a:spLocks/>
              </p:cNvSpPr>
              <p:nvPr/>
            </p:nvSpPr>
            <p:spPr bwMode="auto">
              <a:xfrm>
                <a:off x="3395" y="2244"/>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77" name="Freeform 334"/>
              <p:cNvSpPr>
                <a:spLocks/>
              </p:cNvSpPr>
              <p:nvPr/>
            </p:nvSpPr>
            <p:spPr bwMode="auto">
              <a:xfrm>
                <a:off x="3395" y="2244"/>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78" name="Freeform 335"/>
              <p:cNvSpPr>
                <a:spLocks/>
              </p:cNvSpPr>
              <p:nvPr/>
            </p:nvSpPr>
            <p:spPr bwMode="auto">
              <a:xfrm>
                <a:off x="3510" y="159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79" name="Freeform 336"/>
              <p:cNvSpPr>
                <a:spLocks/>
              </p:cNvSpPr>
              <p:nvPr/>
            </p:nvSpPr>
            <p:spPr bwMode="auto">
              <a:xfrm>
                <a:off x="3510" y="159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80" name="Freeform 337"/>
              <p:cNvSpPr>
                <a:spLocks/>
              </p:cNvSpPr>
              <p:nvPr/>
            </p:nvSpPr>
            <p:spPr bwMode="auto">
              <a:xfrm>
                <a:off x="3349" y="2351"/>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81" name="Freeform 338"/>
              <p:cNvSpPr>
                <a:spLocks/>
              </p:cNvSpPr>
              <p:nvPr/>
            </p:nvSpPr>
            <p:spPr bwMode="auto">
              <a:xfrm>
                <a:off x="3349" y="2351"/>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82" name="Freeform 339"/>
              <p:cNvSpPr>
                <a:spLocks/>
              </p:cNvSpPr>
              <p:nvPr/>
            </p:nvSpPr>
            <p:spPr bwMode="auto">
              <a:xfrm>
                <a:off x="3563" y="1839"/>
                <a:ext cx="69" cy="62"/>
              </a:xfrm>
              <a:custGeom>
                <a:avLst/>
                <a:gdLst>
                  <a:gd name="T0" fmla="*/ 38 w 69"/>
                  <a:gd name="T1" fmla="*/ 0 h 62"/>
                  <a:gd name="T2" fmla="*/ 69 w 69"/>
                  <a:gd name="T3" fmla="*/ 62 h 62"/>
                  <a:gd name="T4" fmla="*/ 0 w 69"/>
                  <a:gd name="T5" fmla="*/ 62 h 62"/>
                  <a:gd name="T6" fmla="*/ 38 w 69"/>
                  <a:gd name="T7" fmla="*/ 0 h 62"/>
                </a:gdLst>
                <a:ahLst/>
                <a:cxnLst>
                  <a:cxn ang="0">
                    <a:pos x="T0" y="T1"/>
                  </a:cxn>
                  <a:cxn ang="0">
                    <a:pos x="T2" y="T3"/>
                  </a:cxn>
                  <a:cxn ang="0">
                    <a:pos x="T4" y="T5"/>
                  </a:cxn>
                  <a:cxn ang="0">
                    <a:pos x="T6" y="T7"/>
                  </a:cxn>
                </a:cxnLst>
                <a:rect l="0" t="0" r="r" b="b"/>
                <a:pathLst>
                  <a:path w="69" h="62">
                    <a:moveTo>
                      <a:pt x="38" y="0"/>
                    </a:moveTo>
                    <a:lnTo>
                      <a:pt x="69" y="62"/>
                    </a:lnTo>
                    <a:lnTo>
                      <a:pt x="0" y="62"/>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83" name="Freeform 340"/>
              <p:cNvSpPr>
                <a:spLocks/>
              </p:cNvSpPr>
              <p:nvPr/>
            </p:nvSpPr>
            <p:spPr bwMode="auto">
              <a:xfrm>
                <a:off x="3563" y="1839"/>
                <a:ext cx="69" cy="62"/>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84" name="Freeform 341"/>
              <p:cNvSpPr>
                <a:spLocks/>
              </p:cNvSpPr>
              <p:nvPr/>
            </p:nvSpPr>
            <p:spPr bwMode="auto">
              <a:xfrm>
                <a:off x="3105" y="1870"/>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85" name="Freeform 342"/>
              <p:cNvSpPr>
                <a:spLocks/>
              </p:cNvSpPr>
              <p:nvPr/>
            </p:nvSpPr>
            <p:spPr bwMode="auto">
              <a:xfrm>
                <a:off x="3105" y="1870"/>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86" name="Freeform 343"/>
              <p:cNvSpPr>
                <a:spLocks/>
              </p:cNvSpPr>
              <p:nvPr/>
            </p:nvSpPr>
            <p:spPr bwMode="auto">
              <a:xfrm>
                <a:off x="2983" y="227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87" name="Freeform 344"/>
              <p:cNvSpPr>
                <a:spLocks/>
              </p:cNvSpPr>
              <p:nvPr/>
            </p:nvSpPr>
            <p:spPr bwMode="auto">
              <a:xfrm>
                <a:off x="2983" y="227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88" name="Freeform 345"/>
              <p:cNvSpPr>
                <a:spLocks/>
              </p:cNvSpPr>
              <p:nvPr/>
            </p:nvSpPr>
            <p:spPr bwMode="auto">
              <a:xfrm>
                <a:off x="3143" y="2343"/>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89" name="Freeform 346"/>
              <p:cNvSpPr>
                <a:spLocks/>
              </p:cNvSpPr>
              <p:nvPr/>
            </p:nvSpPr>
            <p:spPr bwMode="auto">
              <a:xfrm>
                <a:off x="3143" y="2343"/>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90" name="Freeform 347"/>
              <p:cNvSpPr>
                <a:spLocks/>
              </p:cNvSpPr>
              <p:nvPr/>
            </p:nvSpPr>
            <p:spPr bwMode="auto">
              <a:xfrm>
                <a:off x="2792" y="2068"/>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91" name="Freeform 348"/>
              <p:cNvSpPr>
                <a:spLocks/>
              </p:cNvSpPr>
              <p:nvPr/>
            </p:nvSpPr>
            <p:spPr bwMode="auto">
              <a:xfrm>
                <a:off x="2792" y="2068"/>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92" name="Freeform 349"/>
              <p:cNvSpPr>
                <a:spLocks/>
              </p:cNvSpPr>
              <p:nvPr/>
            </p:nvSpPr>
            <p:spPr bwMode="auto">
              <a:xfrm>
                <a:off x="3441" y="20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93" name="Freeform 350"/>
              <p:cNvSpPr>
                <a:spLocks/>
              </p:cNvSpPr>
              <p:nvPr/>
            </p:nvSpPr>
            <p:spPr bwMode="auto">
              <a:xfrm>
                <a:off x="3441" y="20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94" name="Freeform 351"/>
              <p:cNvSpPr>
                <a:spLocks/>
              </p:cNvSpPr>
              <p:nvPr/>
            </p:nvSpPr>
            <p:spPr bwMode="auto">
              <a:xfrm>
                <a:off x="3151" y="2168"/>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95" name="Freeform 352"/>
              <p:cNvSpPr>
                <a:spLocks/>
              </p:cNvSpPr>
              <p:nvPr/>
            </p:nvSpPr>
            <p:spPr bwMode="auto">
              <a:xfrm>
                <a:off x="3151" y="2168"/>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96" name="Freeform 353"/>
              <p:cNvSpPr>
                <a:spLocks/>
              </p:cNvSpPr>
              <p:nvPr/>
            </p:nvSpPr>
            <p:spPr bwMode="auto">
              <a:xfrm>
                <a:off x="3174" y="232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97" name="Freeform 354"/>
              <p:cNvSpPr>
                <a:spLocks/>
              </p:cNvSpPr>
              <p:nvPr/>
            </p:nvSpPr>
            <p:spPr bwMode="auto">
              <a:xfrm>
                <a:off x="3174" y="232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98" name="Freeform 355"/>
              <p:cNvSpPr>
                <a:spLocks/>
              </p:cNvSpPr>
              <p:nvPr/>
            </p:nvSpPr>
            <p:spPr bwMode="auto">
              <a:xfrm>
                <a:off x="3418" y="212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599" name="Freeform 356"/>
              <p:cNvSpPr>
                <a:spLocks/>
              </p:cNvSpPr>
              <p:nvPr/>
            </p:nvSpPr>
            <p:spPr bwMode="auto">
              <a:xfrm>
                <a:off x="3418" y="212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00" name="Freeform 357"/>
              <p:cNvSpPr>
                <a:spLocks/>
              </p:cNvSpPr>
              <p:nvPr/>
            </p:nvSpPr>
            <p:spPr bwMode="auto">
              <a:xfrm>
                <a:off x="3075" y="2542"/>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01" name="Freeform 358"/>
              <p:cNvSpPr>
                <a:spLocks/>
              </p:cNvSpPr>
              <p:nvPr/>
            </p:nvSpPr>
            <p:spPr bwMode="auto">
              <a:xfrm>
                <a:off x="3075" y="2542"/>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02" name="Freeform 359"/>
              <p:cNvSpPr>
                <a:spLocks/>
              </p:cNvSpPr>
              <p:nvPr/>
            </p:nvSpPr>
            <p:spPr bwMode="auto">
              <a:xfrm>
                <a:off x="3563" y="189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03" name="Freeform 360"/>
              <p:cNvSpPr>
                <a:spLocks/>
              </p:cNvSpPr>
              <p:nvPr/>
            </p:nvSpPr>
            <p:spPr bwMode="auto">
              <a:xfrm>
                <a:off x="3563" y="189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04" name="Freeform 361"/>
              <p:cNvSpPr>
                <a:spLocks/>
              </p:cNvSpPr>
              <p:nvPr/>
            </p:nvSpPr>
            <p:spPr bwMode="auto">
              <a:xfrm>
                <a:off x="3616" y="184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05" name="Freeform 362"/>
              <p:cNvSpPr>
                <a:spLocks/>
              </p:cNvSpPr>
              <p:nvPr/>
            </p:nvSpPr>
            <p:spPr bwMode="auto">
              <a:xfrm>
                <a:off x="3616" y="184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06" name="Freeform 363"/>
              <p:cNvSpPr>
                <a:spLocks/>
              </p:cNvSpPr>
              <p:nvPr/>
            </p:nvSpPr>
            <p:spPr bwMode="auto">
              <a:xfrm>
                <a:off x="3181" y="2328"/>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07" name="Freeform 364"/>
              <p:cNvSpPr>
                <a:spLocks/>
              </p:cNvSpPr>
              <p:nvPr/>
            </p:nvSpPr>
            <p:spPr bwMode="auto">
              <a:xfrm>
                <a:off x="3181" y="232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08" name="Freeform 365"/>
              <p:cNvSpPr>
                <a:spLocks/>
              </p:cNvSpPr>
              <p:nvPr/>
            </p:nvSpPr>
            <p:spPr bwMode="auto">
              <a:xfrm>
                <a:off x="3418" y="205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09" name="Freeform 366"/>
              <p:cNvSpPr>
                <a:spLocks/>
              </p:cNvSpPr>
              <p:nvPr/>
            </p:nvSpPr>
            <p:spPr bwMode="auto">
              <a:xfrm>
                <a:off x="3418" y="205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10" name="Freeform 367"/>
              <p:cNvSpPr>
                <a:spLocks/>
              </p:cNvSpPr>
              <p:nvPr/>
            </p:nvSpPr>
            <p:spPr bwMode="auto">
              <a:xfrm>
                <a:off x="3082" y="2313"/>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11" name="Freeform 368"/>
              <p:cNvSpPr>
                <a:spLocks/>
              </p:cNvSpPr>
              <p:nvPr/>
            </p:nvSpPr>
            <p:spPr bwMode="auto">
              <a:xfrm>
                <a:off x="3082" y="2313"/>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12" name="Freeform 369"/>
              <p:cNvSpPr>
                <a:spLocks/>
              </p:cNvSpPr>
              <p:nvPr/>
            </p:nvSpPr>
            <p:spPr bwMode="auto">
              <a:xfrm>
                <a:off x="3197" y="166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13" name="Freeform 370"/>
              <p:cNvSpPr>
                <a:spLocks/>
              </p:cNvSpPr>
              <p:nvPr/>
            </p:nvSpPr>
            <p:spPr bwMode="auto">
              <a:xfrm>
                <a:off x="3197" y="166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14" name="Freeform 371"/>
              <p:cNvSpPr>
                <a:spLocks/>
              </p:cNvSpPr>
              <p:nvPr/>
            </p:nvSpPr>
            <p:spPr bwMode="auto">
              <a:xfrm>
                <a:off x="3365" y="187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15" name="Freeform 372"/>
              <p:cNvSpPr>
                <a:spLocks/>
              </p:cNvSpPr>
              <p:nvPr/>
            </p:nvSpPr>
            <p:spPr bwMode="auto">
              <a:xfrm>
                <a:off x="3365" y="187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16" name="Freeform 373"/>
              <p:cNvSpPr>
                <a:spLocks/>
              </p:cNvSpPr>
              <p:nvPr/>
            </p:nvSpPr>
            <p:spPr bwMode="auto">
              <a:xfrm>
                <a:off x="3426" y="247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17" name="Freeform 374"/>
              <p:cNvSpPr>
                <a:spLocks/>
              </p:cNvSpPr>
              <p:nvPr/>
            </p:nvSpPr>
            <p:spPr bwMode="auto">
              <a:xfrm>
                <a:off x="3426" y="247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18" name="Freeform 375"/>
              <p:cNvSpPr>
                <a:spLocks/>
              </p:cNvSpPr>
              <p:nvPr/>
            </p:nvSpPr>
            <p:spPr bwMode="auto">
              <a:xfrm>
                <a:off x="3281" y="212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19" name="Freeform 376"/>
              <p:cNvSpPr>
                <a:spLocks/>
              </p:cNvSpPr>
              <p:nvPr/>
            </p:nvSpPr>
            <p:spPr bwMode="auto">
              <a:xfrm>
                <a:off x="3281" y="212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20" name="Freeform 377"/>
              <p:cNvSpPr>
                <a:spLocks/>
              </p:cNvSpPr>
              <p:nvPr/>
            </p:nvSpPr>
            <p:spPr bwMode="auto">
              <a:xfrm>
                <a:off x="3227" y="2129"/>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21" name="Freeform 378"/>
              <p:cNvSpPr>
                <a:spLocks/>
              </p:cNvSpPr>
              <p:nvPr/>
            </p:nvSpPr>
            <p:spPr bwMode="auto">
              <a:xfrm>
                <a:off x="3227" y="2129"/>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22" name="Freeform 379"/>
              <p:cNvSpPr>
                <a:spLocks/>
              </p:cNvSpPr>
              <p:nvPr/>
            </p:nvSpPr>
            <p:spPr bwMode="auto">
              <a:xfrm>
                <a:off x="3426" y="1481"/>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23" name="Freeform 380"/>
              <p:cNvSpPr>
                <a:spLocks/>
              </p:cNvSpPr>
              <p:nvPr/>
            </p:nvSpPr>
            <p:spPr bwMode="auto">
              <a:xfrm>
                <a:off x="3426" y="1481"/>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24" name="Freeform 381"/>
              <p:cNvSpPr>
                <a:spLocks/>
              </p:cNvSpPr>
              <p:nvPr/>
            </p:nvSpPr>
            <p:spPr bwMode="auto">
              <a:xfrm>
                <a:off x="3059" y="1374"/>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25" name="Freeform 382"/>
              <p:cNvSpPr>
                <a:spLocks/>
              </p:cNvSpPr>
              <p:nvPr/>
            </p:nvSpPr>
            <p:spPr bwMode="auto">
              <a:xfrm>
                <a:off x="3059" y="1374"/>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26" name="Freeform 383"/>
              <p:cNvSpPr>
                <a:spLocks/>
              </p:cNvSpPr>
              <p:nvPr/>
            </p:nvSpPr>
            <p:spPr bwMode="auto">
              <a:xfrm>
                <a:off x="3624" y="216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27" name="Freeform 384"/>
              <p:cNvSpPr>
                <a:spLocks/>
              </p:cNvSpPr>
              <p:nvPr/>
            </p:nvSpPr>
            <p:spPr bwMode="auto">
              <a:xfrm>
                <a:off x="3624" y="216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28" name="Freeform 385"/>
              <p:cNvSpPr>
                <a:spLocks/>
              </p:cNvSpPr>
              <p:nvPr/>
            </p:nvSpPr>
            <p:spPr bwMode="auto">
              <a:xfrm>
                <a:off x="2998" y="2358"/>
                <a:ext cx="77" cy="62"/>
              </a:xfrm>
              <a:custGeom>
                <a:avLst/>
                <a:gdLst>
                  <a:gd name="T0" fmla="*/ 38 w 77"/>
                  <a:gd name="T1" fmla="*/ 0 h 62"/>
                  <a:gd name="T2" fmla="*/ 77 w 77"/>
                  <a:gd name="T3" fmla="*/ 62 h 62"/>
                  <a:gd name="T4" fmla="*/ 0 w 77"/>
                  <a:gd name="T5" fmla="*/ 62 h 62"/>
                  <a:gd name="T6" fmla="*/ 38 w 77"/>
                  <a:gd name="T7" fmla="*/ 0 h 62"/>
                </a:gdLst>
                <a:ahLst/>
                <a:cxnLst>
                  <a:cxn ang="0">
                    <a:pos x="T0" y="T1"/>
                  </a:cxn>
                  <a:cxn ang="0">
                    <a:pos x="T2" y="T3"/>
                  </a:cxn>
                  <a:cxn ang="0">
                    <a:pos x="T4" y="T5"/>
                  </a:cxn>
                  <a:cxn ang="0">
                    <a:pos x="T6" y="T7"/>
                  </a:cxn>
                </a:cxnLst>
                <a:rect l="0" t="0" r="r" b="b"/>
                <a:pathLst>
                  <a:path w="77" h="62">
                    <a:moveTo>
                      <a:pt x="38" y="0"/>
                    </a:moveTo>
                    <a:lnTo>
                      <a:pt x="77" y="62"/>
                    </a:lnTo>
                    <a:lnTo>
                      <a:pt x="0" y="62"/>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29" name="Freeform 386"/>
              <p:cNvSpPr>
                <a:spLocks/>
              </p:cNvSpPr>
              <p:nvPr/>
            </p:nvSpPr>
            <p:spPr bwMode="auto">
              <a:xfrm>
                <a:off x="2998" y="2358"/>
                <a:ext cx="77"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30" name="Freeform 387"/>
              <p:cNvSpPr>
                <a:spLocks/>
              </p:cNvSpPr>
              <p:nvPr/>
            </p:nvSpPr>
            <p:spPr bwMode="auto">
              <a:xfrm>
                <a:off x="2800" y="264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31" name="Freeform 388"/>
              <p:cNvSpPr>
                <a:spLocks/>
              </p:cNvSpPr>
              <p:nvPr/>
            </p:nvSpPr>
            <p:spPr bwMode="auto">
              <a:xfrm>
                <a:off x="2800" y="264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32" name="Freeform 389"/>
              <p:cNvSpPr>
                <a:spLocks/>
              </p:cNvSpPr>
              <p:nvPr/>
            </p:nvSpPr>
            <p:spPr bwMode="auto">
              <a:xfrm>
                <a:off x="3349" y="1923"/>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33" name="Freeform 390"/>
              <p:cNvSpPr>
                <a:spLocks/>
              </p:cNvSpPr>
              <p:nvPr/>
            </p:nvSpPr>
            <p:spPr bwMode="auto">
              <a:xfrm>
                <a:off x="3349" y="1923"/>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34" name="Freeform 391"/>
              <p:cNvSpPr>
                <a:spLocks/>
              </p:cNvSpPr>
              <p:nvPr/>
            </p:nvSpPr>
            <p:spPr bwMode="auto">
              <a:xfrm>
                <a:off x="3227" y="2061"/>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35" name="Freeform 392"/>
              <p:cNvSpPr>
                <a:spLocks/>
              </p:cNvSpPr>
              <p:nvPr/>
            </p:nvSpPr>
            <p:spPr bwMode="auto">
              <a:xfrm>
                <a:off x="3227" y="2061"/>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36" name="Freeform 393"/>
              <p:cNvSpPr>
                <a:spLocks/>
              </p:cNvSpPr>
              <p:nvPr/>
            </p:nvSpPr>
            <p:spPr bwMode="auto">
              <a:xfrm>
                <a:off x="3418" y="226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37" name="Freeform 394"/>
              <p:cNvSpPr>
                <a:spLocks/>
              </p:cNvSpPr>
              <p:nvPr/>
            </p:nvSpPr>
            <p:spPr bwMode="auto">
              <a:xfrm>
                <a:off x="3418" y="226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38" name="Freeform 395"/>
              <p:cNvSpPr>
                <a:spLocks/>
              </p:cNvSpPr>
              <p:nvPr/>
            </p:nvSpPr>
            <p:spPr bwMode="auto">
              <a:xfrm>
                <a:off x="3548" y="154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39" name="Freeform 396"/>
              <p:cNvSpPr>
                <a:spLocks/>
              </p:cNvSpPr>
              <p:nvPr/>
            </p:nvSpPr>
            <p:spPr bwMode="auto">
              <a:xfrm>
                <a:off x="3548" y="154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40" name="Freeform 397"/>
              <p:cNvSpPr>
                <a:spLocks/>
              </p:cNvSpPr>
              <p:nvPr/>
            </p:nvSpPr>
            <p:spPr bwMode="auto">
              <a:xfrm>
                <a:off x="3510" y="2007"/>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41" name="Freeform 398"/>
              <p:cNvSpPr>
                <a:spLocks/>
              </p:cNvSpPr>
              <p:nvPr/>
            </p:nvSpPr>
            <p:spPr bwMode="auto">
              <a:xfrm>
                <a:off x="3510" y="2007"/>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42" name="Freeform 399"/>
              <p:cNvSpPr>
                <a:spLocks/>
              </p:cNvSpPr>
              <p:nvPr/>
            </p:nvSpPr>
            <p:spPr bwMode="auto">
              <a:xfrm>
                <a:off x="3403" y="177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43" name="Freeform 400"/>
              <p:cNvSpPr>
                <a:spLocks/>
              </p:cNvSpPr>
              <p:nvPr/>
            </p:nvSpPr>
            <p:spPr bwMode="auto">
              <a:xfrm>
                <a:off x="3403" y="177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44" name="Freeform 401"/>
              <p:cNvSpPr>
                <a:spLocks/>
              </p:cNvSpPr>
              <p:nvPr/>
            </p:nvSpPr>
            <p:spPr bwMode="auto">
              <a:xfrm>
                <a:off x="3319" y="216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45" name="Freeform 402"/>
              <p:cNvSpPr>
                <a:spLocks/>
              </p:cNvSpPr>
              <p:nvPr/>
            </p:nvSpPr>
            <p:spPr bwMode="auto">
              <a:xfrm>
                <a:off x="3319" y="216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46" name="Freeform 403"/>
              <p:cNvSpPr>
                <a:spLocks/>
              </p:cNvSpPr>
              <p:nvPr/>
            </p:nvSpPr>
            <p:spPr bwMode="auto">
              <a:xfrm>
                <a:off x="3113" y="232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47" name="Freeform 404"/>
              <p:cNvSpPr>
                <a:spLocks/>
              </p:cNvSpPr>
              <p:nvPr/>
            </p:nvSpPr>
            <p:spPr bwMode="auto">
              <a:xfrm>
                <a:off x="3113" y="232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48" name="Freeform 405"/>
              <p:cNvSpPr>
                <a:spLocks/>
              </p:cNvSpPr>
              <p:nvPr/>
            </p:nvSpPr>
            <p:spPr bwMode="auto">
              <a:xfrm>
                <a:off x="3456" y="109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649" name="Freeform 406"/>
              <p:cNvSpPr>
                <a:spLocks/>
              </p:cNvSpPr>
              <p:nvPr/>
            </p:nvSpPr>
            <p:spPr bwMode="auto">
              <a:xfrm>
                <a:off x="3456" y="109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grpSp>
        <p:grpSp>
          <p:nvGrpSpPr>
            <p:cNvPr id="953" name="Group 608"/>
            <p:cNvGrpSpPr>
              <a:grpSpLocks/>
            </p:cNvGrpSpPr>
            <p:nvPr/>
          </p:nvGrpSpPr>
          <p:grpSpPr bwMode="auto">
            <a:xfrm>
              <a:off x="1503" y="847"/>
              <a:ext cx="2182" cy="1977"/>
              <a:chOff x="1503" y="847"/>
              <a:chExt cx="2182" cy="1977"/>
            </a:xfrm>
          </p:grpSpPr>
          <p:sp>
            <p:nvSpPr>
              <p:cNvPr id="1250" name="Freeform 408"/>
              <p:cNvSpPr>
                <a:spLocks/>
              </p:cNvSpPr>
              <p:nvPr/>
            </p:nvSpPr>
            <p:spPr bwMode="auto">
              <a:xfrm>
                <a:off x="2991" y="2076"/>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51" name="Freeform 409"/>
              <p:cNvSpPr>
                <a:spLocks/>
              </p:cNvSpPr>
              <p:nvPr/>
            </p:nvSpPr>
            <p:spPr bwMode="auto">
              <a:xfrm>
                <a:off x="2991" y="2076"/>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52" name="Freeform 410"/>
              <p:cNvSpPr>
                <a:spLocks/>
              </p:cNvSpPr>
              <p:nvPr/>
            </p:nvSpPr>
            <p:spPr bwMode="auto">
              <a:xfrm>
                <a:off x="3296" y="234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53" name="Freeform 411"/>
              <p:cNvSpPr>
                <a:spLocks/>
              </p:cNvSpPr>
              <p:nvPr/>
            </p:nvSpPr>
            <p:spPr bwMode="auto">
              <a:xfrm>
                <a:off x="3296" y="234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54" name="Freeform 412"/>
              <p:cNvSpPr>
                <a:spLocks/>
              </p:cNvSpPr>
              <p:nvPr/>
            </p:nvSpPr>
            <p:spPr bwMode="auto">
              <a:xfrm>
                <a:off x="3113" y="242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55" name="Freeform 413"/>
              <p:cNvSpPr>
                <a:spLocks/>
              </p:cNvSpPr>
              <p:nvPr/>
            </p:nvSpPr>
            <p:spPr bwMode="auto">
              <a:xfrm>
                <a:off x="3113" y="242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56" name="Freeform 414"/>
              <p:cNvSpPr>
                <a:spLocks/>
              </p:cNvSpPr>
              <p:nvPr/>
            </p:nvSpPr>
            <p:spPr bwMode="auto">
              <a:xfrm>
                <a:off x="3510" y="195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57" name="Freeform 415"/>
              <p:cNvSpPr>
                <a:spLocks/>
              </p:cNvSpPr>
              <p:nvPr/>
            </p:nvSpPr>
            <p:spPr bwMode="auto">
              <a:xfrm>
                <a:off x="3510" y="195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58" name="Freeform 416"/>
              <p:cNvSpPr>
                <a:spLocks/>
              </p:cNvSpPr>
              <p:nvPr/>
            </p:nvSpPr>
            <p:spPr bwMode="auto">
              <a:xfrm>
                <a:off x="3235" y="225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59" name="Freeform 417"/>
              <p:cNvSpPr>
                <a:spLocks/>
              </p:cNvSpPr>
              <p:nvPr/>
            </p:nvSpPr>
            <p:spPr bwMode="auto">
              <a:xfrm>
                <a:off x="3235" y="225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60" name="Freeform 418"/>
              <p:cNvSpPr>
                <a:spLocks/>
              </p:cNvSpPr>
              <p:nvPr/>
            </p:nvSpPr>
            <p:spPr bwMode="auto">
              <a:xfrm>
                <a:off x="3540" y="171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61" name="Freeform 419"/>
              <p:cNvSpPr>
                <a:spLocks/>
              </p:cNvSpPr>
              <p:nvPr/>
            </p:nvSpPr>
            <p:spPr bwMode="auto">
              <a:xfrm>
                <a:off x="3540" y="171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62" name="Freeform 420"/>
              <p:cNvSpPr>
                <a:spLocks/>
              </p:cNvSpPr>
              <p:nvPr/>
            </p:nvSpPr>
            <p:spPr bwMode="auto">
              <a:xfrm>
                <a:off x="3059" y="2297"/>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63" name="Freeform 421"/>
              <p:cNvSpPr>
                <a:spLocks/>
              </p:cNvSpPr>
              <p:nvPr/>
            </p:nvSpPr>
            <p:spPr bwMode="auto">
              <a:xfrm>
                <a:off x="3059" y="2297"/>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64" name="Freeform 422"/>
              <p:cNvSpPr>
                <a:spLocks/>
              </p:cNvSpPr>
              <p:nvPr/>
            </p:nvSpPr>
            <p:spPr bwMode="auto">
              <a:xfrm>
                <a:off x="3281" y="214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65" name="Freeform 423"/>
              <p:cNvSpPr>
                <a:spLocks/>
              </p:cNvSpPr>
              <p:nvPr/>
            </p:nvSpPr>
            <p:spPr bwMode="auto">
              <a:xfrm>
                <a:off x="3281" y="214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66" name="Freeform 424"/>
              <p:cNvSpPr>
                <a:spLocks/>
              </p:cNvSpPr>
              <p:nvPr/>
            </p:nvSpPr>
            <p:spPr bwMode="auto">
              <a:xfrm>
                <a:off x="3036" y="1839"/>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67" name="Freeform 425"/>
              <p:cNvSpPr>
                <a:spLocks/>
              </p:cNvSpPr>
              <p:nvPr/>
            </p:nvSpPr>
            <p:spPr bwMode="auto">
              <a:xfrm>
                <a:off x="3036" y="1839"/>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68" name="Freeform 426"/>
              <p:cNvSpPr>
                <a:spLocks/>
              </p:cNvSpPr>
              <p:nvPr/>
            </p:nvSpPr>
            <p:spPr bwMode="auto">
              <a:xfrm>
                <a:off x="3502" y="203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69" name="Freeform 427"/>
              <p:cNvSpPr>
                <a:spLocks/>
              </p:cNvSpPr>
              <p:nvPr/>
            </p:nvSpPr>
            <p:spPr bwMode="auto">
              <a:xfrm>
                <a:off x="3502" y="203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70" name="Freeform 428"/>
              <p:cNvSpPr>
                <a:spLocks/>
              </p:cNvSpPr>
              <p:nvPr/>
            </p:nvSpPr>
            <p:spPr bwMode="auto">
              <a:xfrm>
                <a:off x="3548" y="169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71" name="Freeform 429"/>
              <p:cNvSpPr>
                <a:spLocks/>
              </p:cNvSpPr>
              <p:nvPr/>
            </p:nvSpPr>
            <p:spPr bwMode="auto">
              <a:xfrm>
                <a:off x="3548" y="169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72" name="Freeform 430"/>
              <p:cNvSpPr>
                <a:spLocks/>
              </p:cNvSpPr>
              <p:nvPr/>
            </p:nvSpPr>
            <p:spPr bwMode="auto">
              <a:xfrm>
                <a:off x="3029" y="170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73" name="Freeform 431"/>
              <p:cNvSpPr>
                <a:spLocks/>
              </p:cNvSpPr>
              <p:nvPr/>
            </p:nvSpPr>
            <p:spPr bwMode="auto">
              <a:xfrm>
                <a:off x="3029" y="170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74" name="Freeform 432"/>
              <p:cNvSpPr>
                <a:spLocks/>
              </p:cNvSpPr>
              <p:nvPr/>
            </p:nvSpPr>
            <p:spPr bwMode="auto">
              <a:xfrm>
                <a:off x="3517" y="177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75" name="Freeform 433"/>
              <p:cNvSpPr>
                <a:spLocks/>
              </p:cNvSpPr>
              <p:nvPr/>
            </p:nvSpPr>
            <p:spPr bwMode="auto">
              <a:xfrm>
                <a:off x="3517" y="177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76" name="Freeform 434"/>
              <p:cNvSpPr>
                <a:spLocks/>
              </p:cNvSpPr>
              <p:nvPr/>
            </p:nvSpPr>
            <p:spPr bwMode="auto">
              <a:xfrm>
                <a:off x="3174" y="249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77" name="Freeform 435"/>
              <p:cNvSpPr>
                <a:spLocks/>
              </p:cNvSpPr>
              <p:nvPr/>
            </p:nvSpPr>
            <p:spPr bwMode="auto">
              <a:xfrm>
                <a:off x="3174" y="249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78" name="Freeform 436"/>
              <p:cNvSpPr>
                <a:spLocks/>
              </p:cNvSpPr>
              <p:nvPr/>
            </p:nvSpPr>
            <p:spPr bwMode="auto">
              <a:xfrm>
                <a:off x="3212" y="223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79" name="Freeform 437"/>
              <p:cNvSpPr>
                <a:spLocks/>
              </p:cNvSpPr>
              <p:nvPr/>
            </p:nvSpPr>
            <p:spPr bwMode="auto">
              <a:xfrm>
                <a:off x="3212" y="223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80" name="Freeform 438"/>
              <p:cNvSpPr>
                <a:spLocks/>
              </p:cNvSpPr>
              <p:nvPr/>
            </p:nvSpPr>
            <p:spPr bwMode="auto">
              <a:xfrm>
                <a:off x="3357" y="2007"/>
                <a:ext cx="69" cy="69"/>
              </a:xfrm>
              <a:custGeom>
                <a:avLst/>
                <a:gdLst>
                  <a:gd name="T0" fmla="*/ 30 w 69"/>
                  <a:gd name="T1" fmla="*/ 0 h 69"/>
                  <a:gd name="T2" fmla="*/ 69 w 69"/>
                  <a:gd name="T3" fmla="*/ 69 h 69"/>
                  <a:gd name="T4" fmla="*/ 0 w 69"/>
                  <a:gd name="T5" fmla="*/ 69 h 69"/>
                  <a:gd name="T6" fmla="*/ 30 w 69"/>
                  <a:gd name="T7" fmla="*/ 0 h 69"/>
                </a:gdLst>
                <a:ahLst/>
                <a:cxnLst>
                  <a:cxn ang="0">
                    <a:pos x="T0" y="T1"/>
                  </a:cxn>
                  <a:cxn ang="0">
                    <a:pos x="T2" y="T3"/>
                  </a:cxn>
                  <a:cxn ang="0">
                    <a:pos x="T4" y="T5"/>
                  </a:cxn>
                  <a:cxn ang="0">
                    <a:pos x="T6" y="T7"/>
                  </a:cxn>
                </a:cxnLst>
                <a:rect l="0" t="0" r="r" b="b"/>
                <a:pathLst>
                  <a:path w="69" h="69">
                    <a:moveTo>
                      <a:pt x="30" y="0"/>
                    </a:moveTo>
                    <a:lnTo>
                      <a:pt x="69" y="69"/>
                    </a:lnTo>
                    <a:lnTo>
                      <a:pt x="0" y="69"/>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81" name="Freeform 439"/>
              <p:cNvSpPr>
                <a:spLocks/>
              </p:cNvSpPr>
              <p:nvPr/>
            </p:nvSpPr>
            <p:spPr bwMode="auto">
              <a:xfrm>
                <a:off x="3357" y="2007"/>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82" name="Freeform 440"/>
              <p:cNvSpPr>
                <a:spLocks/>
              </p:cNvSpPr>
              <p:nvPr/>
            </p:nvSpPr>
            <p:spPr bwMode="auto">
              <a:xfrm>
                <a:off x="3288" y="2061"/>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83" name="Freeform 441"/>
              <p:cNvSpPr>
                <a:spLocks/>
              </p:cNvSpPr>
              <p:nvPr/>
            </p:nvSpPr>
            <p:spPr bwMode="auto">
              <a:xfrm>
                <a:off x="3288" y="2061"/>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84" name="Freeform 442"/>
              <p:cNvSpPr>
                <a:spLocks/>
              </p:cNvSpPr>
              <p:nvPr/>
            </p:nvSpPr>
            <p:spPr bwMode="auto">
              <a:xfrm>
                <a:off x="1724" y="218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85" name="Freeform 443"/>
              <p:cNvSpPr>
                <a:spLocks/>
              </p:cNvSpPr>
              <p:nvPr/>
            </p:nvSpPr>
            <p:spPr bwMode="auto">
              <a:xfrm>
                <a:off x="1724" y="218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86" name="Freeform 444"/>
              <p:cNvSpPr>
                <a:spLocks/>
              </p:cNvSpPr>
              <p:nvPr/>
            </p:nvSpPr>
            <p:spPr bwMode="auto">
              <a:xfrm>
                <a:off x="1503" y="195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87" name="Freeform 445"/>
              <p:cNvSpPr>
                <a:spLocks/>
              </p:cNvSpPr>
              <p:nvPr/>
            </p:nvSpPr>
            <p:spPr bwMode="auto">
              <a:xfrm>
                <a:off x="1503" y="195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88" name="Freeform 446"/>
              <p:cNvSpPr>
                <a:spLocks/>
              </p:cNvSpPr>
              <p:nvPr/>
            </p:nvSpPr>
            <p:spPr bwMode="auto">
              <a:xfrm>
                <a:off x="2190" y="135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89" name="Freeform 447"/>
              <p:cNvSpPr>
                <a:spLocks/>
              </p:cNvSpPr>
              <p:nvPr/>
            </p:nvSpPr>
            <p:spPr bwMode="auto">
              <a:xfrm>
                <a:off x="2190" y="135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90" name="Freeform 448"/>
              <p:cNvSpPr>
                <a:spLocks/>
              </p:cNvSpPr>
              <p:nvPr/>
            </p:nvSpPr>
            <p:spPr bwMode="auto">
              <a:xfrm>
                <a:off x="1739" y="2191"/>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91" name="Freeform 449"/>
              <p:cNvSpPr>
                <a:spLocks/>
              </p:cNvSpPr>
              <p:nvPr/>
            </p:nvSpPr>
            <p:spPr bwMode="auto">
              <a:xfrm>
                <a:off x="1739" y="2191"/>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92" name="Freeform 450"/>
              <p:cNvSpPr>
                <a:spLocks/>
              </p:cNvSpPr>
              <p:nvPr/>
            </p:nvSpPr>
            <p:spPr bwMode="auto">
              <a:xfrm>
                <a:off x="1617" y="1946"/>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93" name="Freeform 451"/>
              <p:cNvSpPr>
                <a:spLocks/>
              </p:cNvSpPr>
              <p:nvPr/>
            </p:nvSpPr>
            <p:spPr bwMode="auto">
              <a:xfrm>
                <a:off x="1617" y="1946"/>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94" name="Freeform 452"/>
              <p:cNvSpPr>
                <a:spLocks/>
              </p:cNvSpPr>
              <p:nvPr/>
            </p:nvSpPr>
            <p:spPr bwMode="auto">
              <a:xfrm>
                <a:off x="1617" y="2015"/>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95" name="Freeform 453"/>
              <p:cNvSpPr>
                <a:spLocks/>
              </p:cNvSpPr>
              <p:nvPr/>
            </p:nvSpPr>
            <p:spPr bwMode="auto">
              <a:xfrm>
                <a:off x="1617" y="2015"/>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96" name="Freeform 454"/>
              <p:cNvSpPr>
                <a:spLocks/>
              </p:cNvSpPr>
              <p:nvPr/>
            </p:nvSpPr>
            <p:spPr bwMode="auto">
              <a:xfrm>
                <a:off x="1938" y="157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97" name="Freeform 455"/>
              <p:cNvSpPr>
                <a:spLocks/>
              </p:cNvSpPr>
              <p:nvPr/>
            </p:nvSpPr>
            <p:spPr bwMode="auto">
              <a:xfrm>
                <a:off x="1938" y="157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98" name="Freeform 456"/>
              <p:cNvSpPr>
                <a:spLocks/>
              </p:cNvSpPr>
              <p:nvPr/>
            </p:nvSpPr>
            <p:spPr bwMode="auto">
              <a:xfrm>
                <a:off x="1724" y="2129"/>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99" name="Freeform 457"/>
              <p:cNvSpPr>
                <a:spLocks/>
              </p:cNvSpPr>
              <p:nvPr/>
            </p:nvSpPr>
            <p:spPr bwMode="auto">
              <a:xfrm>
                <a:off x="1724" y="2129"/>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00" name="Freeform 458"/>
              <p:cNvSpPr>
                <a:spLocks/>
              </p:cNvSpPr>
              <p:nvPr/>
            </p:nvSpPr>
            <p:spPr bwMode="auto">
              <a:xfrm>
                <a:off x="1640" y="2030"/>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01" name="Freeform 459"/>
              <p:cNvSpPr>
                <a:spLocks/>
              </p:cNvSpPr>
              <p:nvPr/>
            </p:nvSpPr>
            <p:spPr bwMode="auto">
              <a:xfrm>
                <a:off x="1640" y="2030"/>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02" name="Freeform 460"/>
              <p:cNvSpPr>
                <a:spLocks/>
              </p:cNvSpPr>
              <p:nvPr/>
            </p:nvSpPr>
            <p:spPr bwMode="auto">
              <a:xfrm>
                <a:off x="3036" y="2755"/>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03" name="Freeform 461"/>
              <p:cNvSpPr>
                <a:spLocks/>
              </p:cNvSpPr>
              <p:nvPr/>
            </p:nvSpPr>
            <p:spPr bwMode="auto">
              <a:xfrm>
                <a:off x="3036" y="2755"/>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04" name="Freeform 462"/>
              <p:cNvSpPr>
                <a:spLocks/>
              </p:cNvSpPr>
              <p:nvPr/>
            </p:nvSpPr>
            <p:spPr bwMode="auto">
              <a:xfrm>
                <a:off x="2052" y="1916"/>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05" name="Freeform 463"/>
              <p:cNvSpPr>
                <a:spLocks/>
              </p:cNvSpPr>
              <p:nvPr/>
            </p:nvSpPr>
            <p:spPr bwMode="auto">
              <a:xfrm>
                <a:off x="2052" y="191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06" name="Freeform 464"/>
              <p:cNvSpPr>
                <a:spLocks/>
              </p:cNvSpPr>
              <p:nvPr/>
            </p:nvSpPr>
            <p:spPr bwMode="auto">
              <a:xfrm>
                <a:off x="2380" y="1412"/>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07" name="Freeform 465"/>
              <p:cNvSpPr>
                <a:spLocks/>
              </p:cNvSpPr>
              <p:nvPr/>
            </p:nvSpPr>
            <p:spPr bwMode="auto">
              <a:xfrm>
                <a:off x="2380" y="1412"/>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08" name="Freeform 466"/>
              <p:cNvSpPr>
                <a:spLocks/>
              </p:cNvSpPr>
              <p:nvPr/>
            </p:nvSpPr>
            <p:spPr bwMode="auto">
              <a:xfrm>
                <a:off x="2045" y="186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09" name="Freeform 467"/>
              <p:cNvSpPr>
                <a:spLocks/>
              </p:cNvSpPr>
              <p:nvPr/>
            </p:nvSpPr>
            <p:spPr bwMode="auto">
              <a:xfrm>
                <a:off x="2045" y="186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10" name="Freeform 468"/>
              <p:cNvSpPr>
                <a:spLocks/>
              </p:cNvSpPr>
              <p:nvPr/>
            </p:nvSpPr>
            <p:spPr bwMode="auto">
              <a:xfrm>
                <a:off x="2304" y="1137"/>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11" name="Freeform 469"/>
              <p:cNvSpPr>
                <a:spLocks/>
              </p:cNvSpPr>
              <p:nvPr/>
            </p:nvSpPr>
            <p:spPr bwMode="auto">
              <a:xfrm>
                <a:off x="2304" y="1137"/>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12" name="Freeform 470"/>
              <p:cNvSpPr>
                <a:spLocks/>
              </p:cNvSpPr>
              <p:nvPr/>
            </p:nvSpPr>
            <p:spPr bwMode="auto">
              <a:xfrm>
                <a:off x="2724" y="245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13" name="Freeform 471"/>
              <p:cNvSpPr>
                <a:spLocks/>
              </p:cNvSpPr>
              <p:nvPr/>
            </p:nvSpPr>
            <p:spPr bwMode="auto">
              <a:xfrm>
                <a:off x="2724" y="245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14" name="Freeform 472"/>
              <p:cNvSpPr>
                <a:spLocks/>
              </p:cNvSpPr>
              <p:nvPr/>
            </p:nvSpPr>
            <p:spPr bwMode="auto">
              <a:xfrm>
                <a:off x="1549" y="195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15" name="Freeform 473"/>
              <p:cNvSpPr>
                <a:spLocks/>
              </p:cNvSpPr>
              <p:nvPr/>
            </p:nvSpPr>
            <p:spPr bwMode="auto">
              <a:xfrm>
                <a:off x="1549" y="195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16" name="Freeform 474"/>
              <p:cNvSpPr>
                <a:spLocks/>
              </p:cNvSpPr>
              <p:nvPr/>
            </p:nvSpPr>
            <p:spPr bwMode="auto">
              <a:xfrm>
                <a:off x="1610" y="21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17" name="Freeform 475"/>
              <p:cNvSpPr>
                <a:spLocks/>
              </p:cNvSpPr>
              <p:nvPr/>
            </p:nvSpPr>
            <p:spPr bwMode="auto">
              <a:xfrm>
                <a:off x="1610" y="21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18" name="Freeform 476"/>
              <p:cNvSpPr>
                <a:spLocks/>
              </p:cNvSpPr>
              <p:nvPr/>
            </p:nvSpPr>
            <p:spPr bwMode="auto">
              <a:xfrm>
                <a:off x="1778" y="1649"/>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19" name="Freeform 477"/>
              <p:cNvSpPr>
                <a:spLocks/>
              </p:cNvSpPr>
              <p:nvPr/>
            </p:nvSpPr>
            <p:spPr bwMode="auto">
              <a:xfrm>
                <a:off x="1778" y="1649"/>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20" name="Freeform 478"/>
              <p:cNvSpPr>
                <a:spLocks/>
              </p:cNvSpPr>
              <p:nvPr/>
            </p:nvSpPr>
            <p:spPr bwMode="auto">
              <a:xfrm>
                <a:off x="1724" y="241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21" name="Freeform 479"/>
              <p:cNvSpPr>
                <a:spLocks/>
              </p:cNvSpPr>
              <p:nvPr/>
            </p:nvSpPr>
            <p:spPr bwMode="auto">
              <a:xfrm>
                <a:off x="1724" y="241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22" name="Freeform 480"/>
              <p:cNvSpPr>
                <a:spLocks/>
              </p:cNvSpPr>
              <p:nvPr/>
            </p:nvSpPr>
            <p:spPr bwMode="auto">
              <a:xfrm>
                <a:off x="2151" y="1069"/>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23" name="Freeform 481"/>
              <p:cNvSpPr>
                <a:spLocks/>
              </p:cNvSpPr>
              <p:nvPr/>
            </p:nvSpPr>
            <p:spPr bwMode="auto">
              <a:xfrm>
                <a:off x="2151" y="1069"/>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24" name="Freeform 482"/>
              <p:cNvSpPr>
                <a:spLocks/>
              </p:cNvSpPr>
              <p:nvPr/>
            </p:nvSpPr>
            <p:spPr bwMode="auto">
              <a:xfrm>
                <a:off x="2273" y="1908"/>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25" name="Freeform 483"/>
              <p:cNvSpPr>
                <a:spLocks/>
              </p:cNvSpPr>
              <p:nvPr/>
            </p:nvSpPr>
            <p:spPr bwMode="auto">
              <a:xfrm>
                <a:off x="2273" y="1908"/>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26" name="Freeform 484"/>
              <p:cNvSpPr>
                <a:spLocks/>
              </p:cNvSpPr>
              <p:nvPr/>
            </p:nvSpPr>
            <p:spPr bwMode="auto">
              <a:xfrm>
                <a:off x="1678" y="2404"/>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27" name="Freeform 485"/>
              <p:cNvSpPr>
                <a:spLocks/>
              </p:cNvSpPr>
              <p:nvPr/>
            </p:nvSpPr>
            <p:spPr bwMode="auto">
              <a:xfrm>
                <a:off x="1678" y="2404"/>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28" name="Freeform 486"/>
              <p:cNvSpPr>
                <a:spLocks/>
              </p:cNvSpPr>
              <p:nvPr/>
            </p:nvSpPr>
            <p:spPr bwMode="auto">
              <a:xfrm>
                <a:off x="1808" y="188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29" name="Freeform 487"/>
              <p:cNvSpPr>
                <a:spLocks/>
              </p:cNvSpPr>
              <p:nvPr/>
            </p:nvSpPr>
            <p:spPr bwMode="auto">
              <a:xfrm>
                <a:off x="1808" y="188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30" name="Freeform 488"/>
              <p:cNvSpPr>
                <a:spLocks/>
              </p:cNvSpPr>
              <p:nvPr/>
            </p:nvSpPr>
            <p:spPr bwMode="auto">
              <a:xfrm>
                <a:off x="1968" y="2023"/>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31" name="Freeform 489"/>
              <p:cNvSpPr>
                <a:spLocks/>
              </p:cNvSpPr>
              <p:nvPr/>
            </p:nvSpPr>
            <p:spPr bwMode="auto">
              <a:xfrm>
                <a:off x="1968" y="202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32" name="Freeform 490"/>
              <p:cNvSpPr>
                <a:spLocks/>
              </p:cNvSpPr>
              <p:nvPr/>
            </p:nvSpPr>
            <p:spPr bwMode="auto">
              <a:xfrm>
                <a:off x="1923" y="1755"/>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33" name="Freeform 491"/>
              <p:cNvSpPr>
                <a:spLocks/>
              </p:cNvSpPr>
              <p:nvPr/>
            </p:nvSpPr>
            <p:spPr bwMode="auto">
              <a:xfrm>
                <a:off x="1923" y="1755"/>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34" name="Freeform 492"/>
              <p:cNvSpPr>
                <a:spLocks/>
              </p:cNvSpPr>
              <p:nvPr/>
            </p:nvSpPr>
            <p:spPr bwMode="auto">
              <a:xfrm>
                <a:off x="1755" y="2046"/>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35" name="Freeform 493"/>
              <p:cNvSpPr>
                <a:spLocks/>
              </p:cNvSpPr>
              <p:nvPr/>
            </p:nvSpPr>
            <p:spPr bwMode="auto">
              <a:xfrm>
                <a:off x="1755" y="2046"/>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36" name="Freeform 494"/>
              <p:cNvSpPr>
                <a:spLocks/>
              </p:cNvSpPr>
              <p:nvPr/>
            </p:nvSpPr>
            <p:spPr bwMode="auto">
              <a:xfrm>
                <a:off x="1671" y="2152"/>
                <a:ext cx="68" cy="69"/>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37" name="Freeform 495"/>
              <p:cNvSpPr>
                <a:spLocks/>
              </p:cNvSpPr>
              <p:nvPr/>
            </p:nvSpPr>
            <p:spPr bwMode="auto">
              <a:xfrm>
                <a:off x="1671" y="2152"/>
                <a:ext cx="68"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38" name="Freeform 496"/>
              <p:cNvSpPr>
                <a:spLocks/>
              </p:cNvSpPr>
              <p:nvPr/>
            </p:nvSpPr>
            <p:spPr bwMode="auto">
              <a:xfrm>
                <a:off x="1930" y="2320"/>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39" name="Freeform 497"/>
              <p:cNvSpPr>
                <a:spLocks/>
              </p:cNvSpPr>
              <p:nvPr/>
            </p:nvSpPr>
            <p:spPr bwMode="auto">
              <a:xfrm>
                <a:off x="1930" y="2320"/>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40" name="Freeform 498"/>
              <p:cNvSpPr>
                <a:spLocks/>
              </p:cNvSpPr>
              <p:nvPr/>
            </p:nvSpPr>
            <p:spPr bwMode="auto">
              <a:xfrm>
                <a:off x="2296" y="84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41" name="Freeform 499"/>
              <p:cNvSpPr>
                <a:spLocks/>
              </p:cNvSpPr>
              <p:nvPr/>
            </p:nvSpPr>
            <p:spPr bwMode="auto">
              <a:xfrm>
                <a:off x="2296" y="84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42" name="Freeform 500"/>
              <p:cNvSpPr>
                <a:spLocks/>
              </p:cNvSpPr>
              <p:nvPr/>
            </p:nvSpPr>
            <p:spPr bwMode="auto">
              <a:xfrm>
                <a:off x="1648" y="2229"/>
                <a:ext cx="69" cy="68"/>
              </a:xfrm>
              <a:custGeom>
                <a:avLst/>
                <a:gdLst>
                  <a:gd name="T0" fmla="*/ 30 w 69"/>
                  <a:gd name="T1" fmla="*/ 0 h 68"/>
                  <a:gd name="T2" fmla="*/ 69 w 69"/>
                  <a:gd name="T3" fmla="*/ 68 h 68"/>
                  <a:gd name="T4" fmla="*/ 0 w 69"/>
                  <a:gd name="T5" fmla="*/ 68 h 68"/>
                  <a:gd name="T6" fmla="*/ 30 w 69"/>
                  <a:gd name="T7" fmla="*/ 0 h 68"/>
                </a:gdLst>
                <a:ahLst/>
                <a:cxnLst>
                  <a:cxn ang="0">
                    <a:pos x="T0" y="T1"/>
                  </a:cxn>
                  <a:cxn ang="0">
                    <a:pos x="T2" y="T3"/>
                  </a:cxn>
                  <a:cxn ang="0">
                    <a:pos x="T4" y="T5"/>
                  </a:cxn>
                  <a:cxn ang="0">
                    <a:pos x="T6" y="T7"/>
                  </a:cxn>
                </a:cxnLst>
                <a:rect l="0" t="0" r="r" b="b"/>
                <a:pathLst>
                  <a:path w="69" h="68">
                    <a:moveTo>
                      <a:pt x="30" y="0"/>
                    </a:moveTo>
                    <a:lnTo>
                      <a:pt x="69" y="68"/>
                    </a:lnTo>
                    <a:lnTo>
                      <a:pt x="0" y="68"/>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43" name="Freeform 501"/>
              <p:cNvSpPr>
                <a:spLocks/>
              </p:cNvSpPr>
              <p:nvPr/>
            </p:nvSpPr>
            <p:spPr bwMode="auto">
              <a:xfrm>
                <a:off x="1648" y="2229"/>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44" name="Freeform 502"/>
              <p:cNvSpPr>
                <a:spLocks/>
              </p:cNvSpPr>
              <p:nvPr/>
            </p:nvSpPr>
            <p:spPr bwMode="auto">
              <a:xfrm>
                <a:off x="1694" y="2336"/>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45" name="Freeform 503"/>
              <p:cNvSpPr>
                <a:spLocks/>
              </p:cNvSpPr>
              <p:nvPr/>
            </p:nvSpPr>
            <p:spPr bwMode="auto">
              <a:xfrm>
                <a:off x="1694" y="2336"/>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46" name="Freeform 504"/>
              <p:cNvSpPr>
                <a:spLocks/>
              </p:cNvSpPr>
              <p:nvPr/>
            </p:nvSpPr>
            <p:spPr bwMode="auto">
              <a:xfrm>
                <a:off x="1678" y="210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47" name="Freeform 505"/>
              <p:cNvSpPr>
                <a:spLocks/>
              </p:cNvSpPr>
              <p:nvPr/>
            </p:nvSpPr>
            <p:spPr bwMode="auto">
              <a:xfrm>
                <a:off x="1678" y="210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48" name="Freeform 506"/>
              <p:cNvSpPr>
                <a:spLocks/>
              </p:cNvSpPr>
              <p:nvPr/>
            </p:nvSpPr>
            <p:spPr bwMode="auto">
              <a:xfrm>
                <a:off x="2495" y="2603"/>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49" name="Freeform 507"/>
              <p:cNvSpPr>
                <a:spLocks/>
              </p:cNvSpPr>
              <p:nvPr/>
            </p:nvSpPr>
            <p:spPr bwMode="auto">
              <a:xfrm>
                <a:off x="2495" y="2603"/>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50" name="Freeform 508"/>
              <p:cNvSpPr>
                <a:spLocks/>
              </p:cNvSpPr>
              <p:nvPr/>
            </p:nvSpPr>
            <p:spPr bwMode="auto">
              <a:xfrm>
                <a:off x="2045" y="180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51" name="Freeform 509"/>
              <p:cNvSpPr>
                <a:spLocks/>
              </p:cNvSpPr>
              <p:nvPr/>
            </p:nvSpPr>
            <p:spPr bwMode="auto">
              <a:xfrm>
                <a:off x="2045" y="180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52" name="Freeform 510"/>
              <p:cNvSpPr>
                <a:spLocks/>
              </p:cNvSpPr>
              <p:nvPr/>
            </p:nvSpPr>
            <p:spPr bwMode="auto">
              <a:xfrm>
                <a:off x="1678" y="2099"/>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53" name="Freeform 511"/>
              <p:cNvSpPr>
                <a:spLocks/>
              </p:cNvSpPr>
              <p:nvPr/>
            </p:nvSpPr>
            <p:spPr bwMode="auto">
              <a:xfrm>
                <a:off x="1678" y="2099"/>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54" name="Freeform 512"/>
              <p:cNvSpPr>
                <a:spLocks/>
              </p:cNvSpPr>
              <p:nvPr/>
            </p:nvSpPr>
            <p:spPr bwMode="auto">
              <a:xfrm>
                <a:off x="1762" y="1939"/>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55" name="Freeform 513"/>
              <p:cNvSpPr>
                <a:spLocks/>
              </p:cNvSpPr>
              <p:nvPr/>
            </p:nvSpPr>
            <p:spPr bwMode="auto">
              <a:xfrm>
                <a:off x="1762" y="1939"/>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56" name="Freeform 514"/>
              <p:cNvSpPr>
                <a:spLocks/>
              </p:cNvSpPr>
              <p:nvPr/>
            </p:nvSpPr>
            <p:spPr bwMode="auto">
              <a:xfrm>
                <a:off x="2113" y="1656"/>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57" name="Freeform 515"/>
              <p:cNvSpPr>
                <a:spLocks/>
              </p:cNvSpPr>
              <p:nvPr/>
            </p:nvSpPr>
            <p:spPr bwMode="auto">
              <a:xfrm>
                <a:off x="2113" y="1656"/>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58" name="Freeform 516"/>
              <p:cNvSpPr>
                <a:spLocks/>
              </p:cNvSpPr>
              <p:nvPr/>
            </p:nvSpPr>
            <p:spPr bwMode="auto">
              <a:xfrm>
                <a:off x="1938" y="20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59" name="Freeform 517"/>
              <p:cNvSpPr>
                <a:spLocks/>
              </p:cNvSpPr>
              <p:nvPr/>
            </p:nvSpPr>
            <p:spPr bwMode="auto">
              <a:xfrm>
                <a:off x="1938" y="20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60" name="Freeform 518"/>
              <p:cNvSpPr>
                <a:spLocks/>
              </p:cNvSpPr>
              <p:nvPr/>
            </p:nvSpPr>
            <p:spPr bwMode="auto">
              <a:xfrm>
                <a:off x="1861" y="2038"/>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61" name="Freeform 519"/>
              <p:cNvSpPr>
                <a:spLocks/>
              </p:cNvSpPr>
              <p:nvPr/>
            </p:nvSpPr>
            <p:spPr bwMode="auto">
              <a:xfrm>
                <a:off x="1861" y="2038"/>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62" name="Freeform 520"/>
              <p:cNvSpPr>
                <a:spLocks/>
              </p:cNvSpPr>
              <p:nvPr/>
            </p:nvSpPr>
            <p:spPr bwMode="auto">
              <a:xfrm>
                <a:off x="2098" y="1687"/>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63" name="Freeform 521"/>
              <p:cNvSpPr>
                <a:spLocks/>
              </p:cNvSpPr>
              <p:nvPr/>
            </p:nvSpPr>
            <p:spPr bwMode="auto">
              <a:xfrm>
                <a:off x="2098" y="1687"/>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64" name="Freeform 522"/>
              <p:cNvSpPr>
                <a:spLocks/>
              </p:cNvSpPr>
              <p:nvPr/>
            </p:nvSpPr>
            <p:spPr bwMode="auto">
              <a:xfrm>
                <a:off x="1816" y="2313"/>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65" name="Freeform 523"/>
              <p:cNvSpPr>
                <a:spLocks/>
              </p:cNvSpPr>
              <p:nvPr/>
            </p:nvSpPr>
            <p:spPr bwMode="auto">
              <a:xfrm>
                <a:off x="1816" y="2313"/>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66" name="Freeform 524"/>
              <p:cNvSpPr>
                <a:spLocks/>
              </p:cNvSpPr>
              <p:nvPr/>
            </p:nvSpPr>
            <p:spPr bwMode="auto">
              <a:xfrm>
                <a:off x="1884" y="1794"/>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67" name="Freeform 525"/>
              <p:cNvSpPr>
                <a:spLocks/>
              </p:cNvSpPr>
              <p:nvPr/>
            </p:nvSpPr>
            <p:spPr bwMode="auto">
              <a:xfrm>
                <a:off x="1884" y="179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68" name="Freeform 526"/>
              <p:cNvSpPr>
                <a:spLocks/>
              </p:cNvSpPr>
              <p:nvPr/>
            </p:nvSpPr>
            <p:spPr bwMode="auto">
              <a:xfrm>
                <a:off x="2029" y="2000"/>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69" name="Freeform 527"/>
              <p:cNvSpPr>
                <a:spLocks/>
              </p:cNvSpPr>
              <p:nvPr/>
            </p:nvSpPr>
            <p:spPr bwMode="auto">
              <a:xfrm>
                <a:off x="2029" y="2000"/>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70" name="Freeform 528"/>
              <p:cNvSpPr>
                <a:spLocks/>
              </p:cNvSpPr>
              <p:nvPr/>
            </p:nvSpPr>
            <p:spPr bwMode="auto">
              <a:xfrm>
                <a:off x="1747" y="203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71" name="Freeform 529"/>
              <p:cNvSpPr>
                <a:spLocks/>
              </p:cNvSpPr>
              <p:nvPr/>
            </p:nvSpPr>
            <p:spPr bwMode="auto">
              <a:xfrm>
                <a:off x="1747" y="203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72" name="Freeform 530"/>
              <p:cNvSpPr>
                <a:spLocks/>
              </p:cNvSpPr>
              <p:nvPr/>
            </p:nvSpPr>
            <p:spPr bwMode="auto">
              <a:xfrm>
                <a:off x="2006" y="1801"/>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73" name="Freeform 531"/>
              <p:cNvSpPr>
                <a:spLocks/>
              </p:cNvSpPr>
              <p:nvPr/>
            </p:nvSpPr>
            <p:spPr bwMode="auto">
              <a:xfrm>
                <a:off x="2006" y="1801"/>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74" name="Freeform 532"/>
              <p:cNvSpPr>
                <a:spLocks/>
              </p:cNvSpPr>
              <p:nvPr/>
            </p:nvSpPr>
            <p:spPr bwMode="auto">
              <a:xfrm>
                <a:off x="1800" y="1939"/>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75" name="Freeform 533"/>
              <p:cNvSpPr>
                <a:spLocks/>
              </p:cNvSpPr>
              <p:nvPr/>
            </p:nvSpPr>
            <p:spPr bwMode="auto">
              <a:xfrm>
                <a:off x="1800" y="1939"/>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76" name="Freeform 534"/>
              <p:cNvSpPr>
                <a:spLocks/>
              </p:cNvSpPr>
              <p:nvPr/>
            </p:nvSpPr>
            <p:spPr bwMode="auto">
              <a:xfrm>
                <a:off x="2686" y="2664"/>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77" name="Freeform 535"/>
              <p:cNvSpPr>
                <a:spLocks/>
              </p:cNvSpPr>
              <p:nvPr/>
            </p:nvSpPr>
            <p:spPr bwMode="auto">
              <a:xfrm>
                <a:off x="2686" y="2664"/>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78" name="Freeform 536"/>
              <p:cNvSpPr>
                <a:spLocks/>
              </p:cNvSpPr>
              <p:nvPr/>
            </p:nvSpPr>
            <p:spPr bwMode="auto">
              <a:xfrm>
                <a:off x="2129" y="1755"/>
                <a:ext cx="68" cy="62"/>
              </a:xfrm>
              <a:custGeom>
                <a:avLst/>
                <a:gdLst>
                  <a:gd name="T0" fmla="*/ 38 w 68"/>
                  <a:gd name="T1" fmla="*/ 0 h 62"/>
                  <a:gd name="T2" fmla="*/ 68 w 68"/>
                  <a:gd name="T3" fmla="*/ 62 h 62"/>
                  <a:gd name="T4" fmla="*/ 0 w 68"/>
                  <a:gd name="T5" fmla="*/ 62 h 62"/>
                  <a:gd name="T6" fmla="*/ 38 w 68"/>
                  <a:gd name="T7" fmla="*/ 0 h 62"/>
                </a:gdLst>
                <a:ahLst/>
                <a:cxnLst>
                  <a:cxn ang="0">
                    <a:pos x="T0" y="T1"/>
                  </a:cxn>
                  <a:cxn ang="0">
                    <a:pos x="T2" y="T3"/>
                  </a:cxn>
                  <a:cxn ang="0">
                    <a:pos x="T4" y="T5"/>
                  </a:cxn>
                  <a:cxn ang="0">
                    <a:pos x="T6" y="T7"/>
                  </a:cxn>
                </a:cxnLst>
                <a:rect l="0" t="0" r="r" b="b"/>
                <a:pathLst>
                  <a:path w="68" h="62">
                    <a:moveTo>
                      <a:pt x="38" y="0"/>
                    </a:moveTo>
                    <a:lnTo>
                      <a:pt x="68"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79" name="Freeform 537"/>
              <p:cNvSpPr>
                <a:spLocks/>
              </p:cNvSpPr>
              <p:nvPr/>
            </p:nvSpPr>
            <p:spPr bwMode="auto">
              <a:xfrm>
                <a:off x="2129" y="1755"/>
                <a:ext cx="68" cy="62"/>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80" name="Freeform 538"/>
              <p:cNvSpPr>
                <a:spLocks/>
              </p:cNvSpPr>
              <p:nvPr/>
            </p:nvSpPr>
            <p:spPr bwMode="auto">
              <a:xfrm>
                <a:off x="1610" y="2129"/>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81" name="Freeform 539"/>
              <p:cNvSpPr>
                <a:spLocks/>
              </p:cNvSpPr>
              <p:nvPr/>
            </p:nvSpPr>
            <p:spPr bwMode="auto">
              <a:xfrm>
                <a:off x="1610" y="2129"/>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82" name="Freeform 540"/>
              <p:cNvSpPr>
                <a:spLocks/>
              </p:cNvSpPr>
              <p:nvPr/>
            </p:nvSpPr>
            <p:spPr bwMode="auto">
              <a:xfrm>
                <a:off x="1984" y="160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83" name="Freeform 541"/>
              <p:cNvSpPr>
                <a:spLocks/>
              </p:cNvSpPr>
              <p:nvPr/>
            </p:nvSpPr>
            <p:spPr bwMode="auto">
              <a:xfrm>
                <a:off x="1984" y="160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84" name="Freeform 542"/>
              <p:cNvSpPr>
                <a:spLocks/>
              </p:cNvSpPr>
              <p:nvPr/>
            </p:nvSpPr>
            <p:spPr bwMode="auto">
              <a:xfrm>
                <a:off x="1938" y="260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85" name="Freeform 543"/>
              <p:cNvSpPr>
                <a:spLocks/>
              </p:cNvSpPr>
              <p:nvPr/>
            </p:nvSpPr>
            <p:spPr bwMode="auto">
              <a:xfrm>
                <a:off x="1938" y="260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86" name="Freeform 544"/>
              <p:cNvSpPr>
                <a:spLocks/>
              </p:cNvSpPr>
              <p:nvPr/>
            </p:nvSpPr>
            <p:spPr bwMode="auto">
              <a:xfrm>
                <a:off x="1976" y="2587"/>
                <a:ext cx="69" cy="62"/>
              </a:xfrm>
              <a:custGeom>
                <a:avLst/>
                <a:gdLst>
                  <a:gd name="T0" fmla="*/ 30 w 69"/>
                  <a:gd name="T1" fmla="*/ 0 h 62"/>
                  <a:gd name="T2" fmla="*/ 69 w 69"/>
                  <a:gd name="T3" fmla="*/ 62 h 62"/>
                  <a:gd name="T4" fmla="*/ 0 w 69"/>
                  <a:gd name="T5" fmla="*/ 62 h 62"/>
                  <a:gd name="T6" fmla="*/ 30 w 69"/>
                  <a:gd name="T7" fmla="*/ 0 h 62"/>
                </a:gdLst>
                <a:ahLst/>
                <a:cxnLst>
                  <a:cxn ang="0">
                    <a:pos x="T0" y="T1"/>
                  </a:cxn>
                  <a:cxn ang="0">
                    <a:pos x="T2" y="T3"/>
                  </a:cxn>
                  <a:cxn ang="0">
                    <a:pos x="T4" y="T5"/>
                  </a:cxn>
                  <a:cxn ang="0">
                    <a:pos x="T6" y="T7"/>
                  </a:cxn>
                </a:cxnLst>
                <a:rect l="0" t="0" r="r" b="b"/>
                <a:pathLst>
                  <a:path w="69" h="62">
                    <a:moveTo>
                      <a:pt x="30" y="0"/>
                    </a:moveTo>
                    <a:lnTo>
                      <a:pt x="69" y="62"/>
                    </a:lnTo>
                    <a:lnTo>
                      <a:pt x="0" y="62"/>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87" name="Freeform 545"/>
              <p:cNvSpPr>
                <a:spLocks/>
              </p:cNvSpPr>
              <p:nvPr/>
            </p:nvSpPr>
            <p:spPr bwMode="auto">
              <a:xfrm>
                <a:off x="1976" y="2587"/>
                <a:ext cx="69" cy="62"/>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88" name="Freeform 546"/>
              <p:cNvSpPr>
                <a:spLocks/>
              </p:cNvSpPr>
              <p:nvPr/>
            </p:nvSpPr>
            <p:spPr bwMode="auto">
              <a:xfrm>
                <a:off x="1549" y="205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89" name="Freeform 547"/>
              <p:cNvSpPr>
                <a:spLocks/>
              </p:cNvSpPr>
              <p:nvPr/>
            </p:nvSpPr>
            <p:spPr bwMode="auto">
              <a:xfrm>
                <a:off x="1549" y="205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90" name="Freeform 548"/>
              <p:cNvSpPr>
                <a:spLocks/>
              </p:cNvSpPr>
              <p:nvPr/>
            </p:nvSpPr>
            <p:spPr bwMode="auto">
              <a:xfrm>
                <a:off x="1984" y="2290"/>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91" name="Freeform 549"/>
              <p:cNvSpPr>
                <a:spLocks/>
              </p:cNvSpPr>
              <p:nvPr/>
            </p:nvSpPr>
            <p:spPr bwMode="auto">
              <a:xfrm>
                <a:off x="1984" y="2290"/>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92" name="Freeform 550"/>
              <p:cNvSpPr>
                <a:spLocks/>
              </p:cNvSpPr>
              <p:nvPr/>
            </p:nvSpPr>
            <p:spPr bwMode="auto">
              <a:xfrm>
                <a:off x="1518" y="1939"/>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93" name="Freeform 551"/>
              <p:cNvSpPr>
                <a:spLocks/>
              </p:cNvSpPr>
              <p:nvPr/>
            </p:nvSpPr>
            <p:spPr bwMode="auto">
              <a:xfrm>
                <a:off x="1518" y="1939"/>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94" name="Freeform 552"/>
              <p:cNvSpPr>
                <a:spLocks/>
              </p:cNvSpPr>
              <p:nvPr/>
            </p:nvSpPr>
            <p:spPr bwMode="auto">
              <a:xfrm>
                <a:off x="2800" y="246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95" name="Freeform 553"/>
              <p:cNvSpPr>
                <a:spLocks/>
              </p:cNvSpPr>
              <p:nvPr/>
            </p:nvSpPr>
            <p:spPr bwMode="auto">
              <a:xfrm>
                <a:off x="2800" y="246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96" name="Freeform 554"/>
              <p:cNvSpPr>
                <a:spLocks/>
              </p:cNvSpPr>
              <p:nvPr/>
            </p:nvSpPr>
            <p:spPr bwMode="auto">
              <a:xfrm>
                <a:off x="1968" y="2000"/>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97" name="Freeform 555"/>
              <p:cNvSpPr>
                <a:spLocks/>
              </p:cNvSpPr>
              <p:nvPr/>
            </p:nvSpPr>
            <p:spPr bwMode="auto">
              <a:xfrm>
                <a:off x="1968" y="2000"/>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98" name="Freeform 556"/>
              <p:cNvSpPr>
                <a:spLocks/>
              </p:cNvSpPr>
              <p:nvPr/>
            </p:nvSpPr>
            <p:spPr bwMode="auto">
              <a:xfrm>
                <a:off x="1625" y="206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399" name="Freeform 557"/>
              <p:cNvSpPr>
                <a:spLocks/>
              </p:cNvSpPr>
              <p:nvPr/>
            </p:nvSpPr>
            <p:spPr bwMode="auto">
              <a:xfrm>
                <a:off x="1625" y="206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00" name="Freeform 558"/>
              <p:cNvSpPr>
                <a:spLocks/>
              </p:cNvSpPr>
              <p:nvPr/>
            </p:nvSpPr>
            <p:spPr bwMode="auto">
              <a:xfrm>
                <a:off x="1839" y="2397"/>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01" name="Freeform 559"/>
              <p:cNvSpPr>
                <a:spLocks/>
              </p:cNvSpPr>
              <p:nvPr/>
            </p:nvSpPr>
            <p:spPr bwMode="auto">
              <a:xfrm>
                <a:off x="1839" y="2397"/>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02" name="Freeform 560"/>
              <p:cNvSpPr>
                <a:spLocks/>
              </p:cNvSpPr>
              <p:nvPr/>
            </p:nvSpPr>
            <p:spPr bwMode="auto">
              <a:xfrm>
                <a:off x="2090" y="1984"/>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03" name="Freeform 561"/>
              <p:cNvSpPr>
                <a:spLocks/>
              </p:cNvSpPr>
              <p:nvPr/>
            </p:nvSpPr>
            <p:spPr bwMode="auto">
              <a:xfrm>
                <a:off x="2090" y="1984"/>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04" name="Freeform 562"/>
              <p:cNvSpPr>
                <a:spLocks/>
              </p:cNvSpPr>
              <p:nvPr/>
            </p:nvSpPr>
            <p:spPr bwMode="auto">
              <a:xfrm>
                <a:off x="2281" y="2618"/>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05" name="Freeform 563"/>
              <p:cNvSpPr>
                <a:spLocks/>
              </p:cNvSpPr>
              <p:nvPr/>
            </p:nvSpPr>
            <p:spPr bwMode="auto">
              <a:xfrm>
                <a:off x="2281" y="2618"/>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06" name="Freeform 564"/>
              <p:cNvSpPr>
                <a:spLocks/>
              </p:cNvSpPr>
              <p:nvPr/>
            </p:nvSpPr>
            <p:spPr bwMode="auto">
              <a:xfrm>
                <a:off x="2174" y="1679"/>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07" name="Freeform 565"/>
              <p:cNvSpPr>
                <a:spLocks/>
              </p:cNvSpPr>
              <p:nvPr/>
            </p:nvSpPr>
            <p:spPr bwMode="auto">
              <a:xfrm>
                <a:off x="2174" y="1679"/>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08" name="Freeform 566"/>
              <p:cNvSpPr>
                <a:spLocks/>
              </p:cNvSpPr>
              <p:nvPr/>
            </p:nvSpPr>
            <p:spPr bwMode="auto">
              <a:xfrm>
                <a:off x="2045" y="200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09" name="Freeform 567"/>
              <p:cNvSpPr>
                <a:spLocks/>
              </p:cNvSpPr>
              <p:nvPr/>
            </p:nvSpPr>
            <p:spPr bwMode="auto">
              <a:xfrm>
                <a:off x="2045" y="200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10" name="Freeform 568"/>
              <p:cNvSpPr>
                <a:spLocks/>
              </p:cNvSpPr>
              <p:nvPr/>
            </p:nvSpPr>
            <p:spPr bwMode="auto">
              <a:xfrm>
                <a:off x="2037" y="1824"/>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11" name="Freeform 569"/>
              <p:cNvSpPr>
                <a:spLocks/>
              </p:cNvSpPr>
              <p:nvPr/>
            </p:nvSpPr>
            <p:spPr bwMode="auto">
              <a:xfrm>
                <a:off x="2037" y="1824"/>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12" name="Freeform 570"/>
              <p:cNvSpPr>
                <a:spLocks/>
              </p:cNvSpPr>
              <p:nvPr/>
            </p:nvSpPr>
            <p:spPr bwMode="auto">
              <a:xfrm>
                <a:off x="1877" y="203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13" name="Freeform 571"/>
              <p:cNvSpPr>
                <a:spLocks/>
              </p:cNvSpPr>
              <p:nvPr/>
            </p:nvSpPr>
            <p:spPr bwMode="auto">
              <a:xfrm>
                <a:off x="1877" y="203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14" name="Freeform 572"/>
              <p:cNvSpPr>
                <a:spLocks/>
              </p:cNvSpPr>
              <p:nvPr/>
            </p:nvSpPr>
            <p:spPr bwMode="auto">
              <a:xfrm>
                <a:off x="1915" y="1755"/>
                <a:ext cx="69" cy="69"/>
              </a:xfrm>
              <a:custGeom>
                <a:avLst/>
                <a:gdLst>
                  <a:gd name="T0" fmla="*/ 30 w 69"/>
                  <a:gd name="T1" fmla="*/ 0 h 69"/>
                  <a:gd name="T2" fmla="*/ 69 w 69"/>
                  <a:gd name="T3" fmla="*/ 69 h 69"/>
                  <a:gd name="T4" fmla="*/ 0 w 69"/>
                  <a:gd name="T5" fmla="*/ 69 h 69"/>
                  <a:gd name="T6" fmla="*/ 30 w 69"/>
                  <a:gd name="T7" fmla="*/ 0 h 69"/>
                </a:gdLst>
                <a:ahLst/>
                <a:cxnLst>
                  <a:cxn ang="0">
                    <a:pos x="T0" y="T1"/>
                  </a:cxn>
                  <a:cxn ang="0">
                    <a:pos x="T2" y="T3"/>
                  </a:cxn>
                  <a:cxn ang="0">
                    <a:pos x="T4" y="T5"/>
                  </a:cxn>
                  <a:cxn ang="0">
                    <a:pos x="T6" y="T7"/>
                  </a:cxn>
                </a:cxnLst>
                <a:rect l="0" t="0" r="r" b="b"/>
                <a:pathLst>
                  <a:path w="69" h="69">
                    <a:moveTo>
                      <a:pt x="30" y="0"/>
                    </a:moveTo>
                    <a:lnTo>
                      <a:pt x="69" y="69"/>
                    </a:lnTo>
                    <a:lnTo>
                      <a:pt x="0" y="69"/>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15" name="Freeform 573"/>
              <p:cNvSpPr>
                <a:spLocks/>
              </p:cNvSpPr>
              <p:nvPr/>
            </p:nvSpPr>
            <p:spPr bwMode="auto">
              <a:xfrm>
                <a:off x="1915" y="1755"/>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16" name="Freeform 574"/>
              <p:cNvSpPr>
                <a:spLocks/>
              </p:cNvSpPr>
              <p:nvPr/>
            </p:nvSpPr>
            <p:spPr bwMode="auto">
              <a:xfrm>
                <a:off x="1755" y="211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17" name="Freeform 575"/>
              <p:cNvSpPr>
                <a:spLocks/>
              </p:cNvSpPr>
              <p:nvPr/>
            </p:nvSpPr>
            <p:spPr bwMode="auto">
              <a:xfrm>
                <a:off x="1755" y="211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18" name="Freeform 576"/>
              <p:cNvSpPr>
                <a:spLocks/>
              </p:cNvSpPr>
              <p:nvPr/>
            </p:nvSpPr>
            <p:spPr bwMode="auto">
              <a:xfrm>
                <a:off x="1907" y="1725"/>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19" name="Freeform 577"/>
              <p:cNvSpPr>
                <a:spLocks/>
              </p:cNvSpPr>
              <p:nvPr/>
            </p:nvSpPr>
            <p:spPr bwMode="auto">
              <a:xfrm>
                <a:off x="1907" y="1725"/>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20" name="Freeform 578"/>
              <p:cNvSpPr>
                <a:spLocks/>
              </p:cNvSpPr>
              <p:nvPr/>
            </p:nvSpPr>
            <p:spPr bwMode="auto">
              <a:xfrm>
                <a:off x="1793" y="255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21" name="Freeform 579"/>
              <p:cNvSpPr>
                <a:spLocks/>
              </p:cNvSpPr>
              <p:nvPr/>
            </p:nvSpPr>
            <p:spPr bwMode="auto">
              <a:xfrm>
                <a:off x="1793" y="255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22" name="Freeform 580"/>
              <p:cNvSpPr>
                <a:spLocks/>
              </p:cNvSpPr>
              <p:nvPr/>
            </p:nvSpPr>
            <p:spPr bwMode="auto">
              <a:xfrm>
                <a:off x="2823" y="246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23" name="Freeform 581"/>
              <p:cNvSpPr>
                <a:spLocks/>
              </p:cNvSpPr>
              <p:nvPr/>
            </p:nvSpPr>
            <p:spPr bwMode="auto">
              <a:xfrm>
                <a:off x="2823" y="246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24" name="Freeform 582"/>
              <p:cNvSpPr>
                <a:spLocks/>
              </p:cNvSpPr>
              <p:nvPr/>
            </p:nvSpPr>
            <p:spPr bwMode="auto">
              <a:xfrm>
                <a:off x="2129" y="2252"/>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25" name="Freeform 583"/>
              <p:cNvSpPr>
                <a:spLocks/>
              </p:cNvSpPr>
              <p:nvPr/>
            </p:nvSpPr>
            <p:spPr bwMode="auto">
              <a:xfrm>
                <a:off x="2129" y="2252"/>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26" name="Freeform 584"/>
              <p:cNvSpPr>
                <a:spLocks/>
              </p:cNvSpPr>
              <p:nvPr/>
            </p:nvSpPr>
            <p:spPr bwMode="auto">
              <a:xfrm>
                <a:off x="1907" y="1618"/>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27" name="Freeform 585"/>
              <p:cNvSpPr>
                <a:spLocks/>
              </p:cNvSpPr>
              <p:nvPr/>
            </p:nvSpPr>
            <p:spPr bwMode="auto">
              <a:xfrm>
                <a:off x="1907" y="1618"/>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28" name="Freeform 586"/>
              <p:cNvSpPr>
                <a:spLocks/>
              </p:cNvSpPr>
              <p:nvPr/>
            </p:nvSpPr>
            <p:spPr bwMode="auto">
              <a:xfrm>
                <a:off x="1762" y="2397"/>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29" name="Freeform 587"/>
              <p:cNvSpPr>
                <a:spLocks/>
              </p:cNvSpPr>
              <p:nvPr/>
            </p:nvSpPr>
            <p:spPr bwMode="auto">
              <a:xfrm>
                <a:off x="1762" y="239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30" name="Freeform 588"/>
              <p:cNvSpPr>
                <a:spLocks/>
              </p:cNvSpPr>
              <p:nvPr/>
            </p:nvSpPr>
            <p:spPr bwMode="auto">
              <a:xfrm>
                <a:off x="1678" y="2107"/>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31" name="Freeform 589"/>
              <p:cNvSpPr>
                <a:spLocks/>
              </p:cNvSpPr>
              <p:nvPr/>
            </p:nvSpPr>
            <p:spPr bwMode="auto">
              <a:xfrm>
                <a:off x="1678" y="210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32" name="Freeform 590"/>
              <p:cNvSpPr>
                <a:spLocks/>
              </p:cNvSpPr>
              <p:nvPr/>
            </p:nvSpPr>
            <p:spPr bwMode="auto">
              <a:xfrm>
                <a:off x="2029" y="1977"/>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33" name="Freeform 591"/>
              <p:cNvSpPr>
                <a:spLocks/>
              </p:cNvSpPr>
              <p:nvPr/>
            </p:nvSpPr>
            <p:spPr bwMode="auto">
              <a:xfrm>
                <a:off x="2029" y="197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34" name="Freeform 592"/>
              <p:cNvSpPr>
                <a:spLocks/>
              </p:cNvSpPr>
              <p:nvPr/>
            </p:nvSpPr>
            <p:spPr bwMode="auto">
              <a:xfrm>
                <a:off x="1861" y="1824"/>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35" name="Freeform 593"/>
              <p:cNvSpPr>
                <a:spLocks/>
              </p:cNvSpPr>
              <p:nvPr/>
            </p:nvSpPr>
            <p:spPr bwMode="auto">
              <a:xfrm>
                <a:off x="1861" y="182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36" name="Freeform 594"/>
              <p:cNvSpPr>
                <a:spLocks/>
              </p:cNvSpPr>
              <p:nvPr/>
            </p:nvSpPr>
            <p:spPr bwMode="auto">
              <a:xfrm>
                <a:off x="1747" y="207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37" name="Freeform 595"/>
              <p:cNvSpPr>
                <a:spLocks/>
              </p:cNvSpPr>
              <p:nvPr/>
            </p:nvSpPr>
            <p:spPr bwMode="auto">
              <a:xfrm>
                <a:off x="1747" y="207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38" name="Freeform 596"/>
              <p:cNvSpPr>
                <a:spLocks/>
              </p:cNvSpPr>
              <p:nvPr/>
            </p:nvSpPr>
            <p:spPr bwMode="auto">
              <a:xfrm>
                <a:off x="1999" y="132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39" name="Freeform 597"/>
              <p:cNvSpPr>
                <a:spLocks/>
              </p:cNvSpPr>
              <p:nvPr/>
            </p:nvSpPr>
            <p:spPr bwMode="auto">
              <a:xfrm>
                <a:off x="1999" y="132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40" name="Freeform 598"/>
              <p:cNvSpPr>
                <a:spLocks/>
              </p:cNvSpPr>
              <p:nvPr/>
            </p:nvSpPr>
            <p:spPr bwMode="auto">
              <a:xfrm>
                <a:off x="3609" y="167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41" name="Freeform 599"/>
              <p:cNvSpPr>
                <a:spLocks/>
              </p:cNvSpPr>
              <p:nvPr/>
            </p:nvSpPr>
            <p:spPr bwMode="auto">
              <a:xfrm>
                <a:off x="3609" y="167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42" name="Freeform 600"/>
              <p:cNvSpPr>
                <a:spLocks/>
              </p:cNvSpPr>
              <p:nvPr/>
            </p:nvSpPr>
            <p:spPr bwMode="auto">
              <a:xfrm>
                <a:off x="2037" y="1542"/>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43" name="Freeform 601"/>
              <p:cNvSpPr>
                <a:spLocks/>
              </p:cNvSpPr>
              <p:nvPr/>
            </p:nvSpPr>
            <p:spPr bwMode="auto">
              <a:xfrm>
                <a:off x="2037" y="1542"/>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44" name="Freeform 602"/>
              <p:cNvSpPr>
                <a:spLocks/>
              </p:cNvSpPr>
              <p:nvPr/>
            </p:nvSpPr>
            <p:spPr bwMode="auto">
              <a:xfrm>
                <a:off x="1640" y="2107"/>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45" name="Freeform 603"/>
              <p:cNvSpPr>
                <a:spLocks/>
              </p:cNvSpPr>
              <p:nvPr/>
            </p:nvSpPr>
            <p:spPr bwMode="auto">
              <a:xfrm>
                <a:off x="1640" y="2107"/>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46" name="Freeform 604"/>
              <p:cNvSpPr>
                <a:spLocks/>
              </p:cNvSpPr>
              <p:nvPr/>
            </p:nvSpPr>
            <p:spPr bwMode="auto">
              <a:xfrm>
                <a:off x="2624" y="2526"/>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47" name="Freeform 605"/>
              <p:cNvSpPr>
                <a:spLocks/>
              </p:cNvSpPr>
              <p:nvPr/>
            </p:nvSpPr>
            <p:spPr bwMode="auto">
              <a:xfrm>
                <a:off x="2624" y="252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48" name="Freeform 606"/>
              <p:cNvSpPr>
                <a:spLocks/>
              </p:cNvSpPr>
              <p:nvPr/>
            </p:nvSpPr>
            <p:spPr bwMode="auto">
              <a:xfrm>
                <a:off x="1861" y="1962"/>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449" name="Freeform 607"/>
              <p:cNvSpPr>
                <a:spLocks/>
              </p:cNvSpPr>
              <p:nvPr/>
            </p:nvSpPr>
            <p:spPr bwMode="auto">
              <a:xfrm>
                <a:off x="1861" y="1962"/>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grpSp>
        <p:grpSp>
          <p:nvGrpSpPr>
            <p:cNvPr id="954" name="Group 809"/>
            <p:cNvGrpSpPr>
              <a:grpSpLocks/>
            </p:cNvGrpSpPr>
            <p:nvPr/>
          </p:nvGrpSpPr>
          <p:grpSpPr bwMode="auto">
            <a:xfrm>
              <a:off x="1572" y="1214"/>
              <a:ext cx="2174" cy="2289"/>
              <a:chOff x="1572" y="1214"/>
              <a:chExt cx="2174" cy="2289"/>
            </a:xfrm>
          </p:grpSpPr>
          <p:sp>
            <p:nvSpPr>
              <p:cNvPr id="1050" name="Freeform 609"/>
              <p:cNvSpPr>
                <a:spLocks/>
              </p:cNvSpPr>
              <p:nvPr/>
            </p:nvSpPr>
            <p:spPr bwMode="auto">
              <a:xfrm>
                <a:off x="2319" y="1214"/>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51" name="Freeform 610"/>
              <p:cNvSpPr>
                <a:spLocks/>
              </p:cNvSpPr>
              <p:nvPr/>
            </p:nvSpPr>
            <p:spPr bwMode="auto">
              <a:xfrm>
                <a:off x="2319" y="121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52" name="Freeform 611"/>
              <p:cNvSpPr>
                <a:spLocks/>
              </p:cNvSpPr>
              <p:nvPr/>
            </p:nvSpPr>
            <p:spPr bwMode="auto">
              <a:xfrm>
                <a:off x="1572" y="20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53" name="Freeform 612"/>
              <p:cNvSpPr>
                <a:spLocks/>
              </p:cNvSpPr>
              <p:nvPr/>
            </p:nvSpPr>
            <p:spPr bwMode="auto">
              <a:xfrm>
                <a:off x="1572" y="20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54" name="Freeform 613"/>
              <p:cNvSpPr>
                <a:spLocks/>
              </p:cNvSpPr>
              <p:nvPr/>
            </p:nvSpPr>
            <p:spPr bwMode="auto">
              <a:xfrm>
                <a:off x="1732" y="2275"/>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55" name="Freeform 614"/>
              <p:cNvSpPr>
                <a:spLocks/>
              </p:cNvSpPr>
              <p:nvPr/>
            </p:nvSpPr>
            <p:spPr bwMode="auto">
              <a:xfrm>
                <a:off x="1732" y="2275"/>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56" name="Freeform 615"/>
              <p:cNvSpPr>
                <a:spLocks/>
              </p:cNvSpPr>
              <p:nvPr/>
            </p:nvSpPr>
            <p:spPr bwMode="auto">
              <a:xfrm>
                <a:off x="1846" y="2244"/>
                <a:ext cx="77" cy="69"/>
              </a:xfrm>
              <a:custGeom>
                <a:avLst/>
                <a:gdLst>
                  <a:gd name="T0" fmla="*/ 38 w 77"/>
                  <a:gd name="T1" fmla="*/ 0 h 69"/>
                  <a:gd name="T2" fmla="*/ 77 w 77"/>
                  <a:gd name="T3" fmla="*/ 69 h 69"/>
                  <a:gd name="T4" fmla="*/ 0 w 77"/>
                  <a:gd name="T5" fmla="*/ 69 h 69"/>
                  <a:gd name="T6" fmla="*/ 38 w 77"/>
                  <a:gd name="T7" fmla="*/ 0 h 69"/>
                </a:gdLst>
                <a:ahLst/>
                <a:cxnLst>
                  <a:cxn ang="0">
                    <a:pos x="T0" y="T1"/>
                  </a:cxn>
                  <a:cxn ang="0">
                    <a:pos x="T2" y="T3"/>
                  </a:cxn>
                  <a:cxn ang="0">
                    <a:pos x="T4" y="T5"/>
                  </a:cxn>
                  <a:cxn ang="0">
                    <a:pos x="T6" y="T7"/>
                  </a:cxn>
                </a:cxnLst>
                <a:rect l="0" t="0" r="r" b="b"/>
                <a:pathLst>
                  <a:path w="77" h="69">
                    <a:moveTo>
                      <a:pt x="38" y="0"/>
                    </a:moveTo>
                    <a:lnTo>
                      <a:pt x="77"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57" name="Freeform 616"/>
              <p:cNvSpPr>
                <a:spLocks/>
              </p:cNvSpPr>
              <p:nvPr/>
            </p:nvSpPr>
            <p:spPr bwMode="auto">
              <a:xfrm>
                <a:off x="1846" y="2244"/>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58" name="Freeform 617"/>
              <p:cNvSpPr>
                <a:spLocks/>
              </p:cNvSpPr>
              <p:nvPr/>
            </p:nvSpPr>
            <p:spPr bwMode="auto">
              <a:xfrm>
                <a:off x="1976" y="236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59" name="Freeform 618"/>
              <p:cNvSpPr>
                <a:spLocks/>
              </p:cNvSpPr>
              <p:nvPr/>
            </p:nvSpPr>
            <p:spPr bwMode="auto">
              <a:xfrm>
                <a:off x="1976" y="236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60" name="Freeform 619"/>
              <p:cNvSpPr>
                <a:spLocks/>
              </p:cNvSpPr>
              <p:nvPr/>
            </p:nvSpPr>
            <p:spPr bwMode="auto">
              <a:xfrm>
                <a:off x="2060" y="167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61" name="Freeform 620"/>
              <p:cNvSpPr>
                <a:spLocks/>
              </p:cNvSpPr>
              <p:nvPr/>
            </p:nvSpPr>
            <p:spPr bwMode="auto">
              <a:xfrm>
                <a:off x="2060" y="167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62" name="Freeform 621"/>
              <p:cNvSpPr>
                <a:spLocks/>
              </p:cNvSpPr>
              <p:nvPr/>
            </p:nvSpPr>
            <p:spPr bwMode="auto">
              <a:xfrm>
                <a:off x="2037" y="243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63" name="Freeform 622"/>
              <p:cNvSpPr>
                <a:spLocks/>
              </p:cNvSpPr>
              <p:nvPr/>
            </p:nvSpPr>
            <p:spPr bwMode="auto">
              <a:xfrm>
                <a:off x="2037" y="243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64" name="Freeform 623"/>
              <p:cNvSpPr>
                <a:spLocks/>
              </p:cNvSpPr>
              <p:nvPr/>
            </p:nvSpPr>
            <p:spPr bwMode="auto">
              <a:xfrm>
                <a:off x="2228" y="122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65" name="Freeform 624"/>
              <p:cNvSpPr>
                <a:spLocks/>
              </p:cNvSpPr>
              <p:nvPr/>
            </p:nvSpPr>
            <p:spPr bwMode="auto">
              <a:xfrm>
                <a:off x="2228" y="122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66" name="Freeform 625"/>
              <p:cNvSpPr>
                <a:spLocks/>
              </p:cNvSpPr>
              <p:nvPr/>
            </p:nvSpPr>
            <p:spPr bwMode="auto">
              <a:xfrm>
                <a:off x="1816" y="195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67" name="Freeform 626"/>
              <p:cNvSpPr>
                <a:spLocks/>
              </p:cNvSpPr>
              <p:nvPr/>
            </p:nvSpPr>
            <p:spPr bwMode="auto">
              <a:xfrm>
                <a:off x="1816" y="195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68" name="Freeform 627"/>
              <p:cNvSpPr>
                <a:spLocks/>
              </p:cNvSpPr>
              <p:nvPr/>
            </p:nvSpPr>
            <p:spPr bwMode="auto">
              <a:xfrm>
                <a:off x="2090" y="3442"/>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69" name="Freeform 628"/>
              <p:cNvSpPr>
                <a:spLocks/>
              </p:cNvSpPr>
              <p:nvPr/>
            </p:nvSpPr>
            <p:spPr bwMode="auto">
              <a:xfrm>
                <a:off x="2090" y="3442"/>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70" name="Freeform 629"/>
              <p:cNvSpPr>
                <a:spLocks/>
              </p:cNvSpPr>
              <p:nvPr/>
            </p:nvSpPr>
            <p:spPr bwMode="auto">
              <a:xfrm>
                <a:off x="1717" y="239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71" name="Freeform 630"/>
              <p:cNvSpPr>
                <a:spLocks/>
              </p:cNvSpPr>
              <p:nvPr/>
            </p:nvSpPr>
            <p:spPr bwMode="auto">
              <a:xfrm>
                <a:off x="1717" y="239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72" name="Freeform 631"/>
              <p:cNvSpPr>
                <a:spLocks/>
              </p:cNvSpPr>
              <p:nvPr/>
            </p:nvSpPr>
            <p:spPr bwMode="auto">
              <a:xfrm>
                <a:off x="2014" y="190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73" name="Freeform 632"/>
              <p:cNvSpPr>
                <a:spLocks/>
              </p:cNvSpPr>
              <p:nvPr/>
            </p:nvSpPr>
            <p:spPr bwMode="auto">
              <a:xfrm>
                <a:off x="2014" y="190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74" name="Freeform 633"/>
              <p:cNvSpPr>
                <a:spLocks/>
              </p:cNvSpPr>
              <p:nvPr/>
            </p:nvSpPr>
            <p:spPr bwMode="auto">
              <a:xfrm>
                <a:off x="1732" y="1931"/>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75" name="Freeform 634"/>
              <p:cNvSpPr>
                <a:spLocks/>
              </p:cNvSpPr>
              <p:nvPr/>
            </p:nvSpPr>
            <p:spPr bwMode="auto">
              <a:xfrm>
                <a:off x="1732" y="1931"/>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76" name="Freeform 635"/>
              <p:cNvSpPr>
                <a:spLocks/>
              </p:cNvSpPr>
              <p:nvPr/>
            </p:nvSpPr>
            <p:spPr bwMode="auto">
              <a:xfrm>
                <a:off x="2075" y="3335"/>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77" name="Freeform 636"/>
              <p:cNvSpPr>
                <a:spLocks/>
              </p:cNvSpPr>
              <p:nvPr/>
            </p:nvSpPr>
            <p:spPr bwMode="auto">
              <a:xfrm>
                <a:off x="2075" y="3335"/>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78" name="Freeform 637"/>
              <p:cNvSpPr>
                <a:spLocks/>
              </p:cNvSpPr>
              <p:nvPr/>
            </p:nvSpPr>
            <p:spPr bwMode="auto">
              <a:xfrm>
                <a:off x="2525" y="1214"/>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79" name="Freeform 638"/>
              <p:cNvSpPr>
                <a:spLocks/>
              </p:cNvSpPr>
              <p:nvPr/>
            </p:nvSpPr>
            <p:spPr bwMode="auto">
              <a:xfrm>
                <a:off x="2525" y="1214"/>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80" name="Freeform 639"/>
              <p:cNvSpPr>
                <a:spLocks/>
              </p:cNvSpPr>
              <p:nvPr/>
            </p:nvSpPr>
            <p:spPr bwMode="auto">
              <a:xfrm>
                <a:off x="1839" y="2198"/>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81" name="Freeform 640"/>
              <p:cNvSpPr>
                <a:spLocks/>
              </p:cNvSpPr>
              <p:nvPr/>
            </p:nvSpPr>
            <p:spPr bwMode="auto">
              <a:xfrm>
                <a:off x="1839" y="2198"/>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82" name="Freeform 641"/>
              <p:cNvSpPr>
                <a:spLocks/>
              </p:cNvSpPr>
              <p:nvPr/>
            </p:nvSpPr>
            <p:spPr bwMode="auto">
              <a:xfrm>
                <a:off x="1747" y="189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83" name="Freeform 642"/>
              <p:cNvSpPr>
                <a:spLocks/>
              </p:cNvSpPr>
              <p:nvPr/>
            </p:nvSpPr>
            <p:spPr bwMode="auto">
              <a:xfrm>
                <a:off x="1747" y="189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84" name="Freeform 643"/>
              <p:cNvSpPr>
                <a:spLocks/>
              </p:cNvSpPr>
              <p:nvPr/>
            </p:nvSpPr>
            <p:spPr bwMode="auto">
              <a:xfrm>
                <a:off x="1984" y="177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85" name="Freeform 644"/>
              <p:cNvSpPr>
                <a:spLocks/>
              </p:cNvSpPr>
              <p:nvPr/>
            </p:nvSpPr>
            <p:spPr bwMode="auto">
              <a:xfrm>
                <a:off x="1984" y="177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86" name="Freeform 645"/>
              <p:cNvSpPr>
                <a:spLocks/>
              </p:cNvSpPr>
              <p:nvPr/>
            </p:nvSpPr>
            <p:spPr bwMode="auto">
              <a:xfrm>
                <a:off x="1655" y="2023"/>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87" name="Freeform 646"/>
              <p:cNvSpPr>
                <a:spLocks/>
              </p:cNvSpPr>
              <p:nvPr/>
            </p:nvSpPr>
            <p:spPr bwMode="auto">
              <a:xfrm>
                <a:off x="1655" y="2023"/>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88" name="Freeform 647"/>
              <p:cNvSpPr>
                <a:spLocks/>
              </p:cNvSpPr>
              <p:nvPr/>
            </p:nvSpPr>
            <p:spPr bwMode="auto">
              <a:xfrm>
                <a:off x="1823" y="2427"/>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89" name="Freeform 648"/>
              <p:cNvSpPr>
                <a:spLocks/>
              </p:cNvSpPr>
              <p:nvPr/>
            </p:nvSpPr>
            <p:spPr bwMode="auto">
              <a:xfrm>
                <a:off x="1823" y="242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90" name="Freeform 649"/>
              <p:cNvSpPr>
                <a:spLocks/>
              </p:cNvSpPr>
              <p:nvPr/>
            </p:nvSpPr>
            <p:spPr bwMode="auto">
              <a:xfrm>
                <a:off x="1839" y="21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91" name="Freeform 650"/>
              <p:cNvSpPr>
                <a:spLocks/>
              </p:cNvSpPr>
              <p:nvPr/>
            </p:nvSpPr>
            <p:spPr bwMode="auto">
              <a:xfrm>
                <a:off x="1839" y="21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92" name="Freeform 651"/>
              <p:cNvSpPr>
                <a:spLocks/>
              </p:cNvSpPr>
              <p:nvPr/>
            </p:nvSpPr>
            <p:spPr bwMode="auto">
              <a:xfrm>
                <a:off x="2243" y="2946"/>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93" name="Freeform 652"/>
              <p:cNvSpPr>
                <a:spLocks/>
              </p:cNvSpPr>
              <p:nvPr/>
            </p:nvSpPr>
            <p:spPr bwMode="auto">
              <a:xfrm>
                <a:off x="2243" y="2946"/>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94" name="Freeform 653"/>
              <p:cNvSpPr>
                <a:spLocks/>
              </p:cNvSpPr>
              <p:nvPr/>
            </p:nvSpPr>
            <p:spPr bwMode="auto">
              <a:xfrm>
                <a:off x="1755" y="189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95" name="Freeform 654"/>
              <p:cNvSpPr>
                <a:spLocks/>
              </p:cNvSpPr>
              <p:nvPr/>
            </p:nvSpPr>
            <p:spPr bwMode="auto">
              <a:xfrm>
                <a:off x="1755" y="189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96" name="Freeform 655"/>
              <p:cNvSpPr>
                <a:spLocks/>
              </p:cNvSpPr>
              <p:nvPr/>
            </p:nvSpPr>
            <p:spPr bwMode="auto">
              <a:xfrm>
                <a:off x="2113" y="1817"/>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97" name="Freeform 656"/>
              <p:cNvSpPr>
                <a:spLocks/>
              </p:cNvSpPr>
              <p:nvPr/>
            </p:nvSpPr>
            <p:spPr bwMode="auto">
              <a:xfrm>
                <a:off x="2113" y="181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98" name="Freeform 657"/>
              <p:cNvSpPr>
                <a:spLocks/>
              </p:cNvSpPr>
              <p:nvPr/>
            </p:nvSpPr>
            <p:spPr bwMode="auto">
              <a:xfrm>
                <a:off x="1884" y="1618"/>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99" name="Freeform 658"/>
              <p:cNvSpPr>
                <a:spLocks/>
              </p:cNvSpPr>
              <p:nvPr/>
            </p:nvSpPr>
            <p:spPr bwMode="auto">
              <a:xfrm>
                <a:off x="1884" y="1618"/>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00" name="Freeform 659"/>
              <p:cNvSpPr>
                <a:spLocks/>
              </p:cNvSpPr>
              <p:nvPr/>
            </p:nvSpPr>
            <p:spPr bwMode="auto">
              <a:xfrm>
                <a:off x="2129" y="199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01" name="Freeform 660"/>
              <p:cNvSpPr>
                <a:spLocks/>
              </p:cNvSpPr>
              <p:nvPr/>
            </p:nvSpPr>
            <p:spPr bwMode="auto">
              <a:xfrm>
                <a:off x="2129" y="199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02" name="Freeform 661"/>
              <p:cNvSpPr>
                <a:spLocks/>
              </p:cNvSpPr>
              <p:nvPr/>
            </p:nvSpPr>
            <p:spPr bwMode="auto">
              <a:xfrm>
                <a:off x="2090" y="2168"/>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03" name="Freeform 662"/>
              <p:cNvSpPr>
                <a:spLocks/>
              </p:cNvSpPr>
              <p:nvPr/>
            </p:nvSpPr>
            <p:spPr bwMode="auto">
              <a:xfrm>
                <a:off x="2090" y="2168"/>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04" name="Freeform 663"/>
              <p:cNvSpPr>
                <a:spLocks/>
              </p:cNvSpPr>
              <p:nvPr/>
            </p:nvSpPr>
            <p:spPr bwMode="auto">
              <a:xfrm>
                <a:off x="2312" y="2618"/>
                <a:ext cx="68" cy="69"/>
              </a:xfrm>
              <a:custGeom>
                <a:avLst/>
                <a:gdLst>
                  <a:gd name="T0" fmla="*/ 38 w 68"/>
                  <a:gd name="T1" fmla="*/ 0 h 69"/>
                  <a:gd name="T2" fmla="*/ 68 w 68"/>
                  <a:gd name="T3" fmla="*/ 69 h 69"/>
                  <a:gd name="T4" fmla="*/ 0 w 68"/>
                  <a:gd name="T5" fmla="*/ 69 h 69"/>
                  <a:gd name="T6" fmla="*/ 38 w 68"/>
                  <a:gd name="T7" fmla="*/ 0 h 69"/>
                </a:gdLst>
                <a:ahLst/>
                <a:cxnLst>
                  <a:cxn ang="0">
                    <a:pos x="T0" y="T1"/>
                  </a:cxn>
                  <a:cxn ang="0">
                    <a:pos x="T2" y="T3"/>
                  </a:cxn>
                  <a:cxn ang="0">
                    <a:pos x="T4" y="T5"/>
                  </a:cxn>
                  <a:cxn ang="0">
                    <a:pos x="T6" y="T7"/>
                  </a:cxn>
                </a:cxnLst>
                <a:rect l="0" t="0" r="r" b="b"/>
                <a:pathLst>
                  <a:path w="68" h="69">
                    <a:moveTo>
                      <a:pt x="38" y="0"/>
                    </a:moveTo>
                    <a:lnTo>
                      <a:pt x="68"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05" name="Freeform 664"/>
              <p:cNvSpPr>
                <a:spLocks/>
              </p:cNvSpPr>
              <p:nvPr/>
            </p:nvSpPr>
            <p:spPr bwMode="auto">
              <a:xfrm>
                <a:off x="2312" y="2618"/>
                <a:ext cx="68"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06" name="Freeform 665"/>
              <p:cNvSpPr>
                <a:spLocks/>
              </p:cNvSpPr>
              <p:nvPr/>
            </p:nvSpPr>
            <p:spPr bwMode="auto">
              <a:xfrm>
                <a:off x="1709" y="226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07" name="Freeform 666"/>
              <p:cNvSpPr>
                <a:spLocks/>
              </p:cNvSpPr>
              <p:nvPr/>
            </p:nvSpPr>
            <p:spPr bwMode="auto">
              <a:xfrm>
                <a:off x="1709" y="226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08" name="Freeform 667"/>
              <p:cNvSpPr>
                <a:spLocks/>
              </p:cNvSpPr>
              <p:nvPr/>
            </p:nvSpPr>
            <p:spPr bwMode="auto">
              <a:xfrm>
                <a:off x="1938" y="1801"/>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09" name="Freeform 668"/>
              <p:cNvSpPr>
                <a:spLocks/>
              </p:cNvSpPr>
              <p:nvPr/>
            </p:nvSpPr>
            <p:spPr bwMode="auto">
              <a:xfrm>
                <a:off x="1938" y="1801"/>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10" name="Freeform 669"/>
              <p:cNvSpPr>
                <a:spLocks/>
              </p:cNvSpPr>
              <p:nvPr/>
            </p:nvSpPr>
            <p:spPr bwMode="auto">
              <a:xfrm>
                <a:off x="2136" y="1649"/>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11" name="Freeform 670"/>
              <p:cNvSpPr>
                <a:spLocks/>
              </p:cNvSpPr>
              <p:nvPr/>
            </p:nvSpPr>
            <p:spPr bwMode="auto">
              <a:xfrm>
                <a:off x="2136" y="1649"/>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12" name="Freeform 671"/>
              <p:cNvSpPr>
                <a:spLocks/>
              </p:cNvSpPr>
              <p:nvPr/>
            </p:nvSpPr>
            <p:spPr bwMode="auto">
              <a:xfrm>
                <a:off x="1861" y="2015"/>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13" name="Freeform 672"/>
              <p:cNvSpPr>
                <a:spLocks/>
              </p:cNvSpPr>
              <p:nvPr/>
            </p:nvSpPr>
            <p:spPr bwMode="auto">
              <a:xfrm>
                <a:off x="1861" y="2015"/>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14" name="Freeform 673"/>
              <p:cNvSpPr>
                <a:spLocks/>
              </p:cNvSpPr>
              <p:nvPr/>
            </p:nvSpPr>
            <p:spPr bwMode="auto">
              <a:xfrm>
                <a:off x="2006" y="1610"/>
                <a:ext cx="77" cy="62"/>
              </a:xfrm>
              <a:custGeom>
                <a:avLst/>
                <a:gdLst>
                  <a:gd name="T0" fmla="*/ 39 w 77"/>
                  <a:gd name="T1" fmla="*/ 0 h 62"/>
                  <a:gd name="T2" fmla="*/ 77 w 77"/>
                  <a:gd name="T3" fmla="*/ 62 h 62"/>
                  <a:gd name="T4" fmla="*/ 0 w 77"/>
                  <a:gd name="T5" fmla="*/ 62 h 62"/>
                  <a:gd name="T6" fmla="*/ 39 w 77"/>
                  <a:gd name="T7" fmla="*/ 0 h 62"/>
                </a:gdLst>
                <a:ahLst/>
                <a:cxnLst>
                  <a:cxn ang="0">
                    <a:pos x="T0" y="T1"/>
                  </a:cxn>
                  <a:cxn ang="0">
                    <a:pos x="T2" y="T3"/>
                  </a:cxn>
                  <a:cxn ang="0">
                    <a:pos x="T4" y="T5"/>
                  </a:cxn>
                  <a:cxn ang="0">
                    <a:pos x="T6" y="T7"/>
                  </a:cxn>
                </a:cxnLst>
                <a:rect l="0" t="0" r="r" b="b"/>
                <a:pathLst>
                  <a:path w="77" h="62">
                    <a:moveTo>
                      <a:pt x="39" y="0"/>
                    </a:moveTo>
                    <a:lnTo>
                      <a:pt x="77" y="62"/>
                    </a:lnTo>
                    <a:lnTo>
                      <a:pt x="0" y="62"/>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15" name="Freeform 674"/>
              <p:cNvSpPr>
                <a:spLocks/>
              </p:cNvSpPr>
              <p:nvPr/>
            </p:nvSpPr>
            <p:spPr bwMode="auto">
              <a:xfrm>
                <a:off x="2006" y="1610"/>
                <a:ext cx="77"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16" name="Freeform 675"/>
              <p:cNvSpPr>
                <a:spLocks/>
              </p:cNvSpPr>
              <p:nvPr/>
            </p:nvSpPr>
            <p:spPr bwMode="auto">
              <a:xfrm>
                <a:off x="1739" y="2023"/>
                <a:ext cx="77" cy="68"/>
              </a:xfrm>
              <a:custGeom>
                <a:avLst/>
                <a:gdLst>
                  <a:gd name="T0" fmla="*/ 39 w 77"/>
                  <a:gd name="T1" fmla="*/ 0 h 68"/>
                  <a:gd name="T2" fmla="*/ 77 w 77"/>
                  <a:gd name="T3" fmla="*/ 68 h 68"/>
                  <a:gd name="T4" fmla="*/ 0 w 77"/>
                  <a:gd name="T5" fmla="*/ 68 h 68"/>
                  <a:gd name="T6" fmla="*/ 39 w 77"/>
                  <a:gd name="T7" fmla="*/ 0 h 68"/>
                </a:gdLst>
                <a:ahLst/>
                <a:cxnLst>
                  <a:cxn ang="0">
                    <a:pos x="T0" y="T1"/>
                  </a:cxn>
                  <a:cxn ang="0">
                    <a:pos x="T2" y="T3"/>
                  </a:cxn>
                  <a:cxn ang="0">
                    <a:pos x="T4" y="T5"/>
                  </a:cxn>
                  <a:cxn ang="0">
                    <a:pos x="T6" y="T7"/>
                  </a:cxn>
                </a:cxnLst>
                <a:rect l="0" t="0" r="r" b="b"/>
                <a:pathLst>
                  <a:path w="77" h="68">
                    <a:moveTo>
                      <a:pt x="39" y="0"/>
                    </a:moveTo>
                    <a:lnTo>
                      <a:pt x="77" y="68"/>
                    </a:lnTo>
                    <a:lnTo>
                      <a:pt x="0" y="68"/>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17" name="Freeform 676"/>
              <p:cNvSpPr>
                <a:spLocks/>
              </p:cNvSpPr>
              <p:nvPr/>
            </p:nvSpPr>
            <p:spPr bwMode="auto">
              <a:xfrm>
                <a:off x="1739" y="2023"/>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18" name="Freeform 677"/>
              <p:cNvSpPr>
                <a:spLocks/>
              </p:cNvSpPr>
              <p:nvPr/>
            </p:nvSpPr>
            <p:spPr bwMode="auto">
              <a:xfrm>
                <a:off x="1839" y="1885"/>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19" name="Freeform 678"/>
              <p:cNvSpPr>
                <a:spLocks/>
              </p:cNvSpPr>
              <p:nvPr/>
            </p:nvSpPr>
            <p:spPr bwMode="auto">
              <a:xfrm>
                <a:off x="1839" y="1885"/>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20" name="Freeform 679"/>
              <p:cNvSpPr>
                <a:spLocks/>
              </p:cNvSpPr>
              <p:nvPr/>
            </p:nvSpPr>
            <p:spPr bwMode="auto">
              <a:xfrm>
                <a:off x="1877" y="2053"/>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21" name="Freeform 680"/>
              <p:cNvSpPr>
                <a:spLocks/>
              </p:cNvSpPr>
              <p:nvPr/>
            </p:nvSpPr>
            <p:spPr bwMode="auto">
              <a:xfrm>
                <a:off x="1877" y="2053"/>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22" name="Freeform 681"/>
              <p:cNvSpPr>
                <a:spLocks/>
              </p:cNvSpPr>
              <p:nvPr/>
            </p:nvSpPr>
            <p:spPr bwMode="auto">
              <a:xfrm>
                <a:off x="2273" y="3328"/>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23" name="Freeform 682"/>
              <p:cNvSpPr>
                <a:spLocks/>
              </p:cNvSpPr>
              <p:nvPr/>
            </p:nvSpPr>
            <p:spPr bwMode="auto">
              <a:xfrm>
                <a:off x="2273" y="3328"/>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24" name="Freeform 683"/>
              <p:cNvSpPr>
                <a:spLocks/>
              </p:cNvSpPr>
              <p:nvPr/>
            </p:nvSpPr>
            <p:spPr bwMode="auto">
              <a:xfrm>
                <a:off x="1701" y="2137"/>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25" name="Freeform 684"/>
              <p:cNvSpPr>
                <a:spLocks/>
              </p:cNvSpPr>
              <p:nvPr/>
            </p:nvSpPr>
            <p:spPr bwMode="auto">
              <a:xfrm>
                <a:off x="1701" y="2137"/>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26" name="Freeform 685"/>
              <p:cNvSpPr>
                <a:spLocks/>
              </p:cNvSpPr>
              <p:nvPr/>
            </p:nvSpPr>
            <p:spPr bwMode="auto">
              <a:xfrm>
                <a:off x="1884" y="1778"/>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27" name="Freeform 686"/>
              <p:cNvSpPr>
                <a:spLocks/>
              </p:cNvSpPr>
              <p:nvPr/>
            </p:nvSpPr>
            <p:spPr bwMode="auto">
              <a:xfrm>
                <a:off x="1884" y="1778"/>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28" name="Freeform 687"/>
              <p:cNvSpPr>
                <a:spLocks/>
              </p:cNvSpPr>
              <p:nvPr/>
            </p:nvSpPr>
            <p:spPr bwMode="auto">
              <a:xfrm>
                <a:off x="1991" y="266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29" name="Freeform 688"/>
              <p:cNvSpPr>
                <a:spLocks/>
              </p:cNvSpPr>
              <p:nvPr/>
            </p:nvSpPr>
            <p:spPr bwMode="auto">
              <a:xfrm>
                <a:off x="1991" y="266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30" name="Freeform 689"/>
              <p:cNvSpPr>
                <a:spLocks/>
              </p:cNvSpPr>
              <p:nvPr/>
            </p:nvSpPr>
            <p:spPr bwMode="auto">
              <a:xfrm>
                <a:off x="1869" y="183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31" name="Freeform 690"/>
              <p:cNvSpPr>
                <a:spLocks/>
              </p:cNvSpPr>
              <p:nvPr/>
            </p:nvSpPr>
            <p:spPr bwMode="auto">
              <a:xfrm>
                <a:off x="1869" y="183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32" name="Freeform 691"/>
              <p:cNvSpPr>
                <a:spLocks/>
              </p:cNvSpPr>
              <p:nvPr/>
            </p:nvSpPr>
            <p:spPr bwMode="auto">
              <a:xfrm>
                <a:off x="2174" y="1504"/>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33" name="Freeform 692"/>
              <p:cNvSpPr>
                <a:spLocks/>
              </p:cNvSpPr>
              <p:nvPr/>
            </p:nvSpPr>
            <p:spPr bwMode="auto">
              <a:xfrm>
                <a:off x="2174" y="150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34" name="Freeform 693"/>
              <p:cNvSpPr>
                <a:spLocks/>
              </p:cNvSpPr>
              <p:nvPr/>
            </p:nvSpPr>
            <p:spPr bwMode="auto">
              <a:xfrm>
                <a:off x="2022" y="1916"/>
                <a:ext cx="68" cy="68"/>
              </a:xfrm>
              <a:custGeom>
                <a:avLst/>
                <a:gdLst>
                  <a:gd name="T0" fmla="*/ 30 w 68"/>
                  <a:gd name="T1" fmla="*/ 0 h 68"/>
                  <a:gd name="T2" fmla="*/ 68 w 68"/>
                  <a:gd name="T3" fmla="*/ 68 h 68"/>
                  <a:gd name="T4" fmla="*/ 0 w 68"/>
                  <a:gd name="T5" fmla="*/ 68 h 68"/>
                  <a:gd name="T6" fmla="*/ 30 w 68"/>
                  <a:gd name="T7" fmla="*/ 0 h 68"/>
                </a:gdLst>
                <a:ahLst/>
                <a:cxnLst>
                  <a:cxn ang="0">
                    <a:pos x="T0" y="T1"/>
                  </a:cxn>
                  <a:cxn ang="0">
                    <a:pos x="T2" y="T3"/>
                  </a:cxn>
                  <a:cxn ang="0">
                    <a:pos x="T4" y="T5"/>
                  </a:cxn>
                  <a:cxn ang="0">
                    <a:pos x="T6" y="T7"/>
                  </a:cxn>
                </a:cxnLst>
                <a:rect l="0" t="0" r="r" b="b"/>
                <a:pathLst>
                  <a:path w="68" h="68">
                    <a:moveTo>
                      <a:pt x="30" y="0"/>
                    </a:moveTo>
                    <a:lnTo>
                      <a:pt x="68" y="68"/>
                    </a:lnTo>
                    <a:lnTo>
                      <a:pt x="0" y="68"/>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35" name="Freeform 694"/>
              <p:cNvSpPr>
                <a:spLocks/>
              </p:cNvSpPr>
              <p:nvPr/>
            </p:nvSpPr>
            <p:spPr bwMode="auto">
              <a:xfrm>
                <a:off x="2022" y="1916"/>
                <a:ext cx="68"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36" name="Freeform 695"/>
              <p:cNvSpPr>
                <a:spLocks/>
              </p:cNvSpPr>
              <p:nvPr/>
            </p:nvSpPr>
            <p:spPr bwMode="auto">
              <a:xfrm>
                <a:off x="1724" y="193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37" name="Freeform 696"/>
              <p:cNvSpPr>
                <a:spLocks/>
              </p:cNvSpPr>
              <p:nvPr/>
            </p:nvSpPr>
            <p:spPr bwMode="auto">
              <a:xfrm>
                <a:off x="1724" y="193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38" name="Freeform 697"/>
              <p:cNvSpPr>
                <a:spLocks/>
              </p:cNvSpPr>
              <p:nvPr/>
            </p:nvSpPr>
            <p:spPr bwMode="auto">
              <a:xfrm>
                <a:off x="1923" y="176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39" name="Freeform 698"/>
              <p:cNvSpPr>
                <a:spLocks/>
              </p:cNvSpPr>
              <p:nvPr/>
            </p:nvSpPr>
            <p:spPr bwMode="auto">
              <a:xfrm>
                <a:off x="1923" y="176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40" name="Freeform 699"/>
              <p:cNvSpPr>
                <a:spLocks/>
              </p:cNvSpPr>
              <p:nvPr/>
            </p:nvSpPr>
            <p:spPr bwMode="auto">
              <a:xfrm>
                <a:off x="1663" y="218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41" name="Freeform 700"/>
              <p:cNvSpPr>
                <a:spLocks/>
              </p:cNvSpPr>
              <p:nvPr/>
            </p:nvSpPr>
            <p:spPr bwMode="auto">
              <a:xfrm>
                <a:off x="1663" y="218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42" name="Freeform 701"/>
              <p:cNvSpPr>
                <a:spLocks/>
              </p:cNvSpPr>
              <p:nvPr/>
            </p:nvSpPr>
            <p:spPr bwMode="auto">
              <a:xfrm>
                <a:off x="1671" y="214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43" name="Freeform 702"/>
              <p:cNvSpPr>
                <a:spLocks/>
              </p:cNvSpPr>
              <p:nvPr/>
            </p:nvSpPr>
            <p:spPr bwMode="auto">
              <a:xfrm>
                <a:off x="1671" y="214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44" name="Freeform 703"/>
              <p:cNvSpPr>
                <a:spLocks/>
              </p:cNvSpPr>
              <p:nvPr/>
            </p:nvSpPr>
            <p:spPr bwMode="auto">
              <a:xfrm>
                <a:off x="3502" y="1962"/>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45" name="Freeform 704"/>
              <p:cNvSpPr>
                <a:spLocks/>
              </p:cNvSpPr>
              <p:nvPr/>
            </p:nvSpPr>
            <p:spPr bwMode="auto">
              <a:xfrm>
                <a:off x="3502" y="1962"/>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46" name="Freeform 705"/>
              <p:cNvSpPr>
                <a:spLocks/>
              </p:cNvSpPr>
              <p:nvPr/>
            </p:nvSpPr>
            <p:spPr bwMode="auto">
              <a:xfrm>
                <a:off x="3304" y="200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47" name="Freeform 706"/>
              <p:cNvSpPr>
                <a:spLocks/>
              </p:cNvSpPr>
              <p:nvPr/>
            </p:nvSpPr>
            <p:spPr bwMode="auto">
              <a:xfrm>
                <a:off x="3304" y="200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48" name="Freeform 707"/>
              <p:cNvSpPr>
                <a:spLocks/>
              </p:cNvSpPr>
              <p:nvPr/>
            </p:nvSpPr>
            <p:spPr bwMode="auto">
              <a:xfrm>
                <a:off x="2846" y="2374"/>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49" name="Freeform 708"/>
              <p:cNvSpPr>
                <a:spLocks/>
              </p:cNvSpPr>
              <p:nvPr/>
            </p:nvSpPr>
            <p:spPr bwMode="auto">
              <a:xfrm>
                <a:off x="2846" y="2374"/>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50" name="Freeform 709"/>
              <p:cNvSpPr>
                <a:spLocks/>
              </p:cNvSpPr>
              <p:nvPr/>
            </p:nvSpPr>
            <p:spPr bwMode="auto">
              <a:xfrm>
                <a:off x="3670" y="1855"/>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51" name="Freeform 710"/>
              <p:cNvSpPr>
                <a:spLocks/>
              </p:cNvSpPr>
              <p:nvPr/>
            </p:nvSpPr>
            <p:spPr bwMode="auto">
              <a:xfrm>
                <a:off x="3670" y="1855"/>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52" name="Freeform 711"/>
              <p:cNvSpPr>
                <a:spLocks/>
              </p:cNvSpPr>
              <p:nvPr/>
            </p:nvSpPr>
            <p:spPr bwMode="auto">
              <a:xfrm>
                <a:off x="3227" y="2221"/>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53" name="Freeform 712"/>
              <p:cNvSpPr>
                <a:spLocks/>
              </p:cNvSpPr>
              <p:nvPr/>
            </p:nvSpPr>
            <p:spPr bwMode="auto">
              <a:xfrm>
                <a:off x="3227" y="2221"/>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54" name="Freeform 713"/>
              <p:cNvSpPr>
                <a:spLocks/>
              </p:cNvSpPr>
              <p:nvPr/>
            </p:nvSpPr>
            <p:spPr bwMode="auto">
              <a:xfrm>
                <a:off x="3418" y="1733"/>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55" name="Freeform 714"/>
              <p:cNvSpPr>
                <a:spLocks/>
              </p:cNvSpPr>
              <p:nvPr/>
            </p:nvSpPr>
            <p:spPr bwMode="auto">
              <a:xfrm>
                <a:off x="3418" y="1733"/>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56" name="Freeform 715"/>
              <p:cNvSpPr>
                <a:spLocks/>
              </p:cNvSpPr>
              <p:nvPr/>
            </p:nvSpPr>
            <p:spPr bwMode="auto">
              <a:xfrm>
                <a:off x="2754" y="238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57" name="Freeform 716"/>
              <p:cNvSpPr>
                <a:spLocks/>
              </p:cNvSpPr>
              <p:nvPr/>
            </p:nvSpPr>
            <p:spPr bwMode="auto">
              <a:xfrm>
                <a:off x="2754" y="238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58" name="Freeform 717"/>
              <p:cNvSpPr>
                <a:spLocks/>
              </p:cNvSpPr>
              <p:nvPr/>
            </p:nvSpPr>
            <p:spPr bwMode="auto">
              <a:xfrm>
                <a:off x="2907" y="2732"/>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59" name="Freeform 718"/>
              <p:cNvSpPr>
                <a:spLocks/>
              </p:cNvSpPr>
              <p:nvPr/>
            </p:nvSpPr>
            <p:spPr bwMode="auto">
              <a:xfrm>
                <a:off x="2907" y="2732"/>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60" name="Freeform 719"/>
              <p:cNvSpPr>
                <a:spLocks/>
              </p:cNvSpPr>
              <p:nvPr/>
            </p:nvSpPr>
            <p:spPr bwMode="auto">
              <a:xfrm>
                <a:off x="3174" y="2465"/>
                <a:ext cx="68" cy="69"/>
              </a:xfrm>
              <a:custGeom>
                <a:avLst/>
                <a:gdLst>
                  <a:gd name="T0" fmla="*/ 38 w 68"/>
                  <a:gd name="T1" fmla="*/ 0 h 69"/>
                  <a:gd name="T2" fmla="*/ 68 w 68"/>
                  <a:gd name="T3" fmla="*/ 69 h 69"/>
                  <a:gd name="T4" fmla="*/ 0 w 68"/>
                  <a:gd name="T5" fmla="*/ 69 h 69"/>
                  <a:gd name="T6" fmla="*/ 38 w 68"/>
                  <a:gd name="T7" fmla="*/ 0 h 69"/>
                </a:gdLst>
                <a:ahLst/>
                <a:cxnLst>
                  <a:cxn ang="0">
                    <a:pos x="T0" y="T1"/>
                  </a:cxn>
                  <a:cxn ang="0">
                    <a:pos x="T2" y="T3"/>
                  </a:cxn>
                  <a:cxn ang="0">
                    <a:pos x="T4" y="T5"/>
                  </a:cxn>
                  <a:cxn ang="0">
                    <a:pos x="T6" y="T7"/>
                  </a:cxn>
                </a:cxnLst>
                <a:rect l="0" t="0" r="r" b="b"/>
                <a:pathLst>
                  <a:path w="68" h="69">
                    <a:moveTo>
                      <a:pt x="38" y="0"/>
                    </a:moveTo>
                    <a:lnTo>
                      <a:pt x="68"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61" name="Freeform 720"/>
              <p:cNvSpPr>
                <a:spLocks/>
              </p:cNvSpPr>
              <p:nvPr/>
            </p:nvSpPr>
            <p:spPr bwMode="auto">
              <a:xfrm>
                <a:off x="3174" y="2465"/>
                <a:ext cx="68"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62" name="Freeform 721"/>
              <p:cNvSpPr>
                <a:spLocks/>
              </p:cNvSpPr>
              <p:nvPr/>
            </p:nvSpPr>
            <p:spPr bwMode="auto">
              <a:xfrm>
                <a:off x="3044" y="1916"/>
                <a:ext cx="69" cy="68"/>
              </a:xfrm>
              <a:custGeom>
                <a:avLst/>
                <a:gdLst>
                  <a:gd name="T0" fmla="*/ 38 w 69"/>
                  <a:gd name="T1" fmla="*/ 0 h 68"/>
                  <a:gd name="T2" fmla="*/ 69 w 69"/>
                  <a:gd name="T3" fmla="*/ 68 h 68"/>
                  <a:gd name="T4" fmla="*/ 0 w 69"/>
                  <a:gd name="T5" fmla="*/ 68 h 68"/>
                  <a:gd name="T6" fmla="*/ 38 w 69"/>
                  <a:gd name="T7" fmla="*/ 0 h 68"/>
                </a:gdLst>
                <a:ahLst/>
                <a:cxnLst>
                  <a:cxn ang="0">
                    <a:pos x="T0" y="T1"/>
                  </a:cxn>
                  <a:cxn ang="0">
                    <a:pos x="T2" y="T3"/>
                  </a:cxn>
                  <a:cxn ang="0">
                    <a:pos x="T4" y="T5"/>
                  </a:cxn>
                  <a:cxn ang="0">
                    <a:pos x="T6" y="T7"/>
                  </a:cxn>
                </a:cxnLst>
                <a:rect l="0" t="0" r="r" b="b"/>
                <a:pathLst>
                  <a:path w="69" h="68">
                    <a:moveTo>
                      <a:pt x="38" y="0"/>
                    </a:moveTo>
                    <a:lnTo>
                      <a:pt x="69"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63" name="Freeform 722"/>
              <p:cNvSpPr>
                <a:spLocks/>
              </p:cNvSpPr>
              <p:nvPr/>
            </p:nvSpPr>
            <p:spPr bwMode="auto">
              <a:xfrm>
                <a:off x="3044" y="1916"/>
                <a:ext cx="69" cy="68"/>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64" name="Freeform 723"/>
              <p:cNvSpPr>
                <a:spLocks/>
              </p:cNvSpPr>
              <p:nvPr/>
            </p:nvSpPr>
            <p:spPr bwMode="auto">
              <a:xfrm>
                <a:off x="2716" y="246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65" name="Freeform 724"/>
              <p:cNvSpPr>
                <a:spLocks/>
              </p:cNvSpPr>
              <p:nvPr/>
            </p:nvSpPr>
            <p:spPr bwMode="auto">
              <a:xfrm>
                <a:off x="2716" y="246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66" name="Freeform 725"/>
              <p:cNvSpPr>
                <a:spLocks/>
              </p:cNvSpPr>
              <p:nvPr/>
            </p:nvSpPr>
            <p:spPr bwMode="auto">
              <a:xfrm>
                <a:off x="2998" y="2206"/>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67" name="Freeform 726"/>
              <p:cNvSpPr>
                <a:spLocks/>
              </p:cNvSpPr>
              <p:nvPr/>
            </p:nvSpPr>
            <p:spPr bwMode="auto">
              <a:xfrm>
                <a:off x="2998" y="2206"/>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68" name="Freeform 727"/>
              <p:cNvSpPr>
                <a:spLocks/>
              </p:cNvSpPr>
              <p:nvPr/>
            </p:nvSpPr>
            <p:spPr bwMode="auto">
              <a:xfrm>
                <a:off x="3426" y="163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69" name="Freeform 728"/>
              <p:cNvSpPr>
                <a:spLocks/>
              </p:cNvSpPr>
              <p:nvPr/>
            </p:nvSpPr>
            <p:spPr bwMode="auto">
              <a:xfrm>
                <a:off x="3426" y="163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70" name="Freeform 729"/>
              <p:cNvSpPr>
                <a:spLocks/>
              </p:cNvSpPr>
              <p:nvPr/>
            </p:nvSpPr>
            <p:spPr bwMode="auto">
              <a:xfrm>
                <a:off x="3540" y="203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71" name="Freeform 730"/>
              <p:cNvSpPr>
                <a:spLocks/>
              </p:cNvSpPr>
              <p:nvPr/>
            </p:nvSpPr>
            <p:spPr bwMode="auto">
              <a:xfrm>
                <a:off x="3540" y="203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72" name="Freeform 731"/>
              <p:cNvSpPr>
                <a:spLocks/>
              </p:cNvSpPr>
              <p:nvPr/>
            </p:nvSpPr>
            <p:spPr bwMode="auto">
              <a:xfrm>
                <a:off x="3059" y="2412"/>
                <a:ext cx="69" cy="69"/>
              </a:xfrm>
              <a:custGeom>
                <a:avLst/>
                <a:gdLst>
                  <a:gd name="T0" fmla="*/ 39 w 69"/>
                  <a:gd name="T1" fmla="*/ 0 h 69"/>
                  <a:gd name="T2" fmla="*/ 69 w 69"/>
                  <a:gd name="T3" fmla="*/ 69 h 69"/>
                  <a:gd name="T4" fmla="*/ 0 w 69"/>
                  <a:gd name="T5" fmla="*/ 69 h 69"/>
                  <a:gd name="T6" fmla="*/ 39 w 69"/>
                  <a:gd name="T7" fmla="*/ 0 h 69"/>
                </a:gdLst>
                <a:ahLst/>
                <a:cxnLst>
                  <a:cxn ang="0">
                    <a:pos x="T0" y="T1"/>
                  </a:cxn>
                  <a:cxn ang="0">
                    <a:pos x="T2" y="T3"/>
                  </a:cxn>
                  <a:cxn ang="0">
                    <a:pos x="T4" y="T5"/>
                  </a:cxn>
                  <a:cxn ang="0">
                    <a:pos x="T6" y="T7"/>
                  </a:cxn>
                </a:cxnLst>
                <a:rect l="0" t="0" r="r" b="b"/>
                <a:pathLst>
                  <a:path w="69" h="69">
                    <a:moveTo>
                      <a:pt x="39" y="0"/>
                    </a:moveTo>
                    <a:lnTo>
                      <a:pt x="69" y="69"/>
                    </a:lnTo>
                    <a:lnTo>
                      <a:pt x="0" y="69"/>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73" name="Freeform 732"/>
              <p:cNvSpPr>
                <a:spLocks/>
              </p:cNvSpPr>
              <p:nvPr/>
            </p:nvSpPr>
            <p:spPr bwMode="auto">
              <a:xfrm>
                <a:off x="3059" y="2412"/>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74" name="Freeform 733"/>
              <p:cNvSpPr>
                <a:spLocks/>
              </p:cNvSpPr>
              <p:nvPr/>
            </p:nvSpPr>
            <p:spPr bwMode="auto">
              <a:xfrm>
                <a:off x="2953" y="2107"/>
                <a:ext cx="68" cy="68"/>
              </a:xfrm>
              <a:custGeom>
                <a:avLst/>
                <a:gdLst>
                  <a:gd name="T0" fmla="*/ 30 w 68"/>
                  <a:gd name="T1" fmla="*/ 0 h 68"/>
                  <a:gd name="T2" fmla="*/ 68 w 68"/>
                  <a:gd name="T3" fmla="*/ 68 h 68"/>
                  <a:gd name="T4" fmla="*/ 0 w 68"/>
                  <a:gd name="T5" fmla="*/ 68 h 68"/>
                  <a:gd name="T6" fmla="*/ 30 w 68"/>
                  <a:gd name="T7" fmla="*/ 0 h 68"/>
                </a:gdLst>
                <a:ahLst/>
                <a:cxnLst>
                  <a:cxn ang="0">
                    <a:pos x="T0" y="T1"/>
                  </a:cxn>
                  <a:cxn ang="0">
                    <a:pos x="T2" y="T3"/>
                  </a:cxn>
                  <a:cxn ang="0">
                    <a:pos x="T4" y="T5"/>
                  </a:cxn>
                  <a:cxn ang="0">
                    <a:pos x="T6" y="T7"/>
                  </a:cxn>
                </a:cxnLst>
                <a:rect l="0" t="0" r="r" b="b"/>
                <a:pathLst>
                  <a:path w="68" h="68">
                    <a:moveTo>
                      <a:pt x="30" y="0"/>
                    </a:moveTo>
                    <a:lnTo>
                      <a:pt x="68" y="68"/>
                    </a:lnTo>
                    <a:lnTo>
                      <a:pt x="0" y="68"/>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75" name="Freeform 734"/>
              <p:cNvSpPr>
                <a:spLocks/>
              </p:cNvSpPr>
              <p:nvPr/>
            </p:nvSpPr>
            <p:spPr bwMode="auto">
              <a:xfrm>
                <a:off x="2953" y="2107"/>
                <a:ext cx="68"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76" name="Freeform 735"/>
              <p:cNvSpPr>
                <a:spLocks/>
              </p:cNvSpPr>
              <p:nvPr/>
            </p:nvSpPr>
            <p:spPr bwMode="auto">
              <a:xfrm>
                <a:off x="2922" y="2107"/>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77" name="Freeform 736"/>
              <p:cNvSpPr>
                <a:spLocks/>
              </p:cNvSpPr>
              <p:nvPr/>
            </p:nvSpPr>
            <p:spPr bwMode="auto">
              <a:xfrm>
                <a:off x="2922" y="2107"/>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78" name="Freeform 737"/>
              <p:cNvSpPr>
                <a:spLocks/>
              </p:cNvSpPr>
              <p:nvPr/>
            </p:nvSpPr>
            <p:spPr bwMode="auto">
              <a:xfrm>
                <a:off x="3639" y="2091"/>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79" name="Freeform 738"/>
              <p:cNvSpPr>
                <a:spLocks/>
              </p:cNvSpPr>
              <p:nvPr/>
            </p:nvSpPr>
            <p:spPr bwMode="auto">
              <a:xfrm>
                <a:off x="3639" y="2091"/>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80" name="Freeform 739"/>
              <p:cNvSpPr>
                <a:spLocks/>
              </p:cNvSpPr>
              <p:nvPr/>
            </p:nvSpPr>
            <p:spPr bwMode="auto">
              <a:xfrm>
                <a:off x="3342" y="2389"/>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81" name="Freeform 740"/>
              <p:cNvSpPr>
                <a:spLocks/>
              </p:cNvSpPr>
              <p:nvPr/>
            </p:nvSpPr>
            <p:spPr bwMode="auto">
              <a:xfrm>
                <a:off x="3342" y="2389"/>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82" name="Freeform 741"/>
              <p:cNvSpPr>
                <a:spLocks/>
              </p:cNvSpPr>
              <p:nvPr/>
            </p:nvSpPr>
            <p:spPr bwMode="auto">
              <a:xfrm>
                <a:off x="3456" y="1588"/>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83" name="Freeform 742"/>
              <p:cNvSpPr>
                <a:spLocks/>
              </p:cNvSpPr>
              <p:nvPr/>
            </p:nvSpPr>
            <p:spPr bwMode="auto">
              <a:xfrm>
                <a:off x="3456" y="1588"/>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84" name="Freeform 743"/>
              <p:cNvSpPr>
                <a:spLocks/>
              </p:cNvSpPr>
              <p:nvPr/>
            </p:nvSpPr>
            <p:spPr bwMode="auto">
              <a:xfrm>
                <a:off x="2754" y="1847"/>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85" name="Freeform 744"/>
              <p:cNvSpPr>
                <a:spLocks/>
              </p:cNvSpPr>
              <p:nvPr/>
            </p:nvSpPr>
            <p:spPr bwMode="auto">
              <a:xfrm>
                <a:off x="2754" y="1847"/>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86" name="Freeform 745"/>
              <p:cNvSpPr>
                <a:spLocks/>
              </p:cNvSpPr>
              <p:nvPr/>
            </p:nvSpPr>
            <p:spPr bwMode="auto">
              <a:xfrm>
                <a:off x="3403" y="207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87" name="Freeform 746"/>
              <p:cNvSpPr>
                <a:spLocks/>
              </p:cNvSpPr>
              <p:nvPr/>
            </p:nvSpPr>
            <p:spPr bwMode="auto">
              <a:xfrm>
                <a:off x="3403" y="207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88" name="Freeform 747"/>
              <p:cNvSpPr>
                <a:spLocks/>
              </p:cNvSpPr>
              <p:nvPr/>
            </p:nvSpPr>
            <p:spPr bwMode="auto">
              <a:xfrm>
                <a:off x="3265" y="2168"/>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89" name="Freeform 748"/>
              <p:cNvSpPr>
                <a:spLocks/>
              </p:cNvSpPr>
              <p:nvPr/>
            </p:nvSpPr>
            <p:spPr bwMode="auto">
              <a:xfrm>
                <a:off x="3265" y="2168"/>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90" name="Freeform 749"/>
              <p:cNvSpPr>
                <a:spLocks/>
              </p:cNvSpPr>
              <p:nvPr/>
            </p:nvSpPr>
            <p:spPr bwMode="auto">
              <a:xfrm>
                <a:off x="2991" y="2473"/>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91" name="Freeform 750"/>
              <p:cNvSpPr>
                <a:spLocks/>
              </p:cNvSpPr>
              <p:nvPr/>
            </p:nvSpPr>
            <p:spPr bwMode="auto">
              <a:xfrm>
                <a:off x="2991" y="2473"/>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92" name="Freeform 751"/>
              <p:cNvSpPr>
                <a:spLocks/>
              </p:cNvSpPr>
              <p:nvPr/>
            </p:nvSpPr>
            <p:spPr bwMode="auto">
              <a:xfrm>
                <a:off x="2480" y="2977"/>
                <a:ext cx="68" cy="61"/>
              </a:xfrm>
              <a:custGeom>
                <a:avLst/>
                <a:gdLst>
                  <a:gd name="T0" fmla="*/ 38 w 68"/>
                  <a:gd name="T1" fmla="*/ 0 h 61"/>
                  <a:gd name="T2" fmla="*/ 68 w 68"/>
                  <a:gd name="T3" fmla="*/ 61 h 61"/>
                  <a:gd name="T4" fmla="*/ 0 w 68"/>
                  <a:gd name="T5" fmla="*/ 61 h 61"/>
                  <a:gd name="T6" fmla="*/ 38 w 68"/>
                  <a:gd name="T7" fmla="*/ 0 h 61"/>
                </a:gdLst>
                <a:ahLst/>
                <a:cxnLst>
                  <a:cxn ang="0">
                    <a:pos x="T0" y="T1"/>
                  </a:cxn>
                  <a:cxn ang="0">
                    <a:pos x="T2" y="T3"/>
                  </a:cxn>
                  <a:cxn ang="0">
                    <a:pos x="T4" y="T5"/>
                  </a:cxn>
                  <a:cxn ang="0">
                    <a:pos x="T6" y="T7"/>
                  </a:cxn>
                </a:cxnLst>
                <a:rect l="0" t="0" r="r" b="b"/>
                <a:pathLst>
                  <a:path w="68" h="61">
                    <a:moveTo>
                      <a:pt x="38" y="0"/>
                    </a:moveTo>
                    <a:lnTo>
                      <a:pt x="68"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93" name="Freeform 752"/>
              <p:cNvSpPr>
                <a:spLocks/>
              </p:cNvSpPr>
              <p:nvPr/>
            </p:nvSpPr>
            <p:spPr bwMode="auto">
              <a:xfrm>
                <a:off x="2480" y="2977"/>
                <a:ext cx="68"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94" name="Freeform 753"/>
              <p:cNvSpPr>
                <a:spLocks/>
              </p:cNvSpPr>
              <p:nvPr/>
            </p:nvSpPr>
            <p:spPr bwMode="auto">
              <a:xfrm>
                <a:off x="2998" y="2649"/>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95" name="Freeform 754"/>
              <p:cNvSpPr>
                <a:spLocks/>
              </p:cNvSpPr>
              <p:nvPr/>
            </p:nvSpPr>
            <p:spPr bwMode="auto">
              <a:xfrm>
                <a:off x="2998" y="2649"/>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96" name="Freeform 755"/>
              <p:cNvSpPr>
                <a:spLocks/>
              </p:cNvSpPr>
              <p:nvPr/>
            </p:nvSpPr>
            <p:spPr bwMode="auto">
              <a:xfrm>
                <a:off x="3174" y="2099"/>
                <a:ext cx="68" cy="69"/>
              </a:xfrm>
              <a:custGeom>
                <a:avLst/>
                <a:gdLst>
                  <a:gd name="T0" fmla="*/ 38 w 68"/>
                  <a:gd name="T1" fmla="*/ 0 h 69"/>
                  <a:gd name="T2" fmla="*/ 68 w 68"/>
                  <a:gd name="T3" fmla="*/ 69 h 69"/>
                  <a:gd name="T4" fmla="*/ 0 w 68"/>
                  <a:gd name="T5" fmla="*/ 69 h 69"/>
                  <a:gd name="T6" fmla="*/ 38 w 68"/>
                  <a:gd name="T7" fmla="*/ 0 h 69"/>
                </a:gdLst>
                <a:ahLst/>
                <a:cxnLst>
                  <a:cxn ang="0">
                    <a:pos x="T0" y="T1"/>
                  </a:cxn>
                  <a:cxn ang="0">
                    <a:pos x="T2" y="T3"/>
                  </a:cxn>
                  <a:cxn ang="0">
                    <a:pos x="T4" y="T5"/>
                  </a:cxn>
                  <a:cxn ang="0">
                    <a:pos x="T6" y="T7"/>
                  </a:cxn>
                </a:cxnLst>
                <a:rect l="0" t="0" r="r" b="b"/>
                <a:pathLst>
                  <a:path w="68" h="69">
                    <a:moveTo>
                      <a:pt x="38" y="0"/>
                    </a:moveTo>
                    <a:lnTo>
                      <a:pt x="68"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97" name="Freeform 756"/>
              <p:cNvSpPr>
                <a:spLocks/>
              </p:cNvSpPr>
              <p:nvPr/>
            </p:nvSpPr>
            <p:spPr bwMode="auto">
              <a:xfrm>
                <a:off x="3174" y="2099"/>
                <a:ext cx="68"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98" name="Freeform 757"/>
              <p:cNvSpPr>
                <a:spLocks/>
              </p:cNvSpPr>
              <p:nvPr/>
            </p:nvSpPr>
            <p:spPr bwMode="auto">
              <a:xfrm>
                <a:off x="3166" y="2275"/>
                <a:ext cx="69" cy="68"/>
              </a:xfrm>
              <a:custGeom>
                <a:avLst/>
                <a:gdLst>
                  <a:gd name="T0" fmla="*/ 31 w 69"/>
                  <a:gd name="T1" fmla="*/ 0 h 68"/>
                  <a:gd name="T2" fmla="*/ 69 w 69"/>
                  <a:gd name="T3" fmla="*/ 68 h 68"/>
                  <a:gd name="T4" fmla="*/ 0 w 69"/>
                  <a:gd name="T5" fmla="*/ 68 h 68"/>
                  <a:gd name="T6" fmla="*/ 31 w 69"/>
                  <a:gd name="T7" fmla="*/ 0 h 68"/>
                </a:gdLst>
                <a:ahLst/>
                <a:cxnLst>
                  <a:cxn ang="0">
                    <a:pos x="T0" y="T1"/>
                  </a:cxn>
                  <a:cxn ang="0">
                    <a:pos x="T2" y="T3"/>
                  </a:cxn>
                  <a:cxn ang="0">
                    <a:pos x="T4" y="T5"/>
                  </a:cxn>
                  <a:cxn ang="0">
                    <a:pos x="T6" y="T7"/>
                  </a:cxn>
                </a:cxnLst>
                <a:rect l="0" t="0" r="r" b="b"/>
                <a:pathLst>
                  <a:path w="69" h="68">
                    <a:moveTo>
                      <a:pt x="31" y="0"/>
                    </a:moveTo>
                    <a:lnTo>
                      <a:pt x="69" y="68"/>
                    </a:lnTo>
                    <a:lnTo>
                      <a:pt x="0" y="68"/>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199" name="Freeform 758"/>
              <p:cNvSpPr>
                <a:spLocks/>
              </p:cNvSpPr>
              <p:nvPr/>
            </p:nvSpPr>
            <p:spPr bwMode="auto">
              <a:xfrm>
                <a:off x="3166" y="2275"/>
                <a:ext cx="69" cy="68"/>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00" name="Freeform 759"/>
              <p:cNvSpPr>
                <a:spLocks/>
              </p:cNvSpPr>
              <p:nvPr/>
            </p:nvSpPr>
            <p:spPr bwMode="auto">
              <a:xfrm>
                <a:off x="3418" y="1855"/>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01" name="Freeform 760"/>
              <p:cNvSpPr>
                <a:spLocks/>
              </p:cNvSpPr>
              <p:nvPr/>
            </p:nvSpPr>
            <p:spPr bwMode="auto">
              <a:xfrm>
                <a:off x="3418" y="1855"/>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02" name="Freeform 761"/>
              <p:cNvSpPr>
                <a:spLocks/>
              </p:cNvSpPr>
              <p:nvPr/>
            </p:nvSpPr>
            <p:spPr bwMode="auto">
              <a:xfrm>
                <a:off x="2846" y="2519"/>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03" name="Freeform 762"/>
              <p:cNvSpPr>
                <a:spLocks/>
              </p:cNvSpPr>
              <p:nvPr/>
            </p:nvSpPr>
            <p:spPr bwMode="auto">
              <a:xfrm>
                <a:off x="2846" y="2519"/>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04" name="Freeform 763"/>
              <p:cNvSpPr>
                <a:spLocks/>
              </p:cNvSpPr>
              <p:nvPr/>
            </p:nvSpPr>
            <p:spPr bwMode="auto">
              <a:xfrm>
                <a:off x="3479" y="2244"/>
                <a:ext cx="69" cy="69"/>
              </a:xfrm>
              <a:custGeom>
                <a:avLst/>
                <a:gdLst>
                  <a:gd name="T0" fmla="*/ 31 w 69"/>
                  <a:gd name="T1" fmla="*/ 0 h 69"/>
                  <a:gd name="T2" fmla="*/ 69 w 69"/>
                  <a:gd name="T3" fmla="*/ 69 h 69"/>
                  <a:gd name="T4" fmla="*/ 0 w 69"/>
                  <a:gd name="T5" fmla="*/ 69 h 69"/>
                  <a:gd name="T6" fmla="*/ 31 w 69"/>
                  <a:gd name="T7" fmla="*/ 0 h 69"/>
                </a:gdLst>
                <a:ahLst/>
                <a:cxnLst>
                  <a:cxn ang="0">
                    <a:pos x="T0" y="T1"/>
                  </a:cxn>
                  <a:cxn ang="0">
                    <a:pos x="T2" y="T3"/>
                  </a:cxn>
                  <a:cxn ang="0">
                    <a:pos x="T4" y="T5"/>
                  </a:cxn>
                  <a:cxn ang="0">
                    <a:pos x="T6" y="T7"/>
                  </a:cxn>
                </a:cxnLst>
                <a:rect l="0" t="0" r="r" b="b"/>
                <a:pathLst>
                  <a:path w="69" h="69">
                    <a:moveTo>
                      <a:pt x="31" y="0"/>
                    </a:moveTo>
                    <a:lnTo>
                      <a:pt x="69" y="69"/>
                    </a:lnTo>
                    <a:lnTo>
                      <a:pt x="0" y="69"/>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05" name="Freeform 764"/>
              <p:cNvSpPr>
                <a:spLocks/>
              </p:cNvSpPr>
              <p:nvPr/>
            </p:nvSpPr>
            <p:spPr bwMode="auto">
              <a:xfrm>
                <a:off x="3479" y="2244"/>
                <a:ext cx="69" cy="69"/>
              </a:xfrm>
              <a:custGeom>
                <a:avLst/>
                <a:gdLst>
                  <a:gd name="T0" fmla="*/ 4 w 9"/>
                  <a:gd name="T1" fmla="*/ 0 h 9"/>
                  <a:gd name="T2" fmla="*/ 9 w 9"/>
                  <a:gd name="T3" fmla="*/ 9 h 9"/>
                  <a:gd name="T4" fmla="*/ 0 w 9"/>
                  <a:gd name="T5" fmla="*/ 9 h 9"/>
                  <a:gd name="T6" fmla="*/ 4 w 9"/>
                  <a:gd name="T7" fmla="*/ 0 h 9"/>
                </a:gdLst>
                <a:ahLst/>
                <a:cxnLst>
                  <a:cxn ang="0">
                    <a:pos x="T0" y="T1"/>
                  </a:cxn>
                  <a:cxn ang="0">
                    <a:pos x="T2" y="T3"/>
                  </a:cxn>
                  <a:cxn ang="0">
                    <a:pos x="T4" y="T5"/>
                  </a:cxn>
                  <a:cxn ang="0">
                    <a:pos x="T6" y="T7"/>
                  </a:cxn>
                </a:cxnLst>
                <a:rect l="0" t="0" r="r" b="b"/>
                <a:pathLst>
                  <a:path w="9" h="9">
                    <a:moveTo>
                      <a:pt x="4" y="0"/>
                    </a:moveTo>
                    <a:lnTo>
                      <a:pt x="9" y="9"/>
                    </a:lnTo>
                    <a:lnTo>
                      <a:pt x="0" y="9"/>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06" name="Freeform 765"/>
              <p:cNvSpPr>
                <a:spLocks/>
              </p:cNvSpPr>
              <p:nvPr/>
            </p:nvSpPr>
            <p:spPr bwMode="auto">
              <a:xfrm>
                <a:off x="3555" y="1817"/>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07" name="Freeform 766"/>
              <p:cNvSpPr>
                <a:spLocks/>
              </p:cNvSpPr>
              <p:nvPr/>
            </p:nvSpPr>
            <p:spPr bwMode="auto">
              <a:xfrm>
                <a:off x="3555" y="1817"/>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08" name="Freeform 767"/>
              <p:cNvSpPr>
                <a:spLocks/>
              </p:cNvSpPr>
              <p:nvPr/>
            </p:nvSpPr>
            <p:spPr bwMode="auto">
              <a:xfrm>
                <a:off x="3326" y="1977"/>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09" name="Freeform 768"/>
              <p:cNvSpPr>
                <a:spLocks/>
              </p:cNvSpPr>
              <p:nvPr/>
            </p:nvSpPr>
            <p:spPr bwMode="auto">
              <a:xfrm>
                <a:off x="3326" y="1977"/>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10" name="Freeform 769"/>
              <p:cNvSpPr>
                <a:spLocks/>
              </p:cNvSpPr>
              <p:nvPr/>
            </p:nvSpPr>
            <p:spPr bwMode="auto">
              <a:xfrm>
                <a:off x="3464" y="145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11" name="Freeform 770"/>
              <p:cNvSpPr>
                <a:spLocks/>
              </p:cNvSpPr>
              <p:nvPr/>
            </p:nvSpPr>
            <p:spPr bwMode="auto">
              <a:xfrm>
                <a:off x="3464" y="145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12" name="Freeform 771"/>
              <p:cNvSpPr>
                <a:spLocks/>
              </p:cNvSpPr>
              <p:nvPr/>
            </p:nvSpPr>
            <p:spPr bwMode="auto">
              <a:xfrm>
                <a:off x="3250" y="2374"/>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13" name="Freeform 772"/>
              <p:cNvSpPr>
                <a:spLocks/>
              </p:cNvSpPr>
              <p:nvPr/>
            </p:nvSpPr>
            <p:spPr bwMode="auto">
              <a:xfrm>
                <a:off x="3250" y="2374"/>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14" name="Freeform 773"/>
              <p:cNvSpPr>
                <a:spLocks/>
              </p:cNvSpPr>
              <p:nvPr/>
            </p:nvSpPr>
            <p:spPr bwMode="auto">
              <a:xfrm>
                <a:off x="3227" y="1725"/>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15" name="Freeform 774"/>
              <p:cNvSpPr>
                <a:spLocks/>
              </p:cNvSpPr>
              <p:nvPr/>
            </p:nvSpPr>
            <p:spPr bwMode="auto">
              <a:xfrm>
                <a:off x="3227" y="1725"/>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16" name="Freeform 775"/>
              <p:cNvSpPr>
                <a:spLocks/>
              </p:cNvSpPr>
              <p:nvPr/>
            </p:nvSpPr>
            <p:spPr bwMode="auto">
              <a:xfrm>
                <a:off x="3532" y="1610"/>
                <a:ext cx="69" cy="62"/>
              </a:xfrm>
              <a:custGeom>
                <a:avLst/>
                <a:gdLst>
                  <a:gd name="T0" fmla="*/ 39 w 69"/>
                  <a:gd name="T1" fmla="*/ 0 h 62"/>
                  <a:gd name="T2" fmla="*/ 69 w 69"/>
                  <a:gd name="T3" fmla="*/ 62 h 62"/>
                  <a:gd name="T4" fmla="*/ 0 w 69"/>
                  <a:gd name="T5" fmla="*/ 62 h 62"/>
                  <a:gd name="T6" fmla="*/ 39 w 69"/>
                  <a:gd name="T7" fmla="*/ 0 h 62"/>
                </a:gdLst>
                <a:ahLst/>
                <a:cxnLst>
                  <a:cxn ang="0">
                    <a:pos x="T0" y="T1"/>
                  </a:cxn>
                  <a:cxn ang="0">
                    <a:pos x="T2" y="T3"/>
                  </a:cxn>
                  <a:cxn ang="0">
                    <a:pos x="T4" y="T5"/>
                  </a:cxn>
                  <a:cxn ang="0">
                    <a:pos x="T6" y="T7"/>
                  </a:cxn>
                </a:cxnLst>
                <a:rect l="0" t="0" r="r" b="b"/>
                <a:pathLst>
                  <a:path w="69" h="62">
                    <a:moveTo>
                      <a:pt x="39" y="0"/>
                    </a:moveTo>
                    <a:lnTo>
                      <a:pt x="69" y="62"/>
                    </a:lnTo>
                    <a:lnTo>
                      <a:pt x="0" y="62"/>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17" name="Freeform 776"/>
              <p:cNvSpPr>
                <a:spLocks/>
              </p:cNvSpPr>
              <p:nvPr/>
            </p:nvSpPr>
            <p:spPr bwMode="auto">
              <a:xfrm>
                <a:off x="3532" y="1610"/>
                <a:ext cx="69" cy="62"/>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18" name="Freeform 777"/>
              <p:cNvSpPr>
                <a:spLocks/>
              </p:cNvSpPr>
              <p:nvPr/>
            </p:nvSpPr>
            <p:spPr bwMode="auto">
              <a:xfrm>
                <a:off x="3319" y="178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19" name="Freeform 778"/>
              <p:cNvSpPr>
                <a:spLocks/>
              </p:cNvSpPr>
              <p:nvPr/>
            </p:nvSpPr>
            <p:spPr bwMode="auto">
              <a:xfrm>
                <a:off x="3319" y="178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20" name="Freeform 779"/>
              <p:cNvSpPr>
                <a:spLocks/>
              </p:cNvSpPr>
              <p:nvPr/>
            </p:nvSpPr>
            <p:spPr bwMode="auto">
              <a:xfrm>
                <a:off x="3250" y="1809"/>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21" name="Freeform 780"/>
              <p:cNvSpPr>
                <a:spLocks/>
              </p:cNvSpPr>
              <p:nvPr/>
            </p:nvSpPr>
            <p:spPr bwMode="auto">
              <a:xfrm>
                <a:off x="3250" y="1809"/>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22" name="Freeform 781"/>
              <p:cNvSpPr>
                <a:spLocks/>
              </p:cNvSpPr>
              <p:nvPr/>
            </p:nvSpPr>
            <p:spPr bwMode="auto">
              <a:xfrm>
                <a:off x="2930" y="2282"/>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23" name="Freeform 782"/>
              <p:cNvSpPr>
                <a:spLocks/>
              </p:cNvSpPr>
              <p:nvPr/>
            </p:nvSpPr>
            <p:spPr bwMode="auto">
              <a:xfrm>
                <a:off x="2930" y="2282"/>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24" name="Freeform 783"/>
              <p:cNvSpPr>
                <a:spLocks/>
              </p:cNvSpPr>
              <p:nvPr/>
            </p:nvSpPr>
            <p:spPr bwMode="auto">
              <a:xfrm>
                <a:off x="3265" y="1733"/>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25" name="Freeform 784"/>
              <p:cNvSpPr>
                <a:spLocks/>
              </p:cNvSpPr>
              <p:nvPr/>
            </p:nvSpPr>
            <p:spPr bwMode="auto">
              <a:xfrm>
                <a:off x="3265" y="173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26" name="Freeform 785"/>
              <p:cNvSpPr>
                <a:spLocks/>
              </p:cNvSpPr>
              <p:nvPr/>
            </p:nvSpPr>
            <p:spPr bwMode="auto">
              <a:xfrm>
                <a:off x="2884" y="305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27" name="Freeform 786"/>
              <p:cNvSpPr>
                <a:spLocks/>
              </p:cNvSpPr>
              <p:nvPr/>
            </p:nvSpPr>
            <p:spPr bwMode="auto">
              <a:xfrm>
                <a:off x="2884" y="305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28" name="Freeform 787"/>
              <p:cNvSpPr>
                <a:spLocks/>
              </p:cNvSpPr>
              <p:nvPr/>
            </p:nvSpPr>
            <p:spPr bwMode="auto">
              <a:xfrm>
                <a:off x="3441" y="1817"/>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29" name="Freeform 788"/>
              <p:cNvSpPr>
                <a:spLocks/>
              </p:cNvSpPr>
              <p:nvPr/>
            </p:nvSpPr>
            <p:spPr bwMode="auto">
              <a:xfrm>
                <a:off x="3441" y="1817"/>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30" name="Freeform 789"/>
              <p:cNvSpPr>
                <a:spLocks/>
              </p:cNvSpPr>
              <p:nvPr/>
            </p:nvSpPr>
            <p:spPr bwMode="auto">
              <a:xfrm>
                <a:off x="3014" y="2053"/>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31" name="Freeform 790"/>
              <p:cNvSpPr>
                <a:spLocks/>
              </p:cNvSpPr>
              <p:nvPr/>
            </p:nvSpPr>
            <p:spPr bwMode="auto">
              <a:xfrm>
                <a:off x="3014" y="2053"/>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32" name="Freeform 791"/>
              <p:cNvSpPr>
                <a:spLocks/>
              </p:cNvSpPr>
              <p:nvPr/>
            </p:nvSpPr>
            <p:spPr bwMode="auto">
              <a:xfrm>
                <a:off x="3067" y="1275"/>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33" name="Freeform 792"/>
              <p:cNvSpPr>
                <a:spLocks/>
              </p:cNvSpPr>
              <p:nvPr/>
            </p:nvSpPr>
            <p:spPr bwMode="auto">
              <a:xfrm>
                <a:off x="3067" y="1275"/>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34" name="Freeform 793"/>
              <p:cNvSpPr>
                <a:spLocks/>
              </p:cNvSpPr>
              <p:nvPr/>
            </p:nvSpPr>
            <p:spPr bwMode="auto">
              <a:xfrm>
                <a:off x="3281" y="2084"/>
                <a:ext cx="76" cy="68"/>
              </a:xfrm>
              <a:custGeom>
                <a:avLst/>
                <a:gdLst>
                  <a:gd name="T0" fmla="*/ 38 w 76"/>
                  <a:gd name="T1" fmla="*/ 0 h 68"/>
                  <a:gd name="T2" fmla="*/ 76 w 76"/>
                  <a:gd name="T3" fmla="*/ 68 h 68"/>
                  <a:gd name="T4" fmla="*/ 0 w 76"/>
                  <a:gd name="T5" fmla="*/ 68 h 68"/>
                  <a:gd name="T6" fmla="*/ 38 w 76"/>
                  <a:gd name="T7" fmla="*/ 0 h 68"/>
                </a:gdLst>
                <a:ahLst/>
                <a:cxnLst>
                  <a:cxn ang="0">
                    <a:pos x="T0" y="T1"/>
                  </a:cxn>
                  <a:cxn ang="0">
                    <a:pos x="T2" y="T3"/>
                  </a:cxn>
                  <a:cxn ang="0">
                    <a:pos x="T4" y="T5"/>
                  </a:cxn>
                  <a:cxn ang="0">
                    <a:pos x="T6" y="T7"/>
                  </a:cxn>
                </a:cxnLst>
                <a:rect l="0" t="0" r="r" b="b"/>
                <a:pathLst>
                  <a:path w="76" h="68">
                    <a:moveTo>
                      <a:pt x="38" y="0"/>
                    </a:moveTo>
                    <a:lnTo>
                      <a:pt x="76"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35" name="Freeform 794"/>
              <p:cNvSpPr>
                <a:spLocks/>
              </p:cNvSpPr>
              <p:nvPr/>
            </p:nvSpPr>
            <p:spPr bwMode="auto">
              <a:xfrm>
                <a:off x="3281" y="2084"/>
                <a:ext cx="76"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36" name="Freeform 795"/>
              <p:cNvSpPr>
                <a:spLocks/>
              </p:cNvSpPr>
              <p:nvPr/>
            </p:nvSpPr>
            <p:spPr bwMode="auto">
              <a:xfrm>
                <a:off x="3204" y="2877"/>
                <a:ext cx="69" cy="62"/>
              </a:xfrm>
              <a:custGeom>
                <a:avLst/>
                <a:gdLst>
                  <a:gd name="T0" fmla="*/ 31 w 69"/>
                  <a:gd name="T1" fmla="*/ 0 h 62"/>
                  <a:gd name="T2" fmla="*/ 69 w 69"/>
                  <a:gd name="T3" fmla="*/ 62 h 62"/>
                  <a:gd name="T4" fmla="*/ 0 w 69"/>
                  <a:gd name="T5" fmla="*/ 62 h 62"/>
                  <a:gd name="T6" fmla="*/ 31 w 69"/>
                  <a:gd name="T7" fmla="*/ 0 h 62"/>
                </a:gdLst>
                <a:ahLst/>
                <a:cxnLst>
                  <a:cxn ang="0">
                    <a:pos x="T0" y="T1"/>
                  </a:cxn>
                  <a:cxn ang="0">
                    <a:pos x="T2" y="T3"/>
                  </a:cxn>
                  <a:cxn ang="0">
                    <a:pos x="T4" y="T5"/>
                  </a:cxn>
                  <a:cxn ang="0">
                    <a:pos x="T6" y="T7"/>
                  </a:cxn>
                </a:cxnLst>
                <a:rect l="0" t="0" r="r" b="b"/>
                <a:pathLst>
                  <a:path w="69" h="62">
                    <a:moveTo>
                      <a:pt x="31" y="0"/>
                    </a:moveTo>
                    <a:lnTo>
                      <a:pt x="69" y="62"/>
                    </a:lnTo>
                    <a:lnTo>
                      <a:pt x="0" y="62"/>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37" name="Freeform 796"/>
              <p:cNvSpPr>
                <a:spLocks/>
              </p:cNvSpPr>
              <p:nvPr/>
            </p:nvSpPr>
            <p:spPr bwMode="auto">
              <a:xfrm>
                <a:off x="3204" y="2877"/>
                <a:ext cx="69" cy="62"/>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38" name="Freeform 797"/>
              <p:cNvSpPr>
                <a:spLocks/>
              </p:cNvSpPr>
              <p:nvPr/>
            </p:nvSpPr>
            <p:spPr bwMode="auto">
              <a:xfrm>
                <a:off x="3075" y="2297"/>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39" name="Freeform 798"/>
              <p:cNvSpPr>
                <a:spLocks/>
              </p:cNvSpPr>
              <p:nvPr/>
            </p:nvSpPr>
            <p:spPr bwMode="auto">
              <a:xfrm>
                <a:off x="3075" y="2297"/>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40" name="Freeform 799"/>
              <p:cNvSpPr>
                <a:spLocks/>
              </p:cNvSpPr>
              <p:nvPr/>
            </p:nvSpPr>
            <p:spPr bwMode="auto">
              <a:xfrm>
                <a:off x="3143" y="1626"/>
                <a:ext cx="77" cy="68"/>
              </a:xfrm>
              <a:custGeom>
                <a:avLst/>
                <a:gdLst>
                  <a:gd name="T0" fmla="*/ 38 w 77"/>
                  <a:gd name="T1" fmla="*/ 0 h 68"/>
                  <a:gd name="T2" fmla="*/ 77 w 77"/>
                  <a:gd name="T3" fmla="*/ 68 h 68"/>
                  <a:gd name="T4" fmla="*/ 0 w 77"/>
                  <a:gd name="T5" fmla="*/ 68 h 68"/>
                  <a:gd name="T6" fmla="*/ 38 w 77"/>
                  <a:gd name="T7" fmla="*/ 0 h 68"/>
                </a:gdLst>
                <a:ahLst/>
                <a:cxnLst>
                  <a:cxn ang="0">
                    <a:pos x="T0" y="T1"/>
                  </a:cxn>
                  <a:cxn ang="0">
                    <a:pos x="T2" y="T3"/>
                  </a:cxn>
                  <a:cxn ang="0">
                    <a:pos x="T4" y="T5"/>
                  </a:cxn>
                  <a:cxn ang="0">
                    <a:pos x="T6" y="T7"/>
                  </a:cxn>
                </a:cxnLst>
                <a:rect l="0" t="0" r="r" b="b"/>
                <a:pathLst>
                  <a:path w="77" h="68">
                    <a:moveTo>
                      <a:pt x="38" y="0"/>
                    </a:moveTo>
                    <a:lnTo>
                      <a:pt x="77" y="68"/>
                    </a:lnTo>
                    <a:lnTo>
                      <a:pt x="0" y="68"/>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41" name="Freeform 800"/>
              <p:cNvSpPr>
                <a:spLocks/>
              </p:cNvSpPr>
              <p:nvPr/>
            </p:nvSpPr>
            <p:spPr bwMode="auto">
              <a:xfrm>
                <a:off x="3143" y="1626"/>
                <a:ext cx="77" cy="68"/>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42" name="Freeform 801"/>
              <p:cNvSpPr>
                <a:spLocks/>
              </p:cNvSpPr>
              <p:nvPr/>
            </p:nvSpPr>
            <p:spPr bwMode="auto">
              <a:xfrm>
                <a:off x="3319" y="222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43" name="Freeform 802"/>
              <p:cNvSpPr>
                <a:spLocks/>
              </p:cNvSpPr>
              <p:nvPr/>
            </p:nvSpPr>
            <p:spPr bwMode="auto">
              <a:xfrm>
                <a:off x="3319" y="222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44" name="Freeform 803"/>
              <p:cNvSpPr>
                <a:spLocks/>
              </p:cNvSpPr>
              <p:nvPr/>
            </p:nvSpPr>
            <p:spPr bwMode="auto">
              <a:xfrm>
                <a:off x="3273" y="1595"/>
                <a:ext cx="69" cy="61"/>
              </a:xfrm>
              <a:custGeom>
                <a:avLst/>
                <a:gdLst>
                  <a:gd name="T0" fmla="*/ 38 w 69"/>
                  <a:gd name="T1" fmla="*/ 0 h 61"/>
                  <a:gd name="T2" fmla="*/ 69 w 69"/>
                  <a:gd name="T3" fmla="*/ 61 h 61"/>
                  <a:gd name="T4" fmla="*/ 0 w 69"/>
                  <a:gd name="T5" fmla="*/ 61 h 61"/>
                  <a:gd name="T6" fmla="*/ 38 w 69"/>
                  <a:gd name="T7" fmla="*/ 0 h 61"/>
                </a:gdLst>
                <a:ahLst/>
                <a:cxnLst>
                  <a:cxn ang="0">
                    <a:pos x="T0" y="T1"/>
                  </a:cxn>
                  <a:cxn ang="0">
                    <a:pos x="T2" y="T3"/>
                  </a:cxn>
                  <a:cxn ang="0">
                    <a:pos x="T4" y="T5"/>
                  </a:cxn>
                  <a:cxn ang="0">
                    <a:pos x="T6" y="T7"/>
                  </a:cxn>
                </a:cxnLst>
                <a:rect l="0" t="0" r="r" b="b"/>
                <a:pathLst>
                  <a:path w="69" h="61">
                    <a:moveTo>
                      <a:pt x="38" y="0"/>
                    </a:moveTo>
                    <a:lnTo>
                      <a:pt x="69"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45" name="Freeform 804"/>
              <p:cNvSpPr>
                <a:spLocks/>
              </p:cNvSpPr>
              <p:nvPr/>
            </p:nvSpPr>
            <p:spPr bwMode="auto">
              <a:xfrm>
                <a:off x="3273" y="1595"/>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46" name="Freeform 805"/>
              <p:cNvSpPr>
                <a:spLocks/>
              </p:cNvSpPr>
              <p:nvPr/>
            </p:nvSpPr>
            <p:spPr bwMode="auto">
              <a:xfrm>
                <a:off x="3593" y="2000"/>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47" name="Freeform 806"/>
              <p:cNvSpPr>
                <a:spLocks/>
              </p:cNvSpPr>
              <p:nvPr/>
            </p:nvSpPr>
            <p:spPr bwMode="auto">
              <a:xfrm>
                <a:off x="3593" y="2000"/>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48" name="Freeform 807"/>
              <p:cNvSpPr>
                <a:spLocks/>
              </p:cNvSpPr>
              <p:nvPr/>
            </p:nvSpPr>
            <p:spPr bwMode="auto">
              <a:xfrm>
                <a:off x="3372" y="1740"/>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249" name="Freeform 808"/>
              <p:cNvSpPr>
                <a:spLocks/>
              </p:cNvSpPr>
              <p:nvPr/>
            </p:nvSpPr>
            <p:spPr bwMode="auto">
              <a:xfrm>
                <a:off x="3372" y="1740"/>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grpSp>
        <p:sp>
          <p:nvSpPr>
            <p:cNvPr id="955" name="Freeform 810"/>
            <p:cNvSpPr>
              <a:spLocks/>
            </p:cNvSpPr>
            <p:nvPr/>
          </p:nvSpPr>
          <p:spPr bwMode="auto">
            <a:xfrm>
              <a:off x="3334" y="1778"/>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56" name="Freeform 811"/>
            <p:cNvSpPr>
              <a:spLocks/>
            </p:cNvSpPr>
            <p:nvPr/>
          </p:nvSpPr>
          <p:spPr bwMode="auto">
            <a:xfrm>
              <a:off x="3334" y="1778"/>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57" name="Freeform 812"/>
            <p:cNvSpPr>
              <a:spLocks/>
            </p:cNvSpPr>
            <p:nvPr/>
          </p:nvSpPr>
          <p:spPr bwMode="auto">
            <a:xfrm>
              <a:off x="2892" y="2381"/>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58" name="Freeform 813"/>
            <p:cNvSpPr>
              <a:spLocks/>
            </p:cNvSpPr>
            <p:nvPr/>
          </p:nvSpPr>
          <p:spPr bwMode="auto">
            <a:xfrm>
              <a:off x="2892" y="2381"/>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59" name="Freeform 814"/>
            <p:cNvSpPr>
              <a:spLocks/>
            </p:cNvSpPr>
            <p:nvPr/>
          </p:nvSpPr>
          <p:spPr bwMode="auto">
            <a:xfrm>
              <a:off x="3532" y="1992"/>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60" name="Freeform 815"/>
            <p:cNvSpPr>
              <a:spLocks/>
            </p:cNvSpPr>
            <p:nvPr/>
          </p:nvSpPr>
          <p:spPr bwMode="auto">
            <a:xfrm>
              <a:off x="3532" y="1992"/>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61" name="Freeform 816"/>
            <p:cNvSpPr>
              <a:spLocks/>
            </p:cNvSpPr>
            <p:nvPr/>
          </p:nvSpPr>
          <p:spPr bwMode="auto">
            <a:xfrm>
              <a:off x="3304" y="2213"/>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62" name="Freeform 817"/>
            <p:cNvSpPr>
              <a:spLocks/>
            </p:cNvSpPr>
            <p:nvPr/>
          </p:nvSpPr>
          <p:spPr bwMode="auto">
            <a:xfrm>
              <a:off x="3304" y="2213"/>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63" name="Freeform 818"/>
            <p:cNvSpPr>
              <a:spLocks/>
            </p:cNvSpPr>
            <p:nvPr/>
          </p:nvSpPr>
          <p:spPr bwMode="auto">
            <a:xfrm>
              <a:off x="2960" y="1801"/>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64" name="Freeform 819"/>
            <p:cNvSpPr>
              <a:spLocks/>
            </p:cNvSpPr>
            <p:nvPr/>
          </p:nvSpPr>
          <p:spPr bwMode="auto">
            <a:xfrm>
              <a:off x="2960" y="1801"/>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65" name="Freeform 820"/>
            <p:cNvSpPr>
              <a:spLocks/>
            </p:cNvSpPr>
            <p:nvPr/>
          </p:nvSpPr>
          <p:spPr bwMode="auto">
            <a:xfrm>
              <a:off x="3448" y="1954"/>
              <a:ext cx="69" cy="61"/>
            </a:xfrm>
            <a:custGeom>
              <a:avLst/>
              <a:gdLst>
                <a:gd name="T0" fmla="*/ 39 w 69"/>
                <a:gd name="T1" fmla="*/ 0 h 61"/>
                <a:gd name="T2" fmla="*/ 69 w 69"/>
                <a:gd name="T3" fmla="*/ 61 h 61"/>
                <a:gd name="T4" fmla="*/ 0 w 69"/>
                <a:gd name="T5" fmla="*/ 61 h 61"/>
                <a:gd name="T6" fmla="*/ 39 w 69"/>
                <a:gd name="T7" fmla="*/ 0 h 61"/>
              </a:gdLst>
              <a:ahLst/>
              <a:cxnLst>
                <a:cxn ang="0">
                  <a:pos x="T0" y="T1"/>
                </a:cxn>
                <a:cxn ang="0">
                  <a:pos x="T2" y="T3"/>
                </a:cxn>
                <a:cxn ang="0">
                  <a:pos x="T4" y="T5"/>
                </a:cxn>
                <a:cxn ang="0">
                  <a:pos x="T6" y="T7"/>
                </a:cxn>
              </a:cxnLst>
              <a:rect l="0" t="0" r="r" b="b"/>
              <a:pathLst>
                <a:path w="69" h="61">
                  <a:moveTo>
                    <a:pt x="39" y="0"/>
                  </a:moveTo>
                  <a:lnTo>
                    <a:pt x="69"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66" name="Freeform 821"/>
            <p:cNvSpPr>
              <a:spLocks/>
            </p:cNvSpPr>
            <p:nvPr/>
          </p:nvSpPr>
          <p:spPr bwMode="auto">
            <a:xfrm>
              <a:off x="3448" y="1954"/>
              <a:ext cx="69" cy="61"/>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67" name="Freeform 822"/>
            <p:cNvSpPr>
              <a:spLocks/>
            </p:cNvSpPr>
            <p:nvPr/>
          </p:nvSpPr>
          <p:spPr bwMode="auto">
            <a:xfrm>
              <a:off x="3510" y="2320"/>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68" name="Freeform 823"/>
            <p:cNvSpPr>
              <a:spLocks/>
            </p:cNvSpPr>
            <p:nvPr/>
          </p:nvSpPr>
          <p:spPr bwMode="auto">
            <a:xfrm>
              <a:off x="3510" y="2320"/>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69" name="Freeform 824"/>
            <p:cNvSpPr>
              <a:spLocks/>
            </p:cNvSpPr>
            <p:nvPr/>
          </p:nvSpPr>
          <p:spPr bwMode="auto">
            <a:xfrm>
              <a:off x="3166" y="2191"/>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70" name="Freeform 825"/>
            <p:cNvSpPr>
              <a:spLocks/>
            </p:cNvSpPr>
            <p:nvPr/>
          </p:nvSpPr>
          <p:spPr bwMode="auto">
            <a:xfrm>
              <a:off x="3166" y="2191"/>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71" name="Freeform 826"/>
            <p:cNvSpPr>
              <a:spLocks/>
            </p:cNvSpPr>
            <p:nvPr/>
          </p:nvSpPr>
          <p:spPr bwMode="auto">
            <a:xfrm>
              <a:off x="3532" y="1679"/>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72" name="Freeform 827"/>
            <p:cNvSpPr>
              <a:spLocks/>
            </p:cNvSpPr>
            <p:nvPr/>
          </p:nvSpPr>
          <p:spPr bwMode="auto">
            <a:xfrm>
              <a:off x="3532" y="1679"/>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73" name="Freeform 828"/>
            <p:cNvSpPr>
              <a:spLocks/>
            </p:cNvSpPr>
            <p:nvPr/>
          </p:nvSpPr>
          <p:spPr bwMode="auto">
            <a:xfrm>
              <a:off x="3204" y="2404"/>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74" name="Freeform 829"/>
            <p:cNvSpPr>
              <a:spLocks/>
            </p:cNvSpPr>
            <p:nvPr/>
          </p:nvSpPr>
          <p:spPr bwMode="auto">
            <a:xfrm>
              <a:off x="3204" y="2404"/>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75" name="Freeform 830"/>
            <p:cNvSpPr>
              <a:spLocks/>
            </p:cNvSpPr>
            <p:nvPr/>
          </p:nvSpPr>
          <p:spPr bwMode="auto">
            <a:xfrm>
              <a:off x="3265" y="2267"/>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76" name="Freeform 831"/>
            <p:cNvSpPr>
              <a:spLocks/>
            </p:cNvSpPr>
            <p:nvPr/>
          </p:nvSpPr>
          <p:spPr bwMode="auto">
            <a:xfrm>
              <a:off x="3265" y="2267"/>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77" name="Freeform 832"/>
            <p:cNvSpPr>
              <a:spLocks/>
            </p:cNvSpPr>
            <p:nvPr/>
          </p:nvSpPr>
          <p:spPr bwMode="auto">
            <a:xfrm>
              <a:off x="3036" y="2366"/>
              <a:ext cx="77" cy="61"/>
            </a:xfrm>
            <a:custGeom>
              <a:avLst/>
              <a:gdLst>
                <a:gd name="T0" fmla="*/ 39 w 77"/>
                <a:gd name="T1" fmla="*/ 0 h 61"/>
                <a:gd name="T2" fmla="*/ 77 w 77"/>
                <a:gd name="T3" fmla="*/ 61 h 61"/>
                <a:gd name="T4" fmla="*/ 0 w 77"/>
                <a:gd name="T5" fmla="*/ 61 h 61"/>
                <a:gd name="T6" fmla="*/ 39 w 77"/>
                <a:gd name="T7" fmla="*/ 0 h 61"/>
              </a:gdLst>
              <a:ahLst/>
              <a:cxnLst>
                <a:cxn ang="0">
                  <a:pos x="T0" y="T1"/>
                </a:cxn>
                <a:cxn ang="0">
                  <a:pos x="T2" y="T3"/>
                </a:cxn>
                <a:cxn ang="0">
                  <a:pos x="T4" y="T5"/>
                </a:cxn>
                <a:cxn ang="0">
                  <a:pos x="T6" y="T7"/>
                </a:cxn>
              </a:cxnLst>
              <a:rect l="0" t="0" r="r" b="b"/>
              <a:pathLst>
                <a:path w="77" h="61">
                  <a:moveTo>
                    <a:pt x="39" y="0"/>
                  </a:moveTo>
                  <a:lnTo>
                    <a:pt x="77" y="61"/>
                  </a:lnTo>
                  <a:lnTo>
                    <a:pt x="0" y="61"/>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78" name="Freeform 833"/>
            <p:cNvSpPr>
              <a:spLocks/>
            </p:cNvSpPr>
            <p:nvPr/>
          </p:nvSpPr>
          <p:spPr bwMode="auto">
            <a:xfrm>
              <a:off x="3036" y="2366"/>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79" name="Freeform 834"/>
            <p:cNvSpPr>
              <a:spLocks/>
            </p:cNvSpPr>
            <p:nvPr/>
          </p:nvSpPr>
          <p:spPr bwMode="auto">
            <a:xfrm>
              <a:off x="3250" y="231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80" name="Freeform 835"/>
            <p:cNvSpPr>
              <a:spLocks/>
            </p:cNvSpPr>
            <p:nvPr/>
          </p:nvSpPr>
          <p:spPr bwMode="auto">
            <a:xfrm>
              <a:off x="3250" y="231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81" name="Freeform 836"/>
            <p:cNvSpPr>
              <a:spLocks/>
            </p:cNvSpPr>
            <p:nvPr/>
          </p:nvSpPr>
          <p:spPr bwMode="auto">
            <a:xfrm>
              <a:off x="3242" y="1946"/>
              <a:ext cx="77" cy="69"/>
            </a:xfrm>
            <a:custGeom>
              <a:avLst/>
              <a:gdLst>
                <a:gd name="T0" fmla="*/ 39 w 77"/>
                <a:gd name="T1" fmla="*/ 0 h 69"/>
                <a:gd name="T2" fmla="*/ 77 w 77"/>
                <a:gd name="T3" fmla="*/ 69 h 69"/>
                <a:gd name="T4" fmla="*/ 0 w 77"/>
                <a:gd name="T5" fmla="*/ 69 h 69"/>
                <a:gd name="T6" fmla="*/ 39 w 77"/>
                <a:gd name="T7" fmla="*/ 0 h 69"/>
              </a:gdLst>
              <a:ahLst/>
              <a:cxnLst>
                <a:cxn ang="0">
                  <a:pos x="T0" y="T1"/>
                </a:cxn>
                <a:cxn ang="0">
                  <a:pos x="T2" y="T3"/>
                </a:cxn>
                <a:cxn ang="0">
                  <a:pos x="T4" y="T5"/>
                </a:cxn>
                <a:cxn ang="0">
                  <a:pos x="T6" y="T7"/>
                </a:cxn>
              </a:cxnLst>
              <a:rect l="0" t="0" r="r" b="b"/>
              <a:pathLst>
                <a:path w="77" h="69">
                  <a:moveTo>
                    <a:pt x="39" y="0"/>
                  </a:moveTo>
                  <a:lnTo>
                    <a:pt x="77" y="69"/>
                  </a:lnTo>
                  <a:lnTo>
                    <a:pt x="0" y="69"/>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82" name="Freeform 837"/>
            <p:cNvSpPr>
              <a:spLocks/>
            </p:cNvSpPr>
            <p:nvPr/>
          </p:nvSpPr>
          <p:spPr bwMode="auto">
            <a:xfrm>
              <a:off x="3242" y="1946"/>
              <a:ext cx="77"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83" name="Freeform 838"/>
            <p:cNvSpPr>
              <a:spLocks/>
            </p:cNvSpPr>
            <p:nvPr/>
          </p:nvSpPr>
          <p:spPr bwMode="auto">
            <a:xfrm>
              <a:off x="2777" y="2732"/>
              <a:ext cx="69" cy="62"/>
            </a:xfrm>
            <a:custGeom>
              <a:avLst/>
              <a:gdLst>
                <a:gd name="T0" fmla="*/ 31 w 69"/>
                <a:gd name="T1" fmla="*/ 0 h 62"/>
                <a:gd name="T2" fmla="*/ 69 w 69"/>
                <a:gd name="T3" fmla="*/ 62 h 62"/>
                <a:gd name="T4" fmla="*/ 0 w 69"/>
                <a:gd name="T5" fmla="*/ 62 h 62"/>
                <a:gd name="T6" fmla="*/ 31 w 69"/>
                <a:gd name="T7" fmla="*/ 0 h 62"/>
              </a:gdLst>
              <a:ahLst/>
              <a:cxnLst>
                <a:cxn ang="0">
                  <a:pos x="T0" y="T1"/>
                </a:cxn>
                <a:cxn ang="0">
                  <a:pos x="T2" y="T3"/>
                </a:cxn>
                <a:cxn ang="0">
                  <a:pos x="T4" y="T5"/>
                </a:cxn>
                <a:cxn ang="0">
                  <a:pos x="T6" y="T7"/>
                </a:cxn>
              </a:cxnLst>
              <a:rect l="0" t="0" r="r" b="b"/>
              <a:pathLst>
                <a:path w="69" h="62">
                  <a:moveTo>
                    <a:pt x="31" y="0"/>
                  </a:moveTo>
                  <a:lnTo>
                    <a:pt x="69" y="62"/>
                  </a:lnTo>
                  <a:lnTo>
                    <a:pt x="0" y="62"/>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84" name="Freeform 839"/>
            <p:cNvSpPr>
              <a:spLocks/>
            </p:cNvSpPr>
            <p:nvPr/>
          </p:nvSpPr>
          <p:spPr bwMode="auto">
            <a:xfrm>
              <a:off x="2777" y="2732"/>
              <a:ext cx="69" cy="62"/>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85" name="Freeform 840"/>
            <p:cNvSpPr>
              <a:spLocks/>
            </p:cNvSpPr>
            <p:nvPr/>
          </p:nvSpPr>
          <p:spPr bwMode="auto">
            <a:xfrm>
              <a:off x="3571" y="2236"/>
              <a:ext cx="68" cy="69"/>
            </a:xfrm>
            <a:custGeom>
              <a:avLst/>
              <a:gdLst>
                <a:gd name="T0" fmla="*/ 38 w 68"/>
                <a:gd name="T1" fmla="*/ 0 h 69"/>
                <a:gd name="T2" fmla="*/ 68 w 68"/>
                <a:gd name="T3" fmla="*/ 69 h 69"/>
                <a:gd name="T4" fmla="*/ 0 w 68"/>
                <a:gd name="T5" fmla="*/ 69 h 69"/>
                <a:gd name="T6" fmla="*/ 38 w 68"/>
                <a:gd name="T7" fmla="*/ 0 h 69"/>
              </a:gdLst>
              <a:ahLst/>
              <a:cxnLst>
                <a:cxn ang="0">
                  <a:pos x="T0" y="T1"/>
                </a:cxn>
                <a:cxn ang="0">
                  <a:pos x="T2" y="T3"/>
                </a:cxn>
                <a:cxn ang="0">
                  <a:pos x="T4" y="T5"/>
                </a:cxn>
                <a:cxn ang="0">
                  <a:pos x="T6" y="T7"/>
                </a:cxn>
              </a:cxnLst>
              <a:rect l="0" t="0" r="r" b="b"/>
              <a:pathLst>
                <a:path w="68" h="69">
                  <a:moveTo>
                    <a:pt x="38" y="0"/>
                  </a:moveTo>
                  <a:lnTo>
                    <a:pt x="68"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86" name="Freeform 841"/>
            <p:cNvSpPr>
              <a:spLocks/>
            </p:cNvSpPr>
            <p:nvPr/>
          </p:nvSpPr>
          <p:spPr bwMode="auto">
            <a:xfrm>
              <a:off x="3571" y="2236"/>
              <a:ext cx="68"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87" name="Freeform 842"/>
            <p:cNvSpPr>
              <a:spLocks/>
            </p:cNvSpPr>
            <p:nvPr/>
          </p:nvSpPr>
          <p:spPr bwMode="auto">
            <a:xfrm>
              <a:off x="3319" y="2007"/>
              <a:ext cx="68" cy="61"/>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88" name="Freeform 843"/>
            <p:cNvSpPr>
              <a:spLocks/>
            </p:cNvSpPr>
            <p:nvPr/>
          </p:nvSpPr>
          <p:spPr bwMode="auto">
            <a:xfrm>
              <a:off x="3319" y="2007"/>
              <a:ext cx="68"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89" name="Freeform 844"/>
            <p:cNvSpPr>
              <a:spLocks/>
            </p:cNvSpPr>
            <p:nvPr/>
          </p:nvSpPr>
          <p:spPr bwMode="auto">
            <a:xfrm>
              <a:off x="3075" y="2213"/>
              <a:ext cx="76" cy="62"/>
            </a:xfrm>
            <a:custGeom>
              <a:avLst/>
              <a:gdLst>
                <a:gd name="T0" fmla="*/ 38 w 76"/>
                <a:gd name="T1" fmla="*/ 0 h 62"/>
                <a:gd name="T2" fmla="*/ 76 w 76"/>
                <a:gd name="T3" fmla="*/ 62 h 62"/>
                <a:gd name="T4" fmla="*/ 0 w 76"/>
                <a:gd name="T5" fmla="*/ 62 h 62"/>
                <a:gd name="T6" fmla="*/ 38 w 76"/>
                <a:gd name="T7" fmla="*/ 0 h 62"/>
              </a:gdLst>
              <a:ahLst/>
              <a:cxnLst>
                <a:cxn ang="0">
                  <a:pos x="T0" y="T1"/>
                </a:cxn>
                <a:cxn ang="0">
                  <a:pos x="T2" y="T3"/>
                </a:cxn>
                <a:cxn ang="0">
                  <a:pos x="T4" y="T5"/>
                </a:cxn>
                <a:cxn ang="0">
                  <a:pos x="T6" y="T7"/>
                </a:cxn>
              </a:cxnLst>
              <a:rect l="0" t="0" r="r" b="b"/>
              <a:pathLst>
                <a:path w="76" h="62">
                  <a:moveTo>
                    <a:pt x="38" y="0"/>
                  </a:moveTo>
                  <a:lnTo>
                    <a:pt x="76" y="62"/>
                  </a:lnTo>
                  <a:lnTo>
                    <a:pt x="0" y="62"/>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90" name="Freeform 845"/>
            <p:cNvSpPr>
              <a:spLocks/>
            </p:cNvSpPr>
            <p:nvPr/>
          </p:nvSpPr>
          <p:spPr bwMode="auto">
            <a:xfrm>
              <a:off x="3075" y="2213"/>
              <a:ext cx="76" cy="62"/>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91" name="Freeform 846"/>
            <p:cNvSpPr>
              <a:spLocks/>
            </p:cNvSpPr>
            <p:nvPr/>
          </p:nvSpPr>
          <p:spPr bwMode="auto">
            <a:xfrm>
              <a:off x="3258" y="2465"/>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92" name="Freeform 847"/>
            <p:cNvSpPr>
              <a:spLocks/>
            </p:cNvSpPr>
            <p:nvPr/>
          </p:nvSpPr>
          <p:spPr bwMode="auto">
            <a:xfrm>
              <a:off x="3258" y="2465"/>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93" name="Freeform 848"/>
            <p:cNvSpPr>
              <a:spLocks/>
            </p:cNvSpPr>
            <p:nvPr/>
          </p:nvSpPr>
          <p:spPr bwMode="auto">
            <a:xfrm>
              <a:off x="3304" y="1679"/>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94" name="Freeform 849"/>
            <p:cNvSpPr>
              <a:spLocks/>
            </p:cNvSpPr>
            <p:nvPr/>
          </p:nvSpPr>
          <p:spPr bwMode="auto">
            <a:xfrm>
              <a:off x="3304" y="1679"/>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95" name="Freeform 850"/>
            <p:cNvSpPr>
              <a:spLocks/>
            </p:cNvSpPr>
            <p:nvPr/>
          </p:nvSpPr>
          <p:spPr bwMode="auto">
            <a:xfrm>
              <a:off x="3555" y="1855"/>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96" name="Freeform 851"/>
            <p:cNvSpPr>
              <a:spLocks/>
            </p:cNvSpPr>
            <p:nvPr/>
          </p:nvSpPr>
          <p:spPr bwMode="auto">
            <a:xfrm>
              <a:off x="3555" y="1855"/>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97" name="Freeform 852"/>
            <p:cNvSpPr>
              <a:spLocks/>
            </p:cNvSpPr>
            <p:nvPr/>
          </p:nvSpPr>
          <p:spPr bwMode="auto">
            <a:xfrm>
              <a:off x="3555" y="1359"/>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98" name="Freeform 853"/>
            <p:cNvSpPr>
              <a:spLocks/>
            </p:cNvSpPr>
            <p:nvPr/>
          </p:nvSpPr>
          <p:spPr bwMode="auto">
            <a:xfrm>
              <a:off x="3555" y="1359"/>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999" name="Freeform 854"/>
            <p:cNvSpPr>
              <a:spLocks/>
            </p:cNvSpPr>
            <p:nvPr/>
          </p:nvSpPr>
          <p:spPr bwMode="auto">
            <a:xfrm>
              <a:off x="3502" y="2061"/>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00" name="Freeform 855"/>
            <p:cNvSpPr>
              <a:spLocks/>
            </p:cNvSpPr>
            <p:nvPr/>
          </p:nvSpPr>
          <p:spPr bwMode="auto">
            <a:xfrm>
              <a:off x="3502" y="2061"/>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01" name="Freeform 856"/>
            <p:cNvSpPr>
              <a:spLocks/>
            </p:cNvSpPr>
            <p:nvPr/>
          </p:nvSpPr>
          <p:spPr bwMode="auto">
            <a:xfrm>
              <a:off x="3410" y="2183"/>
              <a:ext cx="77" cy="61"/>
            </a:xfrm>
            <a:custGeom>
              <a:avLst/>
              <a:gdLst>
                <a:gd name="T0" fmla="*/ 38 w 77"/>
                <a:gd name="T1" fmla="*/ 0 h 61"/>
                <a:gd name="T2" fmla="*/ 77 w 77"/>
                <a:gd name="T3" fmla="*/ 61 h 61"/>
                <a:gd name="T4" fmla="*/ 0 w 77"/>
                <a:gd name="T5" fmla="*/ 61 h 61"/>
                <a:gd name="T6" fmla="*/ 38 w 77"/>
                <a:gd name="T7" fmla="*/ 0 h 61"/>
              </a:gdLst>
              <a:ahLst/>
              <a:cxnLst>
                <a:cxn ang="0">
                  <a:pos x="T0" y="T1"/>
                </a:cxn>
                <a:cxn ang="0">
                  <a:pos x="T2" y="T3"/>
                </a:cxn>
                <a:cxn ang="0">
                  <a:pos x="T4" y="T5"/>
                </a:cxn>
                <a:cxn ang="0">
                  <a:pos x="T6" y="T7"/>
                </a:cxn>
              </a:cxnLst>
              <a:rect l="0" t="0" r="r" b="b"/>
              <a:pathLst>
                <a:path w="77" h="61">
                  <a:moveTo>
                    <a:pt x="38" y="0"/>
                  </a:moveTo>
                  <a:lnTo>
                    <a:pt x="77"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02" name="Freeform 857"/>
            <p:cNvSpPr>
              <a:spLocks/>
            </p:cNvSpPr>
            <p:nvPr/>
          </p:nvSpPr>
          <p:spPr bwMode="auto">
            <a:xfrm>
              <a:off x="3410" y="2183"/>
              <a:ext cx="77"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03" name="Freeform 858"/>
            <p:cNvSpPr>
              <a:spLocks/>
            </p:cNvSpPr>
            <p:nvPr/>
          </p:nvSpPr>
          <p:spPr bwMode="auto">
            <a:xfrm>
              <a:off x="2922" y="2488"/>
              <a:ext cx="69" cy="69"/>
            </a:xfrm>
            <a:custGeom>
              <a:avLst/>
              <a:gdLst>
                <a:gd name="T0" fmla="*/ 38 w 69"/>
                <a:gd name="T1" fmla="*/ 0 h 69"/>
                <a:gd name="T2" fmla="*/ 69 w 69"/>
                <a:gd name="T3" fmla="*/ 69 h 69"/>
                <a:gd name="T4" fmla="*/ 0 w 69"/>
                <a:gd name="T5" fmla="*/ 69 h 69"/>
                <a:gd name="T6" fmla="*/ 38 w 69"/>
                <a:gd name="T7" fmla="*/ 0 h 69"/>
              </a:gdLst>
              <a:ahLst/>
              <a:cxnLst>
                <a:cxn ang="0">
                  <a:pos x="T0" y="T1"/>
                </a:cxn>
                <a:cxn ang="0">
                  <a:pos x="T2" y="T3"/>
                </a:cxn>
                <a:cxn ang="0">
                  <a:pos x="T4" y="T5"/>
                </a:cxn>
                <a:cxn ang="0">
                  <a:pos x="T6" y="T7"/>
                </a:cxn>
              </a:cxnLst>
              <a:rect l="0" t="0" r="r" b="b"/>
              <a:pathLst>
                <a:path w="69" h="69">
                  <a:moveTo>
                    <a:pt x="38" y="0"/>
                  </a:moveTo>
                  <a:lnTo>
                    <a:pt x="69"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04" name="Freeform 859"/>
            <p:cNvSpPr>
              <a:spLocks/>
            </p:cNvSpPr>
            <p:nvPr/>
          </p:nvSpPr>
          <p:spPr bwMode="auto">
            <a:xfrm>
              <a:off x="2922" y="2488"/>
              <a:ext cx="69" cy="69"/>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05" name="Freeform 860"/>
            <p:cNvSpPr>
              <a:spLocks/>
            </p:cNvSpPr>
            <p:nvPr/>
          </p:nvSpPr>
          <p:spPr bwMode="auto">
            <a:xfrm>
              <a:off x="3311" y="202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06" name="Freeform 861"/>
            <p:cNvSpPr>
              <a:spLocks/>
            </p:cNvSpPr>
            <p:nvPr/>
          </p:nvSpPr>
          <p:spPr bwMode="auto">
            <a:xfrm>
              <a:off x="3311" y="202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07" name="Freeform 862"/>
            <p:cNvSpPr>
              <a:spLocks/>
            </p:cNvSpPr>
            <p:nvPr/>
          </p:nvSpPr>
          <p:spPr bwMode="auto">
            <a:xfrm>
              <a:off x="2983" y="249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08" name="Freeform 863"/>
            <p:cNvSpPr>
              <a:spLocks/>
            </p:cNvSpPr>
            <p:nvPr/>
          </p:nvSpPr>
          <p:spPr bwMode="auto">
            <a:xfrm>
              <a:off x="2983" y="249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09" name="Freeform 864"/>
            <p:cNvSpPr>
              <a:spLocks/>
            </p:cNvSpPr>
            <p:nvPr/>
          </p:nvSpPr>
          <p:spPr bwMode="auto">
            <a:xfrm>
              <a:off x="3296" y="2526"/>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10" name="Freeform 865"/>
            <p:cNvSpPr>
              <a:spLocks/>
            </p:cNvSpPr>
            <p:nvPr/>
          </p:nvSpPr>
          <p:spPr bwMode="auto">
            <a:xfrm>
              <a:off x="3296" y="2526"/>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11" name="Freeform 866"/>
            <p:cNvSpPr>
              <a:spLocks/>
            </p:cNvSpPr>
            <p:nvPr/>
          </p:nvSpPr>
          <p:spPr bwMode="auto">
            <a:xfrm>
              <a:off x="3563" y="2053"/>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12" name="Freeform 867"/>
            <p:cNvSpPr>
              <a:spLocks/>
            </p:cNvSpPr>
            <p:nvPr/>
          </p:nvSpPr>
          <p:spPr bwMode="auto">
            <a:xfrm>
              <a:off x="3563" y="2053"/>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13" name="Freeform 868"/>
            <p:cNvSpPr>
              <a:spLocks/>
            </p:cNvSpPr>
            <p:nvPr/>
          </p:nvSpPr>
          <p:spPr bwMode="auto">
            <a:xfrm>
              <a:off x="3441" y="1969"/>
              <a:ext cx="69" cy="61"/>
            </a:xfrm>
            <a:custGeom>
              <a:avLst/>
              <a:gdLst>
                <a:gd name="T0" fmla="*/ 30 w 69"/>
                <a:gd name="T1" fmla="*/ 0 h 61"/>
                <a:gd name="T2" fmla="*/ 69 w 69"/>
                <a:gd name="T3" fmla="*/ 61 h 61"/>
                <a:gd name="T4" fmla="*/ 0 w 69"/>
                <a:gd name="T5" fmla="*/ 61 h 61"/>
                <a:gd name="T6" fmla="*/ 30 w 69"/>
                <a:gd name="T7" fmla="*/ 0 h 61"/>
              </a:gdLst>
              <a:ahLst/>
              <a:cxnLst>
                <a:cxn ang="0">
                  <a:pos x="T0" y="T1"/>
                </a:cxn>
                <a:cxn ang="0">
                  <a:pos x="T2" y="T3"/>
                </a:cxn>
                <a:cxn ang="0">
                  <a:pos x="T4" y="T5"/>
                </a:cxn>
                <a:cxn ang="0">
                  <a:pos x="T6" y="T7"/>
                </a:cxn>
              </a:cxnLst>
              <a:rect l="0" t="0" r="r" b="b"/>
              <a:pathLst>
                <a:path w="69" h="61">
                  <a:moveTo>
                    <a:pt x="30" y="0"/>
                  </a:moveTo>
                  <a:lnTo>
                    <a:pt x="69" y="61"/>
                  </a:lnTo>
                  <a:lnTo>
                    <a:pt x="0" y="61"/>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14" name="Freeform 869"/>
            <p:cNvSpPr>
              <a:spLocks/>
            </p:cNvSpPr>
            <p:nvPr/>
          </p:nvSpPr>
          <p:spPr bwMode="auto">
            <a:xfrm>
              <a:off x="3441" y="1969"/>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15" name="Freeform 870"/>
            <p:cNvSpPr>
              <a:spLocks/>
            </p:cNvSpPr>
            <p:nvPr/>
          </p:nvSpPr>
          <p:spPr bwMode="auto">
            <a:xfrm>
              <a:off x="3296" y="1969"/>
              <a:ext cx="76" cy="61"/>
            </a:xfrm>
            <a:custGeom>
              <a:avLst/>
              <a:gdLst>
                <a:gd name="T0" fmla="*/ 38 w 76"/>
                <a:gd name="T1" fmla="*/ 0 h 61"/>
                <a:gd name="T2" fmla="*/ 76 w 76"/>
                <a:gd name="T3" fmla="*/ 61 h 61"/>
                <a:gd name="T4" fmla="*/ 0 w 76"/>
                <a:gd name="T5" fmla="*/ 61 h 61"/>
                <a:gd name="T6" fmla="*/ 38 w 76"/>
                <a:gd name="T7" fmla="*/ 0 h 61"/>
              </a:gdLst>
              <a:ahLst/>
              <a:cxnLst>
                <a:cxn ang="0">
                  <a:pos x="T0" y="T1"/>
                </a:cxn>
                <a:cxn ang="0">
                  <a:pos x="T2" y="T3"/>
                </a:cxn>
                <a:cxn ang="0">
                  <a:pos x="T4" y="T5"/>
                </a:cxn>
                <a:cxn ang="0">
                  <a:pos x="T6" y="T7"/>
                </a:cxn>
              </a:cxnLst>
              <a:rect l="0" t="0" r="r" b="b"/>
              <a:pathLst>
                <a:path w="76" h="61">
                  <a:moveTo>
                    <a:pt x="38" y="0"/>
                  </a:moveTo>
                  <a:lnTo>
                    <a:pt x="76" y="61"/>
                  </a:lnTo>
                  <a:lnTo>
                    <a:pt x="0" y="61"/>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16" name="Freeform 871"/>
            <p:cNvSpPr>
              <a:spLocks/>
            </p:cNvSpPr>
            <p:nvPr/>
          </p:nvSpPr>
          <p:spPr bwMode="auto">
            <a:xfrm>
              <a:off x="3296" y="1969"/>
              <a:ext cx="76" cy="61"/>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17" name="Freeform 872"/>
            <p:cNvSpPr>
              <a:spLocks/>
            </p:cNvSpPr>
            <p:nvPr/>
          </p:nvSpPr>
          <p:spPr bwMode="auto">
            <a:xfrm>
              <a:off x="3189" y="1725"/>
              <a:ext cx="76" cy="69"/>
            </a:xfrm>
            <a:custGeom>
              <a:avLst/>
              <a:gdLst>
                <a:gd name="T0" fmla="*/ 38 w 76"/>
                <a:gd name="T1" fmla="*/ 0 h 69"/>
                <a:gd name="T2" fmla="*/ 76 w 76"/>
                <a:gd name="T3" fmla="*/ 69 h 69"/>
                <a:gd name="T4" fmla="*/ 0 w 76"/>
                <a:gd name="T5" fmla="*/ 69 h 69"/>
                <a:gd name="T6" fmla="*/ 38 w 76"/>
                <a:gd name="T7" fmla="*/ 0 h 69"/>
              </a:gdLst>
              <a:ahLst/>
              <a:cxnLst>
                <a:cxn ang="0">
                  <a:pos x="T0" y="T1"/>
                </a:cxn>
                <a:cxn ang="0">
                  <a:pos x="T2" y="T3"/>
                </a:cxn>
                <a:cxn ang="0">
                  <a:pos x="T4" y="T5"/>
                </a:cxn>
                <a:cxn ang="0">
                  <a:pos x="T6" y="T7"/>
                </a:cxn>
              </a:cxnLst>
              <a:rect l="0" t="0" r="r" b="b"/>
              <a:pathLst>
                <a:path w="76" h="69">
                  <a:moveTo>
                    <a:pt x="38" y="0"/>
                  </a:moveTo>
                  <a:lnTo>
                    <a:pt x="76" y="69"/>
                  </a:lnTo>
                  <a:lnTo>
                    <a:pt x="0" y="69"/>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18" name="Freeform 873"/>
            <p:cNvSpPr>
              <a:spLocks/>
            </p:cNvSpPr>
            <p:nvPr/>
          </p:nvSpPr>
          <p:spPr bwMode="auto">
            <a:xfrm>
              <a:off x="3189" y="1725"/>
              <a:ext cx="76" cy="69"/>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19" name="Freeform 874"/>
            <p:cNvSpPr>
              <a:spLocks/>
            </p:cNvSpPr>
            <p:nvPr/>
          </p:nvSpPr>
          <p:spPr bwMode="auto">
            <a:xfrm>
              <a:off x="3204" y="2435"/>
              <a:ext cx="69" cy="61"/>
            </a:xfrm>
            <a:custGeom>
              <a:avLst/>
              <a:gdLst>
                <a:gd name="T0" fmla="*/ 31 w 69"/>
                <a:gd name="T1" fmla="*/ 0 h 61"/>
                <a:gd name="T2" fmla="*/ 69 w 69"/>
                <a:gd name="T3" fmla="*/ 61 h 61"/>
                <a:gd name="T4" fmla="*/ 0 w 69"/>
                <a:gd name="T5" fmla="*/ 61 h 61"/>
                <a:gd name="T6" fmla="*/ 31 w 69"/>
                <a:gd name="T7" fmla="*/ 0 h 61"/>
              </a:gdLst>
              <a:ahLst/>
              <a:cxnLst>
                <a:cxn ang="0">
                  <a:pos x="T0" y="T1"/>
                </a:cxn>
                <a:cxn ang="0">
                  <a:pos x="T2" y="T3"/>
                </a:cxn>
                <a:cxn ang="0">
                  <a:pos x="T4" y="T5"/>
                </a:cxn>
                <a:cxn ang="0">
                  <a:pos x="T6" y="T7"/>
                </a:cxn>
              </a:cxnLst>
              <a:rect l="0" t="0" r="r" b="b"/>
              <a:pathLst>
                <a:path w="69" h="61">
                  <a:moveTo>
                    <a:pt x="31" y="0"/>
                  </a:moveTo>
                  <a:lnTo>
                    <a:pt x="69" y="61"/>
                  </a:lnTo>
                  <a:lnTo>
                    <a:pt x="0" y="61"/>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20" name="Freeform 875"/>
            <p:cNvSpPr>
              <a:spLocks/>
            </p:cNvSpPr>
            <p:nvPr/>
          </p:nvSpPr>
          <p:spPr bwMode="auto">
            <a:xfrm>
              <a:off x="3204" y="2435"/>
              <a:ext cx="69" cy="61"/>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21" name="Line 876"/>
            <p:cNvSpPr>
              <a:spLocks noChangeShapeType="1"/>
            </p:cNvSpPr>
            <p:nvPr/>
          </p:nvSpPr>
          <p:spPr bwMode="auto">
            <a:xfrm>
              <a:off x="1442" y="3580"/>
              <a:ext cx="3174"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22" name="Line 877"/>
            <p:cNvSpPr>
              <a:spLocks noChangeShapeType="1"/>
            </p:cNvSpPr>
            <p:nvPr/>
          </p:nvSpPr>
          <p:spPr bwMode="auto">
            <a:xfrm>
              <a:off x="1442"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23" name="Line 878"/>
            <p:cNvSpPr>
              <a:spLocks noChangeShapeType="1"/>
            </p:cNvSpPr>
            <p:nvPr/>
          </p:nvSpPr>
          <p:spPr bwMode="auto">
            <a:xfrm>
              <a:off x="2495"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24" name="Line 879"/>
            <p:cNvSpPr>
              <a:spLocks noChangeShapeType="1"/>
            </p:cNvSpPr>
            <p:nvPr/>
          </p:nvSpPr>
          <p:spPr bwMode="auto">
            <a:xfrm>
              <a:off x="3555"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25" name="Line 880"/>
            <p:cNvSpPr>
              <a:spLocks noChangeShapeType="1"/>
            </p:cNvSpPr>
            <p:nvPr/>
          </p:nvSpPr>
          <p:spPr bwMode="auto">
            <a:xfrm>
              <a:off x="4616" y="3580"/>
              <a:ext cx="0" cy="68"/>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26" name="Rectangle 881"/>
            <p:cNvSpPr>
              <a:spLocks noChangeArrowheads="1"/>
            </p:cNvSpPr>
            <p:nvPr/>
          </p:nvSpPr>
          <p:spPr bwMode="auto">
            <a:xfrm>
              <a:off x="1355" y="3755"/>
              <a:ext cx="146"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-5</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27" name="Rectangle 882"/>
            <p:cNvSpPr>
              <a:spLocks noChangeArrowheads="1"/>
            </p:cNvSpPr>
            <p:nvPr/>
          </p:nvSpPr>
          <p:spPr bwMode="auto">
            <a:xfrm>
              <a:off x="2430" y="3755"/>
              <a:ext cx="87"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28" name="Rectangle 883"/>
            <p:cNvSpPr>
              <a:spLocks noChangeArrowheads="1"/>
            </p:cNvSpPr>
            <p:nvPr/>
          </p:nvSpPr>
          <p:spPr bwMode="auto">
            <a:xfrm>
              <a:off x="3490" y="3755"/>
              <a:ext cx="87"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5</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29" name="Rectangle 884"/>
            <p:cNvSpPr>
              <a:spLocks noChangeArrowheads="1"/>
            </p:cNvSpPr>
            <p:nvPr/>
          </p:nvSpPr>
          <p:spPr bwMode="auto">
            <a:xfrm>
              <a:off x="4513" y="3755"/>
              <a:ext cx="174"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30" name="Line 885"/>
            <p:cNvSpPr>
              <a:spLocks noChangeShapeType="1"/>
            </p:cNvSpPr>
            <p:nvPr/>
          </p:nvSpPr>
          <p:spPr bwMode="auto">
            <a:xfrm flipV="1">
              <a:off x="1312" y="710"/>
              <a:ext cx="0" cy="2755"/>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31" name="Line 886"/>
            <p:cNvSpPr>
              <a:spLocks noChangeShapeType="1"/>
            </p:cNvSpPr>
            <p:nvPr/>
          </p:nvSpPr>
          <p:spPr bwMode="auto">
            <a:xfrm flipH="1">
              <a:off x="1243" y="3465"/>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32" name="Line 887"/>
            <p:cNvSpPr>
              <a:spLocks noChangeShapeType="1"/>
            </p:cNvSpPr>
            <p:nvPr/>
          </p:nvSpPr>
          <p:spPr bwMode="auto">
            <a:xfrm flipH="1">
              <a:off x="1243" y="3007"/>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33" name="Line 888"/>
            <p:cNvSpPr>
              <a:spLocks noChangeShapeType="1"/>
            </p:cNvSpPr>
            <p:nvPr/>
          </p:nvSpPr>
          <p:spPr bwMode="auto">
            <a:xfrm flipH="1">
              <a:off x="1243" y="2549"/>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34" name="Line 889"/>
            <p:cNvSpPr>
              <a:spLocks noChangeShapeType="1"/>
            </p:cNvSpPr>
            <p:nvPr/>
          </p:nvSpPr>
          <p:spPr bwMode="auto">
            <a:xfrm flipH="1">
              <a:off x="1243" y="2084"/>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35" name="Line 890"/>
            <p:cNvSpPr>
              <a:spLocks noChangeShapeType="1"/>
            </p:cNvSpPr>
            <p:nvPr/>
          </p:nvSpPr>
          <p:spPr bwMode="auto">
            <a:xfrm flipH="1">
              <a:off x="1243" y="1626"/>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36" name="Line 891"/>
            <p:cNvSpPr>
              <a:spLocks noChangeShapeType="1"/>
            </p:cNvSpPr>
            <p:nvPr/>
          </p:nvSpPr>
          <p:spPr bwMode="auto">
            <a:xfrm flipH="1">
              <a:off x="1243" y="1168"/>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37" name="Line 892"/>
            <p:cNvSpPr>
              <a:spLocks noChangeShapeType="1"/>
            </p:cNvSpPr>
            <p:nvPr/>
          </p:nvSpPr>
          <p:spPr bwMode="auto">
            <a:xfrm flipH="1">
              <a:off x="1243" y="710"/>
              <a:ext cx="69" cy="0"/>
            </a:xfrm>
            <a:prstGeom prst="line">
              <a:avLst/>
            </a:prstGeom>
            <a:noFill/>
            <a:ln w="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38" name="Rectangle 893"/>
            <p:cNvSpPr>
              <a:spLocks noChangeArrowheads="1"/>
            </p:cNvSpPr>
            <p:nvPr/>
          </p:nvSpPr>
          <p:spPr bwMode="auto">
            <a:xfrm rot="16200000">
              <a:off x="1060" y="3359"/>
              <a:ext cx="146"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-3</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39" name="Rectangle 894"/>
            <p:cNvSpPr>
              <a:spLocks noChangeArrowheads="1"/>
            </p:cNvSpPr>
            <p:nvPr/>
          </p:nvSpPr>
          <p:spPr bwMode="auto">
            <a:xfrm rot="16200000">
              <a:off x="1060" y="2900"/>
              <a:ext cx="146"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40" name="Rectangle 895"/>
            <p:cNvSpPr>
              <a:spLocks noChangeArrowheads="1"/>
            </p:cNvSpPr>
            <p:nvPr/>
          </p:nvSpPr>
          <p:spPr bwMode="auto">
            <a:xfrm rot="16200000">
              <a:off x="1060" y="2443"/>
              <a:ext cx="146"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41" name="Rectangle 896"/>
            <p:cNvSpPr>
              <a:spLocks noChangeArrowheads="1"/>
            </p:cNvSpPr>
            <p:nvPr/>
          </p:nvSpPr>
          <p:spPr bwMode="auto">
            <a:xfrm rot="16200000">
              <a:off x="1089" y="1978"/>
              <a:ext cx="87"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42" name="Rectangle 897"/>
            <p:cNvSpPr>
              <a:spLocks noChangeArrowheads="1"/>
            </p:cNvSpPr>
            <p:nvPr/>
          </p:nvSpPr>
          <p:spPr bwMode="auto">
            <a:xfrm rot="16200000">
              <a:off x="1090" y="1519"/>
              <a:ext cx="87"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1</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43" name="Rectangle 898"/>
            <p:cNvSpPr>
              <a:spLocks noChangeArrowheads="1"/>
            </p:cNvSpPr>
            <p:nvPr/>
          </p:nvSpPr>
          <p:spPr bwMode="auto">
            <a:xfrm rot="16200000">
              <a:off x="1090" y="1061"/>
              <a:ext cx="87"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44" name="Rectangle 899"/>
            <p:cNvSpPr>
              <a:spLocks noChangeArrowheads="1"/>
            </p:cNvSpPr>
            <p:nvPr/>
          </p:nvSpPr>
          <p:spPr bwMode="auto">
            <a:xfrm rot="16200000">
              <a:off x="1090" y="604"/>
              <a:ext cx="87"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Times New Roman" pitchFamily="18" charset="0"/>
                  <a:cs typeface="Times New Roman" pitchFamily="18" charset="0"/>
                </a:rPr>
                <a:t>3</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45" name="Rectangle 903"/>
            <p:cNvSpPr>
              <a:spLocks noChangeArrowheads="1"/>
            </p:cNvSpPr>
            <p:nvPr/>
          </p:nvSpPr>
          <p:spPr bwMode="auto">
            <a:xfrm>
              <a:off x="1312" y="595"/>
              <a:ext cx="3426" cy="2985"/>
            </a:xfrm>
            <a:prstGeom prst="rect">
              <a:avLst/>
            </a:prstGeom>
            <a:noFill/>
            <a:ln w="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46" name="Freeform 904"/>
            <p:cNvSpPr>
              <a:spLocks/>
            </p:cNvSpPr>
            <p:nvPr/>
          </p:nvSpPr>
          <p:spPr bwMode="auto">
            <a:xfrm>
              <a:off x="4021" y="778"/>
              <a:ext cx="146" cy="146"/>
            </a:xfrm>
            <a:custGeom>
              <a:avLst/>
              <a:gdLst>
                <a:gd name="T0" fmla="*/ 30 w 68"/>
                <a:gd name="T1" fmla="*/ 0 h 61"/>
                <a:gd name="T2" fmla="*/ 68 w 68"/>
                <a:gd name="T3" fmla="*/ 61 h 61"/>
                <a:gd name="T4" fmla="*/ 0 w 68"/>
                <a:gd name="T5" fmla="*/ 61 h 61"/>
                <a:gd name="T6" fmla="*/ 30 w 68"/>
                <a:gd name="T7" fmla="*/ 0 h 61"/>
              </a:gdLst>
              <a:ahLst/>
              <a:cxnLst>
                <a:cxn ang="0">
                  <a:pos x="T0" y="T1"/>
                </a:cxn>
                <a:cxn ang="0">
                  <a:pos x="T2" y="T3"/>
                </a:cxn>
                <a:cxn ang="0">
                  <a:pos x="T4" y="T5"/>
                </a:cxn>
                <a:cxn ang="0">
                  <a:pos x="T6" y="T7"/>
                </a:cxn>
              </a:cxnLst>
              <a:rect l="0" t="0" r="r" b="b"/>
              <a:pathLst>
                <a:path w="68" h="61">
                  <a:moveTo>
                    <a:pt x="30" y="0"/>
                  </a:moveTo>
                  <a:lnTo>
                    <a:pt x="68" y="61"/>
                  </a:lnTo>
                  <a:lnTo>
                    <a:pt x="0" y="61"/>
                  </a:lnTo>
                  <a:lnTo>
                    <a:pt x="30"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47" name="Freeform 905"/>
            <p:cNvSpPr>
              <a:spLocks/>
            </p:cNvSpPr>
            <p:nvPr/>
          </p:nvSpPr>
          <p:spPr bwMode="auto">
            <a:xfrm>
              <a:off x="4021" y="1037"/>
              <a:ext cx="146" cy="146"/>
            </a:xfrm>
            <a:custGeom>
              <a:avLst/>
              <a:gdLst>
                <a:gd name="T0" fmla="*/ 30 w 68"/>
                <a:gd name="T1" fmla="*/ 0 h 69"/>
                <a:gd name="T2" fmla="*/ 68 w 68"/>
                <a:gd name="T3" fmla="*/ 69 h 69"/>
                <a:gd name="T4" fmla="*/ 0 w 68"/>
                <a:gd name="T5" fmla="*/ 69 h 69"/>
                <a:gd name="T6" fmla="*/ 30 w 68"/>
                <a:gd name="T7" fmla="*/ 0 h 69"/>
              </a:gdLst>
              <a:ahLst/>
              <a:cxnLst>
                <a:cxn ang="0">
                  <a:pos x="T0" y="T1"/>
                </a:cxn>
                <a:cxn ang="0">
                  <a:pos x="T2" y="T3"/>
                </a:cxn>
                <a:cxn ang="0">
                  <a:pos x="T4" y="T5"/>
                </a:cxn>
                <a:cxn ang="0">
                  <a:pos x="T6" y="T7"/>
                </a:cxn>
              </a:cxnLst>
              <a:rect l="0" t="0" r="r" b="b"/>
              <a:pathLst>
                <a:path w="68" h="69">
                  <a:moveTo>
                    <a:pt x="30" y="0"/>
                  </a:moveTo>
                  <a:lnTo>
                    <a:pt x="68" y="69"/>
                  </a:lnTo>
                  <a:lnTo>
                    <a:pt x="0" y="69"/>
                  </a:lnTo>
                  <a:lnTo>
                    <a:pt x="3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000" b="1">
                <a:latin typeface="Times New Roman" pitchFamily="18" charset="0"/>
                <a:cs typeface="Times New Roman" pitchFamily="18" charset="0"/>
              </a:endParaRPr>
            </a:p>
          </p:txBody>
        </p:sp>
        <p:sp>
          <p:nvSpPr>
            <p:cNvPr id="1048" name="Rectangle 906"/>
            <p:cNvSpPr>
              <a:spLocks noChangeArrowheads="1"/>
            </p:cNvSpPr>
            <p:nvPr/>
          </p:nvSpPr>
          <p:spPr bwMode="auto">
            <a:xfrm>
              <a:off x="4206" y="772"/>
              <a:ext cx="252"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DA</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49" name="Rectangle 907"/>
            <p:cNvSpPr>
              <a:spLocks noChangeArrowheads="1"/>
            </p:cNvSpPr>
            <p:nvPr/>
          </p:nvSpPr>
          <p:spPr bwMode="auto">
            <a:xfrm>
              <a:off x="4206" y="1031"/>
              <a:ext cx="396"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ODG</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
        <p:nvSpPr>
          <p:cNvPr id="1850" name="Rectangle 560"/>
          <p:cNvSpPr>
            <a:spLocks noChangeArrowheads="1"/>
          </p:cNvSpPr>
          <p:nvPr/>
        </p:nvSpPr>
        <p:spPr bwMode="auto">
          <a:xfrm rot="16200000">
            <a:off x="-276278" y="4983236"/>
            <a:ext cx="127438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Principal</a:t>
            </a:r>
            <a:r>
              <a:rPr kumimoji="0" lang="en-US" sz="1000" b="1" i="0" u="none" strike="noStrike" cap="none" normalizeH="0" dirty="0" smtClean="0">
                <a:ln>
                  <a:noFill/>
                </a:ln>
                <a:solidFill>
                  <a:srgbClr val="000000"/>
                </a:solidFill>
                <a:effectLst/>
                <a:latin typeface="Times New Roman" pitchFamily="18" charset="0"/>
                <a:cs typeface="Times New Roman" pitchFamily="18" charset="0"/>
              </a:rPr>
              <a:t> Component </a:t>
            </a: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2</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851" name="Rectangle 560"/>
          <p:cNvSpPr>
            <a:spLocks noChangeArrowheads="1"/>
          </p:cNvSpPr>
          <p:nvPr/>
        </p:nvSpPr>
        <p:spPr bwMode="auto">
          <a:xfrm>
            <a:off x="1240212" y="6475512"/>
            <a:ext cx="127438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Principal</a:t>
            </a:r>
            <a:r>
              <a:rPr kumimoji="0" lang="en-US" sz="1000" b="1" i="0" u="none" strike="noStrike" cap="none" normalizeH="0" dirty="0" smtClean="0">
                <a:ln>
                  <a:noFill/>
                </a:ln>
                <a:solidFill>
                  <a:srgbClr val="000000"/>
                </a:solidFill>
                <a:effectLst/>
                <a:latin typeface="Times New Roman" pitchFamily="18" charset="0"/>
                <a:cs typeface="Times New Roman" pitchFamily="18" charset="0"/>
              </a:rPr>
              <a:t> Component </a:t>
            </a:r>
            <a:r>
              <a:rPr kumimoji="0" lang="en-US" sz="1000" b="1" i="0" u="none" strike="noStrike" cap="none" normalizeH="0" baseline="0" dirty="0" smtClean="0">
                <a:ln>
                  <a:noFill/>
                </a:ln>
                <a:solidFill>
                  <a:srgbClr val="000000"/>
                </a:solidFill>
                <a:effectLst/>
                <a:latin typeface="Times New Roman" pitchFamily="18" charset="0"/>
                <a:cs typeface="Times New Roman" pitchFamily="18" charset="0"/>
              </a:rPr>
              <a:t>1</a:t>
            </a: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852" name="TextBox 1851"/>
          <p:cNvSpPr txBox="1"/>
          <p:nvPr/>
        </p:nvSpPr>
        <p:spPr>
          <a:xfrm>
            <a:off x="6707356" y="0"/>
            <a:ext cx="2436644" cy="523220"/>
          </a:xfrm>
          <a:prstGeom prst="rect">
            <a:avLst/>
          </a:prstGeom>
          <a:noFill/>
        </p:spPr>
        <p:txBody>
          <a:bodyPr wrap="square" rtlCol="0">
            <a:spAutoFit/>
          </a:bodyPr>
          <a:lstStyle/>
          <a:p>
            <a:pPr algn="r"/>
            <a:r>
              <a:rPr lang="en-US" sz="1400" dirty="0" smtClean="0">
                <a:latin typeface="Times New Roman" panose="02020603050405020304" pitchFamily="18" charset="0"/>
                <a:cs typeface="Times New Roman" panose="02020603050405020304" pitchFamily="18" charset="0"/>
              </a:rPr>
              <a:t>Figure S7</a:t>
            </a:r>
          </a:p>
          <a:p>
            <a:pPr algn="r"/>
            <a:r>
              <a:rPr lang="en-US" sz="1400" dirty="0">
                <a:latin typeface="Times New Roman" panose="02020603050405020304" pitchFamily="18" charset="0"/>
                <a:cs typeface="Times New Roman" panose="02020603050405020304" pitchFamily="18" charset="0"/>
              </a:rPr>
              <a:t>Paul and </a:t>
            </a:r>
            <a:r>
              <a:rPr lang="en-US" sz="1400" dirty="0" err="1">
                <a:latin typeface="Times New Roman" panose="02020603050405020304" pitchFamily="18" charset="0"/>
                <a:cs typeface="Times New Roman" panose="02020603050405020304" pitchFamily="18" charset="0"/>
              </a:rPr>
              <a:t>Mondal</a:t>
            </a:r>
            <a:r>
              <a:rPr lang="en-US" sz="1400" dirty="0">
                <a:latin typeface="Times New Roman" panose="02020603050405020304" pitchFamily="18" charset="0"/>
                <a:cs typeface="Times New Roman" panose="02020603050405020304" pitchFamily="18" charset="0"/>
              </a:rPr>
              <a:t> et al., </a:t>
            </a:r>
            <a:r>
              <a:rPr lang="en-US" sz="1400" dirty="0" smtClean="0">
                <a:latin typeface="Times New Roman" panose="02020603050405020304" pitchFamily="18" charset="0"/>
                <a:cs typeface="Times New Roman" panose="02020603050405020304" pitchFamily="18" charset="0"/>
              </a:rPr>
              <a:t>2017</a:t>
            </a:r>
            <a:endParaRPr lang="en-IN" sz="1400" dirty="0">
              <a:latin typeface="Times New Roman" panose="02020603050405020304" pitchFamily="18" charset="0"/>
              <a:cs typeface="Times New Roman" panose="02020603050405020304" pitchFamily="18" charset="0"/>
            </a:endParaRPr>
          </a:p>
        </p:txBody>
      </p:sp>
      <p:sp>
        <p:nvSpPr>
          <p:cNvPr id="1853" name="TextBox 1852"/>
          <p:cNvSpPr txBox="1"/>
          <p:nvPr/>
        </p:nvSpPr>
        <p:spPr>
          <a:xfrm>
            <a:off x="299086" y="199436"/>
            <a:ext cx="324128"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A</a:t>
            </a:r>
            <a:endParaRPr lang="en-IN" sz="1500" dirty="0">
              <a:latin typeface="Times New Roman" pitchFamily="18" charset="0"/>
              <a:cs typeface="Times New Roman" pitchFamily="18" charset="0"/>
            </a:endParaRPr>
          </a:p>
        </p:txBody>
      </p:sp>
      <p:sp>
        <p:nvSpPr>
          <p:cNvPr id="1854" name="TextBox 1853"/>
          <p:cNvSpPr txBox="1"/>
          <p:nvPr/>
        </p:nvSpPr>
        <p:spPr>
          <a:xfrm>
            <a:off x="310307" y="3505200"/>
            <a:ext cx="312906"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B</a:t>
            </a:r>
            <a:endParaRPr lang="en-IN" sz="1500" dirty="0">
              <a:latin typeface="Times New Roman" pitchFamily="18" charset="0"/>
              <a:cs typeface="Times New Roman" pitchFamily="18" charset="0"/>
            </a:endParaRPr>
          </a:p>
        </p:txBody>
      </p:sp>
      <p:sp>
        <p:nvSpPr>
          <p:cNvPr id="1855" name="TextBox 1854"/>
          <p:cNvSpPr txBox="1"/>
          <p:nvPr/>
        </p:nvSpPr>
        <p:spPr>
          <a:xfrm>
            <a:off x="4010647" y="3366700"/>
            <a:ext cx="312906" cy="323165"/>
          </a:xfrm>
          <a:prstGeom prst="rect">
            <a:avLst/>
          </a:prstGeom>
          <a:noFill/>
        </p:spPr>
        <p:txBody>
          <a:bodyPr wrap="none" rtlCol="0">
            <a:spAutoFit/>
          </a:bodyPr>
          <a:lstStyle/>
          <a:p>
            <a:r>
              <a:rPr lang="en-US" sz="1500" dirty="0" smtClean="0">
                <a:latin typeface="Times New Roman" pitchFamily="18" charset="0"/>
                <a:cs typeface="Times New Roman" pitchFamily="18" charset="0"/>
              </a:rPr>
              <a:t>C</a:t>
            </a:r>
            <a:endParaRPr lang="en-IN" sz="1500" dirty="0">
              <a:latin typeface="Times New Roman" pitchFamily="18" charset="0"/>
              <a:cs typeface="Times New Roman" pitchFamily="18" charset="0"/>
            </a:endParaRPr>
          </a:p>
        </p:txBody>
      </p:sp>
    </p:spTree>
    <p:extLst>
      <p:ext uri="{BB962C8B-B14F-4D97-AF65-F5344CB8AC3E}">
        <p14:creationId xmlns:p14="http://schemas.microsoft.com/office/powerpoint/2010/main" val="984298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705600" y="-36986"/>
            <a:ext cx="2409988" cy="523220"/>
          </a:xfrm>
          <a:prstGeom prst="rect">
            <a:avLst/>
          </a:prstGeom>
          <a:noFill/>
        </p:spPr>
        <p:txBody>
          <a:bodyPr wrap="square" rtlCol="0">
            <a:spAutoFit/>
          </a:bodyPr>
          <a:lstStyle/>
          <a:p>
            <a:pPr algn="r"/>
            <a:r>
              <a:rPr lang="en-US" sz="1400" dirty="0" smtClean="0">
                <a:latin typeface="Times New Roman" panose="02020603050405020304" pitchFamily="18" charset="0"/>
                <a:cs typeface="Times New Roman" panose="02020603050405020304" pitchFamily="18" charset="0"/>
              </a:rPr>
              <a:t>Figure S8</a:t>
            </a:r>
          </a:p>
          <a:p>
            <a:pPr algn="r"/>
            <a:r>
              <a:rPr lang="en-US" sz="1400" dirty="0" smtClean="0">
                <a:latin typeface="Times New Roman" panose="02020603050405020304" pitchFamily="18" charset="0"/>
                <a:cs typeface="Times New Roman" panose="02020603050405020304" pitchFamily="18" charset="0"/>
              </a:rPr>
              <a:t>Paul </a:t>
            </a:r>
            <a:r>
              <a:rPr lang="en-US" sz="1400" dirty="0">
                <a:latin typeface="Times New Roman" panose="02020603050405020304" pitchFamily="18" charset="0"/>
                <a:cs typeface="Times New Roman" panose="02020603050405020304" pitchFamily="18" charset="0"/>
              </a:rPr>
              <a:t>and </a:t>
            </a:r>
            <a:r>
              <a:rPr lang="en-US" sz="1400" dirty="0" err="1">
                <a:latin typeface="Times New Roman" panose="02020603050405020304" pitchFamily="18" charset="0"/>
                <a:cs typeface="Times New Roman" panose="02020603050405020304" pitchFamily="18" charset="0"/>
              </a:rPr>
              <a:t>Mondal</a:t>
            </a:r>
            <a:r>
              <a:rPr lang="en-US" sz="1400" dirty="0">
                <a:latin typeface="Times New Roman" panose="02020603050405020304" pitchFamily="18" charset="0"/>
                <a:cs typeface="Times New Roman" panose="02020603050405020304" pitchFamily="18" charset="0"/>
              </a:rPr>
              <a:t> et al., </a:t>
            </a:r>
            <a:r>
              <a:rPr lang="en-US" sz="1400" dirty="0" smtClean="0">
                <a:latin typeface="Times New Roman" panose="02020603050405020304" pitchFamily="18" charset="0"/>
                <a:cs typeface="Times New Roman" panose="02020603050405020304" pitchFamily="18" charset="0"/>
              </a:rPr>
              <a:t>2017</a:t>
            </a:r>
            <a:endParaRPr lang="en-IN" sz="1400" dirty="0">
              <a:latin typeface="Times New Roman" panose="02020603050405020304" pitchFamily="18" charset="0"/>
              <a:cs typeface="Times New Roman" panose="02020603050405020304" pitchFamily="18" charset="0"/>
            </a:endParaRPr>
          </a:p>
        </p:txBody>
      </p:sp>
      <p:sp>
        <p:nvSpPr>
          <p:cNvPr id="11" name="Rectangle 1343"/>
          <p:cNvSpPr>
            <a:spLocks noChangeArrowheads="1"/>
          </p:cNvSpPr>
          <p:nvPr/>
        </p:nvSpPr>
        <p:spPr bwMode="auto">
          <a:xfrm>
            <a:off x="2638513" y="585224"/>
            <a:ext cx="32060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effectLst/>
                <a:latin typeface="Times New Roman" pitchFamily="18" charset="0"/>
                <a:cs typeface="Times New Roman" pitchFamily="18" charset="0"/>
              </a:rPr>
              <a:t>ODG</a:t>
            </a:r>
          </a:p>
        </p:txBody>
      </p:sp>
      <p:sp>
        <p:nvSpPr>
          <p:cNvPr id="12" name="Rectangle 1344"/>
          <p:cNvSpPr>
            <a:spLocks noChangeArrowheads="1"/>
          </p:cNvSpPr>
          <p:nvPr/>
        </p:nvSpPr>
        <p:spPr bwMode="auto">
          <a:xfrm>
            <a:off x="6705600" y="585224"/>
            <a:ext cx="20518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effectLst/>
                <a:latin typeface="Times New Roman" pitchFamily="18" charset="0"/>
                <a:cs typeface="Times New Roman" pitchFamily="18" charset="0"/>
              </a:rPr>
              <a:t>DA</a:t>
            </a:r>
          </a:p>
        </p:txBody>
      </p:sp>
      <p:grpSp>
        <p:nvGrpSpPr>
          <p:cNvPr id="2" name="Group 1"/>
          <p:cNvGrpSpPr/>
          <p:nvPr/>
        </p:nvGrpSpPr>
        <p:grpSpPr>
          <a:xfrm>
            <a:off x="1219200" y="764884"/>
            <a:ext cx="7470979" cy="1800000"/>
            <a:chOff x="2253343" y="764884"/>
            <a:chExt cx="4617065" cy="180000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272" t="10108" r="70426" b="66103"/>
            <a:stretch/>
          </p:blipFill>
          <p:spPr>
            <a:xfrm>
              <a:off x="2253343" y="764884"/>
              <a:ext cx="4617065" cy="1800000"/>
            </a:xfrm>
            <a:prstGeom prst="rect">
              <a:avLst/>
            </a:prstGeom>
          </p:spPr>
        </p:pic>
        <p:cxnSp>
          <p:nvCxnSpPr>
            <p:cNvPr id="13" name="Straight Connector 12"/>
            <p:cNvCxnSpPr/>
            <p:nvPr/>
          </p:nvCxnSpPr>
          <p:spPr>
            <a:xfrm>
              <a:off x="4572000" y="764884"/>
              <a:ext cx="0" cy="1800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507175" y="700790"/>
            <a:ext cx="819455" cy="246221"/>
          </a:xfrm>
          <a:prstGeom prst="rect">
            <a:avLst/>
          </a:prstGeom>
        </p:spPr>
        <p:txBody>
          <a:bodyPr wrap="none">
            <a:spAutoFit/>
          </a:bodyPr>
          <a:lstStyle/>
          <a:p>
            <a:r>
              <a:rPr lang="en-IN" sz="1000" b="1" dirty="0">
                <a:latin typeface="Times New Roman" pitchFamily="18" charset="0"/>
                <a:cs typeface="Times New Roman" pitchFamily="18" charset="0"/>
              </a:rPr>
              <a:t>cg00873351</a:t>
            </a:r>
          </a:p>
        </p:txBody>
      </p:sp>
      <p:sp>
        <p:nvSpPr>
          <p:cNvPr id="15" name="Rectangle 14"/>
          <p:cNvSpPr/>
          <p:nvPr/>
        </p:nvSpPr>
        <p:spPr>
          <a:xfrm>
            <a:off x="507175" y="833097"/>
            <a:ext cx="819455" cy="246221"/>
          </a:xfrm>
          <a:prstGeom prst="rect">
            <a:avLst/>
          </a:prstGeom>
        </p:spPr>
        <p:txBody>
          <a:bodyPr wrap="none">
            <a:spAutoFit/>
          </a:bodyPr>
          <a:lstStyle/>
          <a:p>
            <a:r>
              <a:rPr lang="en-IN" sz="1000" b="1" dirty="0">
                <a:latin typeface="Times New Roman" pitchFamily="18" charset="0"/>
                <a:cs typeface="Times New Roman" pitchFamily="18" charset="0"/>
              </a:rPr>
              <a:t>cg03492827</a:t>
            </a:r>
          </a:p>
        </p:txBody>
      </p:sp>
      <p:sp>
        <p:nvSpPr>
          <p:cNvPr id="16" name="Rectangle 15"/>
          <p:cNvSpPr/>
          <p:nvPr/>
        </p:nvSpPr>
        <p:spPr>
          <a:xfrm>
            <a:off x="507175" y="965404"/>
            <a:ext cx="819455" cy="246221"/>
          </a:xfrm>
          <a:prstGeom prst="rect">
            <a:avLst/>
          </a:prstGeom>
        </p:spPr>
        <p:txBody>
          <a:bodyPr wrap="none">
            <a:spAutoFit/>
          </a:bodyPr>
          <a:lstStyle/>
          <a:p>
            <a:r>
              <a:rPr lang="en-IN" sz="1000" b="1" dirty="0">
                <a:latin typeface="Times New Roman" pitchFamily="18" charset="0"/>
                <a:cs typeface="Times New Roman" pitchFamily="18" charset="0"/>
              </a:rPr>
              <a:t>cg04437966</a:t>
            </a:r>
          </a:p>
        </p:txBody>
      </p:sp>
      <p:sp>
        <p:nvSpPr>
          <p:cNvPr id="17" name="Rectangle 16"/>
          <p:cNvSpPr/>
          <p:nvPr/>
        </p:nvSpPr>
        <p:spPr>
          <a:xfrm>
            <a:off x="507175" y="1097711"/>
            <a:ext cx="819455" cy="246221"/>
          </a:xfrm>
          <a:prstGeom prst="rect">
            <a:avLst/>
          </a:prstGeom>
        </p:spPr>
        <p:txBody>
          <a:bodyPr wrap="none">
            <a:spAutoFit/>
          </a:bodyPr>
          <a:lstStyle/>
          <a:p>
            <a:r>
              <a:rPr lang="en-IN" sz="1000" b="1" dirty="0">
                <a:latin typeface="Times New Roman" pitchFamily="18" charset="0"/>
                <a:cs typeface="Times New Roman" pitchFamily="18" charset="0"/>
              </a:rPr>
              <a:t>cg07250222</a:t>
            </a:r>
          </a:p>
        </p:txBody>
      </p:sp>
      <p:sp>
        <p:nvSpPr>
          <p:cNvPr id="18" name="Rectangle 17"/>
          <p:cNvSpPr/>
          <p:nvPr/>
        </p:nvSpPr>
        <p:spPr>
          <a:xfrm>
            <a:off x="507175" y="1230018"/>
            <a:ext cx="819455" cy="246221"/>
          </a:xfrm>
          <a:prstGeom prst="rect">
            <a:avLst/>
          </a:prstGeom>
        </p:spPr>
        <p:txBody>
          <a:bodyPr wrap="none">
            <a:spAutoFit/>
          </a:bodyPr>
          <a:lstStyle/>
          <a:p>
            <a:r>
              <a:rPr lang="en-IN" sz="1000" b="1" dirty="0">
                <a:latin typeface="Times New Roman" pitchFamily="18" charset="0"/>
                <a:cs typeface="Times New Roman" pitchFamily="18" charset="0"/>
              </a:rPr>
              <a:t>cg07847030</a:t>
            </a:r>
          </a:p>
        </p:txBody>
      </p:sp>
      <p:sp>
        <p:nvSpPr>
          <p:cNvPr id="19" name="Rectangle 18"/>
          <p:cNvSpPr/>
          <p:nvPr/>
        </p:nvSpPr>
        <p:spPr>
          <a:xfrm>
            <a:off x="507175" y="1362325"/>
            <a:ext cx="819455" cy="246221"/>
          </a:xfrm>
          <a:prstGeom prst="rect">
            <a:avLst/>
          </a:prstGeom>
        </p:spPr>
        <p:txBody>
          <a:bodyPr wrap="none">
            <a:spAutoFit/>
          </a:bodyPr>
          <a:lstStyle/>
          <a:p>
            <a:r>
              <a:rPr lang="en-IN" sz="1000" b="1" dirty="0">
                <a:latin typeface="Times New Roman" pitchFamily="18" charset="0"/>
                <a:cs typeface="Times New Roman" pitchFamily="18" charset="0"/>
              </a:rPr>
              <a:t>cg07893801</a:t>
            </a:r>
          </a:p>
        </p:txBody>
      </p:sp>
      <p:sp>
        <p:nvSpPr>
          <p:cNvPr id="20" name="Rectangle 19"/>
          <p:cNvSpPr/>
          <p:nvPr/>
        </p:nvSpPr>
        <p:spPr>
          <a:xfrm>
            <a:off x="507175" y="1494632"/>
            <a:ext cx="819455" cy="246221"/>
          </a:xfrm>
          <a:prstGeom prst="rect">
            <a:avLst/>
          </a:prstGeom>
        </p:spPr>
        <p:txBody>
          <a:bodyPr wrap="none">
            <a:spAutoFit/>
          </a:bodyPr>
          <a:lstStyle/>
          <a:p>
            <a:r>
              <a:rPr lang="en-IN" sz="1000" b="1" dirty="0">
                <a:latin typeface="Times New Roman" pitchFamily="18" charset="0"/>
                <a:cs typeface="Times New Roman" pitchFamily="18" charset="0"/>
              </a:rPr>
              <a:t>cg08935418</a:t>
            </a:r>
          </a:p>
        </p:txBody>
      </p:sp>
      <p:sp>
        <p:nvSpPr>
          <p:cNvPr id="21" name="Rectangle 20"/>
          <p:cNvSpPr/>
          <p:nvPr/>
        </p:nvSpPr>
        <p:spPr>
          <a:xfrm>
            <a:off x="507175" y="1626939"/>
            <a:ext cx="819455" cy="246221"/>
          </a:xfrm>
          <a:prstGeom prst="rect">
            <a:avLst/>
          </a:prstGeom>
        </p:spPr>
        <p:txBody>
          <a:bodyPr wrap="none">
            <a:spAutoFit/>
          </a:bodyPr>
          <a:lstStyle/>
          <a:p>
            <a:r>
              <a:rPr lang="en-IN" sz="1000" b="1" dirty="0">
                <a:latin typeface="Times New Roman" pitchFamily="18" charset="0"/>
                <a:cs typeface="Times New Roman" pitchFamily="18" charset="0"/>
              </a:rPr>
              <a:t>cg09772154</a:t>
            </a:r>
          </a:p>
        </p:txBody>
      </p:sp>
      <p:sp>
        <p:nvSpPr>
          <p:cNvPr id="22" name="Rectangle 21"/>
          <p:cNvSpPr/>
          <p:nvPr/>
        </p:nvSpPr>
        <p:spPr>
          <a:xfrm>
            <a:off x="507175" y="1759246"/>
            <a:ext cx="819455" cy="246221"/>
          </a:xfrm>
          <a:prstGeom prst="rect">
            <a:avLst/>
          </a:prstGeom>
        </p:spPr>
        <p:txBody>
          <a:bodyPr wrap="none">
            <a:spAutoFit/>
          </a:bodyPr>
          <a:lstStyle/>
          <a:p>
            <a:r>
              <a:rPr lang="en-IN" sz="1000" b="1" dirty="0">
                <a:latin typeface="Times New Roman" pitchFamily="18" charset="0"/>
                <a:cs typeface="Times New Roman" pitchFamily="18" charset="0"/>
              </a:rPr>
              <a:t>cg10363569</a:t>
            </a:r>
          </a:p>
        </p:txBody>
      </p:sp>
      <p:sp>
        <p:nvSpPr>
          <p:cNvPr id="23" name="Rectangle 22"/>
          <p:cNvSpPr/>
          <p:nvPr/>
        </p:nvSpPr>
        <p:spPr>
          <a:xfrm>
            <a:off x="507175" y="1891553"/>
            <a:ext cx="819455" cy="246221"/>
          </a:xfrm>
          <a:prstGeom prst="rect">
            <a:avLst/>
          </a:prstGeom>
        </p:spPr>
        <p:txBody>
          <a:bodyPr wrap="none">
            <a:spAutoFit/>
          </a:bodyPr>
          <a:lstStyle/>
          <a:p>
            <a:r>
              <a:rPr lang="en-IN" sz="1000" b="1" dirty="0">
                <a:latin typeface="Times New Roman" pitchFamily="18" charset="0"/>
                <a:cs typeface="Times New Roman" pitchFamily="18" charset="0"/>
              </a:rPr>
              <a:t>cg12210255</a:t>
            </a:r>
          </a:p>
        </p:txBody>
      </p:sp>
      <p:sp>
        <p:nvSpPr>
          <p:cNvPr id="24" name="Rectangle 23"/>
          <p:cNvSpPr/>
          <p:nvPr/>
        </p:nvSpPr>
        <p:spPr>
          <a:xfrm>
            <a:off x="507175" y="2023860"/>
            <a:ext cx="819455" cy="246221"/>
          </a:xfrm>
          <a:prstGeom prst="rect">
            <a:avLst/>
          </a:prstGeom>
        </p:spPr>
        <p:txBody>
          <a:bodyPr wrap="none">
            <a:spAutoFit/>
          </a:bodyPr>
          <a:lstStyle/>
          <a:p>
            <a:r>
              <a:rPr lang="en-IN" sz="1000" b="1" dirty="0">
                <a:latin typeface="Times New Roman" pitchFamily="18" charset="0"/>
                <a:cs typeface="Times New Roman" pitchFamily="18" charset="0"/>
              </a:rPr>
              <a:t>cg13412754</a:t>
            </a:r>
          </a:p>
        </p:txBody>
      </p:sp>
      <p:sp>
        <p:nvSpPr>
          <p:cNvPr id="25" name="Rectangle 24"/>
          <p:cNvSpPr/>
          <p:nvPr/>
        </p:nvSpPr>
        <p:spPr>
          <a:xfrm>
            <a:off x="507175" y="2156167"/>
            <a:ext cx="819455" cy="246221"/>
          </a:xfrm>
          <a:prstGeom prst="rect">
            <a:avLst/>
          </a:prstGeom>
        </p:spPr>
        <p:txBody>
          <a:bodyPr wrap="none">
            <a:spAutoFit/>
          </a:bodyPr>
          <a:lstStyle/>
          <a:p>
            <a:r>
              <a:rPr lang="en-IN" sz="1000" b="1" dirty="0">
                <a:latin typeface="Times New Roman" pitchFamily="18" charset="0"/>
                <a:cs typeface="Times New Roman" pitchFamily="18" charset="0"/>
              </a:rPr>
              <a:t>cg13598010</a:t>
            </a:r>
          </a:p>
        </p:txBody>
      </p:sp>
      <p:sp>
        <p:nvSpPr>
          <p:cNvPr id="26" name="Rectangle 25"/>
          <p:cNvSpPr/>
          <p:nvPr/>
        </p:nvSpPr>
        <p:spPr>
          <a:xfrm>
            <a:off x="507175" y="2288474"/>
            <a:ext cx="819455" cy="246221"/>
          </a:xfrm>
          <a:prstGeom prst="rect">
            <a:avLst/>
          </a:prstGeom>
        </p:spPr>
        <p:txBody>
          <a:bodyPr wrap="none">
            <a:spAutoFit/>
          </a:bodyPr>
          <a:lstStyle/>
          <a:p>
            <a:r>
              <a:rPr lang="en-IN" sz="1000" b="1" dirty="0">
                <a:latin typeface="Times New Roman" pitchFamily="18" charset="0"/>
                <a:cs typeface="Times New Roman" pitchFamily="18" charset="0"/>
              </a:rPr>
              <a:t>cg19093820</a:t>
            </a:r>
          </a:p>
        </p:txBody>
      </p:sp>
      <p:sp>
        <p:nvSpPr>
          <p:cNvPr id="27" name="Rectangle 26"/>
          <p:cNvSpPr/>
          <p:nvPr/>
        </p:nvSpPr>
        <p:spPr>
          <a:xfrm>
            <a:off x="507175" y="2420779"/>
            <a:ext cx="819455" cy="246221"/>
          </a:xfrm>
          <a:prstGeom prst="rect">
            <a:avLst/>
          </a:prstGeom>
        </p:spPr>
        <p:txBody>
          <a:bodyPr wrap="none">
            <a:spAutoFit/>
          </a:bodyPr>
          <a:lstStyle/>
          <a:p>
            <a:r>
              <a:rPr lang="en-IN" sz="1000" b="1" dirty="0">
                <a:latin typeface="Times New Roman" pitchFamily="18" charset="0"/>
                <a:cs typeface="Times New Roman" pitchFamily="18" charset="0"/>
              </a:rPr>
              <a:t>cg23759393</a:t>
            </a:r>
          </a:p>
        </p:txBody>
      </p:sp>
      <p:grpSp>
        <p:nvGrpSpPr>
          <p:cNvPr id="28" name="Group 27"/>
          <p:cNvGrpSpPr/>
          <p:nvPr/>
        </p:nvGrpSpPr>
        <p:grpSpPr>
          <a:xfrm>
            <a:off x="6883903" y="2667000"/>
            <a:ext cx="2133260" cy="418237"/>
            <a:chOff x="5146959" y="3810000"/>
            <a:chExt cx="4228963" cy="403053"/>
          </a:xfrm>
        </p:grpSpPr>
        <p:pic>
          <p:nvPicPr>
            <p:cNvPr id="29" name="Picture 2" descr="C:\Users\Admin\AppData\Local\Temp\Rar$DRa0.576\test heat map outpu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12" r="4091" b="98403"/>
            <a:stretch/>
          </p:blipFill>
          <p:spPr bwMode="auto">
            <a:xfrm>
              <a:off x="5333999" y="3810000"/>
              <a:ext cx="3505200" cy="114300"/>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p:cNvSpPr txBox="1"/>
            <p:nvPr/>
          </p:nvSpPr>
          <p:spPr>
            <a:xfrm>
              <a:off x="5146959" y="3883851"/>
              <a:ext cx="774928"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0.0</a:t>
              </a:r>
              <a:endParaRPr lang="en-IN" sz="900" b="1" dirty="0">
                <a:latin typeface="Times New Roman" pitchFamily="18" charset="0"/>
                <a:cs typeface="Times New Roman" pitchFamily="18" charset="0"/>
              </a:endParaRPr>
            </a:p>
          </p:txBody>
        </p:sp>
        <p:sp>
          <p:nvSpPr>
            <p:cNvPr id="31" name="TextBox 30"/>
            <p:cNvSpPr txBox="1"/>
            <p:nvPr/>
          </p:nvSpPr>
          <p:spPr>
            <a:xfrm>
              <a:off x="6848394" y="3883851"/>
              <a:ext cx="774928"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0.5</a:t>
              </a:r>
              <a:endParaRPr lang="en-IN" sz="900" b="1" dirty="0">
                <a:latin typeface="Times New Roman" pitchFamily="18" charset="0"/>
                <a:cs typeface="Times New Roman" pitchFamily="18" charset="0"/>
              </a:endParaRPr>
            </a:p>
          </p:txBody>
        </p:sp>
        <p:sp>
          <p:nvSpPr>
            <p:cNvPr id="32" name="TextBox 31"/>
            <p:cNvSpPr txBox="1"/>
            <p:nvPr/>
          </p:nvSpPr>
          <p:spPr>
            <a:xfrm>
              <a:off x="8600994" y="3890777"/>
              <a:ext cx="774928" cy="322276"/>
            </a:xfrm>
            <a:prstGeom prst="rect">
              <a:avLst/>
            </a:prstGeom>
            <a:noFill/>
          </p:spPr>
          <p:txBody>
            <a:bodyPr wrap="none" rtlCol="0">
              <a:spAutoFit/>
            </a:bodyPr>
            <a:lstStyle/>
            <a:p>
              <a:r>
                <a:rPr lang="en-US" sz="900" b="1" dirty="0" smtClean="0">
                  <a:latin typeface="Times New Roman" pitchFamily="18" charset="0"/>
                  <a:cs typeface="Times New Roman" pitchFamily="18" charset="0"/>
                </a:rPr>
                <a:t>1.0</a:t>
              </a:r>
              <a:endParaRPr lang="en-IN" sz="900" b="1" dirty="0">
                <a:latin typeface="Times New Roman" pitchFamily="18" charset="0"/>
                <a:cs typeface="Times New Roman" pitchFamily="18" charset="0"/>
              </a:endParaRPr>
            </a:p>
          </p:txBody>
        </p:sp>
      </p:grpSp>
      <p:sp>
        <p:nvSpPr>
          <p:cNvPr id="33" name="TextBox 32"/>
          <p:cNvSpPr txBox="1"/>
          <p:nvPr/>
        </p:nvSpPr>
        <p:spPr>
          <a:xfrm>
            <a:off x="131214" y="389958"/>
            <a:ext cx="324128" cy="323165"/>
          </a:xfrm>
          <a:prstGeom prst="rect">
            <a:avLst/>
          </a:prstGeom>
          <a:noFill/>
        </p:spPr>
        <p:txBody>
          <a:bodyPr wrap="none" rtlCol="0">
            <a:spAutoFit/>
          </a:bodyPr>
          <a:lstStyle/>
          <a:p>
            <a:r>
              <a:rPr lang="en-US" sz="1500" b="1" dirty="0">
                <a:latin typeface="Times New Roman" pitchFamily="18" charset="0"/>
                <a:cs typeface="Times New Roman" pitchFamily="18" charset="0"/>
              </a:rPr>
              <a:t>A</a:t>
            </a:r>
            <a:endParaRPr lang="en-IN" sz="1500" b="1" dirty="0">
              <a:latin typeface="Times New Roman" pitchFamily="18" charset="0"/>
              <a:cs typeface="Times New Roman" pitchFamily="18" charset="0"/>
            </a:endParaRPr>
          </a:p>
        </p:txBody>
      </p:sp>
      <p:sp>
        <p:nvSpPr>
          <p:cNvPr id="34" name="TextBox 33"/>
          <p:cNvSpPr txBox="1"/>
          <p:nvPr/>
        </p:nvSpPr>
        <p:spPr>
          <a:xfrm>
            <a:off x="76200" y="3182035"/>
            <a:ext cx="312906" cy="323165"/>
          </a:xfrm>
          <a:prstGeom prst="rect">
            <a:avLst/>
          </a:prstGeom>
          <a:noFill/>
        </p:spPr>
        <p:txBody>
          <a:bodyPr wrap="none" rtlCol="0">
            <a:spAutoFit/>
          </a:bodyPr>
          <a:lstStyle/>
          <a:p>
            <a:r>
              <a:rPr lang="en-US" sz="1500" b="1" dirty="0">
                <a:latin typeface="Times New Roman" pitchFamily="18" charset="0"/>
                <a:cs typeface="Times New Roman" pitchFamily="18" charset="0"/>
              </a:rPr>
              <a:t>B</a:t>
            </a:r>
            <a:endParaRPr lang="en-IN" sz="1500" b="1" dirty="0">
              <a:latin typeface="Times New Roman" pitchFamily="18" charset="0"/>
              <a:cs typeface="Times New Roman" pitchFamily="18" charset="0"/>
            </a:endParaRPr>
          </a:p>
        </p:txBody>
      </p:sp>
      <p:sp>
        <p:nvSpPr>
          <p:cNvPr id="35" name="TextBox 34"/>
          <p:cNvSpPr txBox="1"/>
          <p:nvPr/>
        </p:nvSpPr>
        <p:spPr>
          <a:xfrm>
            <a:off x="3733800" y="3182035"/>
            <a:ext cx="324128" cy="323165"/>
          </a:xfrm>
          <a:prstGeom prst="rect">
            <a:avLst/>
          </a:prstGeom>
          <a:noFill/>
        </p:spPr>
        <p:txBody>
          <a:bodyPr wrap="none" rtlCol="0">
            <a:spAutoFit/>
          </a:bodyPr>
          <a:lstStyle/>
          <a:p>
            <a:r>
              <a:rPr lang="en-US" sz="1500" b="1" dirty="0">
                <a:latin typeface="Times New Roman" pitchFamily="18" charset="0"/>
                <a:cs typeface="Times New Roman" pitchFamily="18" charset="0"/>
              </a:rPr>
              <a:t>C</a:t>
            </a:r>
            <a:endParaRPr lang="en-IN" sz="1500" b="1" dirty="0">
              <a:latin typeface="Times New Roman" pitchFamily="18" charset="0"/>
              <a:cs typeface="Times New Roman" pitchFamily="18" charset="0"/>
            </a:endParaRPr>
          </a:p>
        </p:txBody>
      </p:sp>
      <p:grpSp>
        <p:nvGrpSpPr>
          <p:cNvPr id="4" name="Group 4"/>
          <p:cNvGrpSpPr>
            <a:grpSpLocks noChangeAspect="1"/>
          </p:cNvGrpSpPr>
          <p:nvPr/>
        </p:nvGrpSpPr>
        <p:grpSpPr bwMode="auto">
          <a:xfrm>
            <a:off x="327023" y="3614739"/>
            <a:ext cx="3178177" cy="2660651"/>
            <a:chOff x="415" y="2277"/>
            <a:chExt cx="2002" cy="1676"/>
          </a:xfrm>
        </p:grpSpPr>
        <p:sp>
          <p:nvSpPr>
            <p:cNvPr id="10" name="Freeform 5"/>
            <p:cNvSpPr>
              <a:spLocks/>
            </p:cNvSpPr>
            <p:nvPr/>
          </p:nvSpPr>
          <p:spPr bwMode="auto">
            <a:xfrm>
              <a:off x="1121" y="2455"/>
              <a:ext cx="43" cy="45"/>
            </a:xfrm>
            <a:custGeom>
              <a:avLst/>
              <a:gdLst>
                <a:gd name="T0" fmla="*/ 21 w 43"/>
                <a:gd name="T1" fmla="*/ 0 h 45"/>
                <a:gd name="T2" fmla="*/ 43 w 43"/>
                <a:gd name="T3" fmla="*/ 45 h 45"/>
                <a:gd name="T4" fmla="*/ 0 w 43"/>
                <a:gd name="T5" fmla="*/ 45 h 45"/>
                <a:gd name="T6" fmla="*/ 21 w 43"/>
                <a:gd name="T7" fmla="*/ 0 h 45"/>
              </a:gdLst>
              <a:ahLst/>
              <a:cxnLst>
                <a:cxn ang="0">
                  <a:pos x="T0" y="T1"/>
                </a:cxn>
                <a:cxn ang="0">
                  <a:pos x="T2" y="T3"/>
                </a:cxn>
                <a:cxn ang="0">
                  <a:pos x="T4" y="T5"/>
                </a:cxn>
                <a:cxn ang="0">
                  <a:pos x="T6" y="T7"/>
                </a:cxn>
              </a:cxnLst>
              <a:rect l="0" t="0" r="r" b="b"/>
              <a:pathLst>
                <a:path w="43" h="45">
                  <a:moveTo>
                    <a:pt x="21" y="0"/>
                  </a:moveTo>
                  <a:lnTo>
                    <a:pt x="43" y="45"/>
                  </a:lnTo>
                  <a:lnTo>
                    <a:pt x="0" y="45"/>
                  </a:lnTo>
                  <a:lnTo>
                    <a:pt x="2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6" name="Freeform 6"/>
            <p:cNvSpPr>
              <a:spLocks/>
            </p:cNvSpPr>
            <p:nvPr/>
          </p:nvSpPr>
          <p:spPr bwMode="auto">
            <a:xfrm>
              <a:off x="1121" y="2455"/>
              <a:ext cx="43" cy="4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4"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7" name="Freeform 7"/>
            <p:cNvSpPr>
              <a:spLocks/>
            </p:cNvSpPr>
            <p:nvPr/>
          </p:nvSpPr>
          <p:spPr bwMode="auto">
            <a:xfrm>
              <a:off x="2048" y="3123"/>
              <a:ext cx="38" cy="45"/>
            </a:xfrm>
            <a:custGeom>
              <a:avLst/>
              <a:gdLst>
                <a:gd name="T0" fmla="*/ 21 w 38"/>
                <a:gd name="T1" fmla="*/ 0 h 45"/>
                <a:gd name="T2" fmla="*/ 38 w 38"/>
                <a:gd name="T3" fmla="*/ 45 h 45"/>
                <a:gd name="T4" fmla="*/ 0 w 38"/>
                <a:gd name="T5" fmla="*/ 45 h 45"/>
                <a:gd name="T6" fmla="*/ 21 w 38"/>
                <a:gd name="T7" fmla="*/ 0 h 45"/>
              </a:gdLst>
              <a:ahLst/>
              <a:cxnLst>
                <a:cxn ang="0">
                  <a:pos x="T0" y="T1"/>
                </a:cxn>
                <a:cxn ang="0">
                  <a:pos x="T2" y="T3"/>
                </a:cxn>
                <a:cxn ang="0">
                  <a:pos x="T4" y="T5"/>
                </a:cxn>
                <a:cxn ang="0">
                  <a:pos x="T6" y="T7"/>
                </a:cxn>
              </a:cxnLst>
              <a:rect l="0" t="0" r="r" b="b"/>
              <a:pathLst>
                <a:path w="38" h="45">
                  <a:moveTo>
                    <a:pt x="21" y="0"/>
                  </a:moveTo>
                  <a:lnTo>
                    <a:pt x="38" y="45"/>
                  </a:lnTo>
                  <a:lnTo>
                    <a:pt x="0" y="45"/>
                  </a:lnTo>
                  <a:lnTo>
                    <a:pt x="2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8" name="Freeform 8"/>
            <p:cNvSpPr>
              <a:spLocks/>
            </p:cNvSpPr>
            <p:nvPr/>
          </p:nvSpPr>
          <p:spPr bwMode="auto">
            <a:xfrm>
              <a:off x="2048" y="3123"/>
              <a:ext cx="38" cy="45"/>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4"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39" name="Freeform 9"/>
            <p:cNvSpPr>
              <a:spLocks/>
            </p:cNvSpPr>
            <p:nvPr/>
          </p:nvSpPr>
          <p:spPr bwMode="auto">
            <a:xfrm>
              <a:off x="2048" y="3094"/>
              <a:ext cx="43" cy="46"/>
            </a:xfrm>
            <a:custGeom>
              <a:avLst/>
              <a:gdLst>
                <a:gd name="T0" fmla="*/ 21 w 43"/>
                <a:gd name="T1" fmla="*/ 0 h 46"/>
                <a:gd name="T2" fmla="*/ 43 w 43"/>
                <a:gd name="T3" fmla="*/ 46 h 46"/>
                <a:gd name="T4" fmla="*/ 0 w 43"/>
                <a:gd name="T5" fmla="*/ 46 h 46"/>
                <a:gd name="T6" fmla="*/ 21 w 43"/>
                <a:gd name="T7" fmla="*/ 0 h 46"/>
              </a:gdLst>
              <a:ahLst/>
              <a:cxnLst>
                <a:cxn ang="0">
                  <a:pos x="T0" y="T1"/>
                </a:cxn>
                <a:cxn ang="0">
                  <a:pos x="T2" y="T3"/>
                </a:cxn>
                <a:cxn ang="0">
                  <a:pos x="T4" y="T5"/>
                </a:cxn>
                <a:cxn ang="0">
                  <a:pos x="T6" y="T7"/>
                </a:cxn>
              </a:cxnLst>
              <a:rect l="0" t="0" r="r" b="b"/>
              <a:pathLst>
                <a:path w="43" h="46">
                  <a:moveTo>
                    <a:pt x="21" y="0"/>
                  </a:moveTo>
                  <a:lnTo>
                    <a:pt x="43" y="46"/>
                  </a:lnTo>
                  <a:lnTo>
                    <a:pt x="0" y="46"/>
                  </a:lnTo>
                  <a:lnTo>
                    <a:pt x="2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0" name="Freeform 10"/>
            <p:cNvSpPr>
              <a:spLocks/>
            </p:cNvSpPr>
            <p:nvPr/>
          </p:nvSpPr>
          <p:spPr bwMode="auto">
            <a:xfrm>
              <a:off x="2048" y="3094"/>
              <a:ext cx="43" cy="46"/>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4"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1" name="Freeform 11"/>
            <p:cNvSpPr>
              <a:spLocks/>
            </p:cNvSpPr>
            <p:nvPr/>
          </p:nvSpPr>
          <p:spPr bwMode="auto">
            <a:xfrm>
              <a:off x="1910" y="3043"/>
              <a:ext cx="39" cy="46"/>
            </a:xfrm>
            <a:custGeom>
              <a:avLst/>
              <a:gdLst>
                <a:gd name="T0" fmla="*/ 18 w 39"/>
                <a:gd name="T1" fmla="*/ 0 h 46"/>
                <a:gd name="T2" fmla="*/ 39 w 39"/>
                <a:gd name="T3" fmla="*/ 46 h 46"/>
                <a:gd name="T4" fmla="*/ 0 w 39"/>
                <a:gd name="T5" fmla="*/ 46 h 46"/>
                <a:gd name="T6" fmla="*/ 18 w 39"/>
                <a:gd name="T7" fmla="*/ 0 h 46"/>
              </a:gdLst>
              <a:ahLst/>
              <a:cxnLst>
                <a:cxn ang="0">
                  <a:pos x="T0" y="T1"/>
                </a:cxn>
                <a:cxn ang="0">
                  <a:pos x="T2" y="T3"/>
                </a:cxn>
                <a:cxn ang="0">
                  <a:pos x="T4" y="T5"/>
                </a:cxn>
                <a:cxn ang="0">
                  <a:pos x="T6" y="T7"/>
                </a:cxn>
              </a:cxnLst>
              <a:rect l="0" t="0" r="r" b="b"/>
              <a:pathLst>
                <a:path w="39" h="46">
                  <a:moveTo>
                    <a:pt x="18" y="0"/>
                  </a:moveTo>
                  <a:lnTo>
                    <a:pt x="39" y="46"/>
                  </a:lnTo>
                  <a:lnTo>
                    <a:pt x="0" y="46"/>
                  </a:lnTo>
                  <a:lnTo>
                    <a:pt x="1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2" name="Freeform 12"/>
            <p:cNvSpPr>
              <a:spLocks/>
            </p:cNvSpPr>
            <p:nvPr/>
          </p:nvSpPr>
          <p:spPr bwMode="auto">
            <a:xfrm>
              <a:off x="1910" y="3043"/>
              <a:ext cx="39" cy="46"/>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4"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3" name="Freeform 13"/>
            <p:cNvSpPr>
              <a:spLocks/>
            </p:cNvSpPr>
            <p:nvPr/>
          </p:nvSpPr>
          <p:spPr bwMode="auto">
            <a:xfrm>
              <a:off x="1855" y="2957"/>
              <a:ext cx="42" cy="52"/>
            </a:xfrm>
            <a:custGeom>
              <a:avLst/>
              <a:gdLst>
                <a:gd name="T0" fmla="*/ 21 w 42"/>
                <a:gd name="T1" fmla="*/ 0 h 52"/>
                <a:gd name="T2" fmla="*/ 42 w 42"/>
                <a:gd name="T3" fmla="*/ 52 h 52"/>
                <a:gd name="T4" fmla="*/ 0 w 42"/>
                <a:gd name="T5" fmla="*/ 52 h 52"/>
                <a:gd name="T6" fmla="*/ 21 w 42"/>
                <a:gd name="T7" fmla="*/ 0 h 52"/>
              </a:gdLst>
              <a:ahLst/>
              <a:cxnLst>
                <a:cxn ang="0">
                  <a:pos x="T0" y="T1"/>
                </a:cxn>
                <a:cxn ang="0">
                  <a:pos x="T2" y="T3"/>
                </a:cxn>
                <a:cxn ang="0">
                  <a:pos x="T4" y="T5"/>
                </a:cxn>
                <a:cxn ang="0">
                  <a:pos x="T6" y="T7"/>
                </a:cxn>
              </a:cxnLst>
              <a:rect l="0" t="0" r="r" b="b"/>
              <a:pathLst>
                <a:path w="42" h="52">
                  <a:moveTo>
                    <a:pt x="21" y="0"/>
                  </a:moveTo>
                  <a:lnTo>
                    <a:pt x="42" y="52"/>
                  </a:lnTo>
                  <a:lnTo>
                    <a:pt x="0" y="52"/>
                  </a:lnTo>
                  <a:lnTo>
                    <a:pt x="2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4" name="Freeform 14"/>
            <p:cNvSpPr>
              <a:spLocks/>
            </p:cNvSpPr>
            <p:nvPr/>
          </p:nvSpPr>
          <p:spPr bwMode="auto">
            <a:xfrm>
              <a:off x="1855" y="2957"/>
              <a:ext cx="42" cy="52"/>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4"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5" name="Freeform 15"/>
            <p:cNvSpPr>
              <a:spLocks/>
            </p:cNvSpPr>
            <p:nvPr/>
          </p:nvSpPr>
          <p:spPr bwMode="auto">
            <a:xfrm>
              <a:off x="1863" y="2957"/>
              <a:ext cx="43" cy="52"/>
            </a:xfrm>
            <a:custGeom>
              <a:avLst/>
              <a:gdLst>
                <a:gd name="T0" fmla="*/ 22 w 43"/>
                <a:gd name="T1" fmla="*/ 0 h 52"/>
                <a:gd name="T2" fmla="*/ 43 w 43"/>
                <a:gd name="T3" fmla="*/ 52 h 52"/>
                <a:gd name="T4" fmla="*/ 0 w 43"/>
                <a:gd name="T5" fmla="*/ 52 h 52"/>
                <a:gd name="T6" fmla="*/ 22 w 43"/>
                <a:gd name="T7" fmla="*/ 0 h 52"/>
              </a:gdLst>
              <a:ahLst/>
              <a:cxnLst>
                <a:cxn ang="0">
                  <a:pos x="T0" y="T1"/>
                </a:cxn>
                <a:cxn ang="0">
                  <a:pos x="T2" y="T3"/>
                </a:cxn>
                <a:cxn ang="0">
                  <a:pos x="T4" y="T5"/>
                </a:cxn>
                <a:cxn ang="0">
                  <a:pos x="T6" y="T7"/>
                </a:cxn>
              </a:cxnLst>
              <a:rect l="0" t="0" r="r" b="b"/>
              <a:pathLst>
                <a:path w="43" h="52">
                  <a:moveTo>
                    <a:pt x="22" y="0"/>
                  </a:moveTo>
                  <a:lnTo>
                    <a:pt x="43" y="52"/>
                  </a:lnTo>
                  <a:lnTo>
                    <a:pt x="0" y="52"/>
                  </a:lnTo>
                  <a:lnTo>
                    <a:pt x="22"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6" name="Freeform 16"/>
            <p:cNvSpPr>
              <a:spLocks/>
            </p:cNvSpPr>
            <p:nvPr/>
          </p:nvSpPr>
          <p:spPr bwMode="auto">
            <a:xfrm>
              <a:off x="1863" y="2957"/>
              <a:ext cx="43" cy="52"/>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4"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7" name="Freeform 17"/>
            <p:cNvSpPr>
              <a:spLocks/>
            </p:cNvSpPr>
            <p:nvPr/>
          </p:nvSpPr>
          <p:spPr bwMode="auto">
            <a:xfrm>
              <a:off x="1850" y="3031"/>
              <a:ext cx="43" cy="46"/>
            </a:xfrm>
            <a:custGeom>
              <a:avLst/>
              <a:gdLst>
                <a:gd name="T0" fmla="*/ 22 w 43"/>
                <a:gd name="T1" fmla="*/ 0 h 46"/>
                <a:gd name="T2" fmla="*/ 43 w 43"/>
                <a:gd name="T3" fmla="*/ 46 h 46"/>
                <a:gd name="T4" fmla="*/ 0 w 43"/>
                <a:gd name="T5" fmla="*/ 46 h 46"/>
                <a:gd name="T6" fmla="*/ 22 w 43"/>
                <a:gd name="T7" fmla="*/ 0 h 46"/>
              </a:gdLst>
              <a:ahLst/>
              <a:cxnLst>
                <a:cxn ang="0">
                  <a:pos x="T0" y="T1"/>
                </a:cxn>
                <a:cxn ang="0">
                  <a:pos x="T2" y="T3"/>
                </a:cxn>
                <a:cxn ang="0">
                  <a:pos x="T4" y="T5"/>
                </a:cxn>
                <a:cxn ang="0">
                  <a:pos x="T6" y="T7"/>
                </a:cxn>
              </a:cxnLst>
              <a:rect l="0" t="0" r="r" b="b"/>
              <a:pathLst>
                <a:path w="43" h="46">
                  <a:moveTo>
                    <a:pt x="22" y="0"/>
                  </a:moveTo>
                  <a:lnTo>
                    <a:pt x="43" y="46"/>
                  </a:lnTo>
                  <a:lnTo>
                    <a:pt x="0" y="46"/>
                  </a:lnTo>
                  <a:lnTo>
                    <a:pt x="22"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8" name="Freeform 18"/>
            <p:cNvSpPr>
              <a:spLocks/>
            </p:cNvSpPr>
            <p:nvPr/>
          </p:nvSpPr>
          <p:spPr bwMode="auto">
            <a:xfrm>
              <a:off x="1850" y="3031"/>
              <a:ext cx="43" cy="46"/>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4"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49" name="Freeform 19"/>
            <p:cNvSpPr>
              <a:spLocks/>
            </p:cNvSpPr>
            <p:nvPr/>
          </p:nvSpPr>
          <p:spPr bwMode="auto">
            <a:xfrm>
              <a:off x="1859" y="2969"/>
              <a:ext cx="38" cy="45"/>
            </a:xfrm>
            <a:custGeom>
              <a:avLst/>
              <a:gdLst>
                <a:gd name="T0" fmla="*/ 17 w 38"/>
                <a:gd name="T1" fmla="*/ 0 h 45"/>
                <a:gd name="T2" fmla="*/ 38 w 38"/>
                <a:gd name="T3" fmla="*/ 45 h 45"/>
                <a:gd name="T4" fmla="*/ 0 w 38"/>
                <a:gd name="T5" fmla="*/ 45 h 45"/>
                <a:gd name="T6" fmla="*/ 17 w 38"/>
                <a:gd name="T7" fmla="*/ 0 h 45"/>
              </a:gdLst>
              <a:ahLst/>
              <a:cxnLst>
                <a:cxn ang="0">
                  <a:pos x="T0" y="T1"/>
                </a:cxn>
                <a:cxn ang="0">
                  <a:pos x="T2" y="T3"/>
                </a:cxn>
                <a:cxn ang="0">
                  <a:pos x="T4" y="T5"/>
                </a:cxn>
                <a:cxn ang="0">
                  <a:pos x="T6" y="T7"/>
                </a:cxn>
              </a:cxnLst>
              <a:rect l="0" t="0" r="r" b="b"/>
              <a:pathLst>
                <a:path w="38" h="45">
                  <a:moveTo>
                    <a:pt x="17" y="0"/>
                  </a:moveTo>
                  <a:lnTo>
                    <a:pt x="38" y="45"/>
                  </a:lnTo>
                  <a:lnTo>
                    <a:pt x="0" y="45"/>
                  </a:lnTo>
                  <a:lnTo>
                    <a:pt x="17"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0" name="Freeform 20"/>
            <p:cNvSpPr>
              <a:spLocks/>
            </p:cNvSpPr>
            <p:nvPr/>
          </p:nvSpPr>
          <p:spPr bwMode="auto">
            <a:xfrm>
              <a:off x="1859" y="2969"/>
              <a:ext cx="38" cy="45"/>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4"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1" name="Freeform 21"/>
            <p:cNvSpPr>
              <a:spLocks/>
            </p:cNvSpPr>
            <p:nvPr/>
          </p:nvSpPr>
          <p:spPr bwMode="auto">
            <a:xfrm>
              <a:off x="1928" y="3014"/>
              <a:ext cx="42" cy="46"/>
            </a:xfrm>
            <a:custGeom>
              <a:avLst/>
              <a:gdLst>
                <a:gd name="T0" fmla="*/ 21 w 42"/>
                <a:gd name="T1" fmla="*/ 0 h 46"/>
                <a:gd name="T2" fmla="*/ 42 w 42"/>
                <a:gd name="T3" fmla="*/ 46 h 46"/>
                <a:gd name="T4" fmla="*/ 0 w 42"/>
                <a:gd name="T5" fmla="*/ 46 h 46"/>
                <a:gd name="T6" fmla="*/ 21 w 42"/>
                <a:gd name="T7" fmla="*/ 0 h 46"/>
              </a:gdLst>
              <a:ahLst/>
              <a:cxnLst>
                <a:cxn ang="0">
                  <a:pos x="T0" y="T1"/>
                </a:cxn>
                <a:cxn ang="0">
                  <a:pos x="T2" y="T3"/>
                </a:cxn>
                <a:cxn ang="0">
                  <a:pos x="T4" y="T5"/>
                </a:cxn>
                <a:cxn ang="0">
                  <a:pos x="T6" y="T7"/>
                </a:cxn>
              </a:cxnLst>
              <a:rect l="0" t="0" r="r" b="b"/>
              <a:pathLst>
                <a:path w="42" h="46">
                  <a:moveTo>
                    <a:pt x="21" y="0"/>
                  </a:moveTo>
                  <a:lnTo>
                    <a:pt x="42" y="46"/>
                  </a:lnTo>
                  <a:lnTo>
                    <a:pt x="0" y="46"/>
                  </a:lnTo>
                  <a:lnTo>
                    <a:pt x="2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2" name="Freeform 22"/>
            <p:cNvSpPr>
              <a:spLocks/>
            </p:cNvSpPr>
            <p:nvPr/>
          </p:nvSpPr>
          <p:spPr bwMode="auto">
            <a:xfrm>
              <a:off x="1928" y="3014"/>
              <a:ext cx="42" cy="46"/>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4"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3" name="Freeform 23"/>
            <p:cNvSpPr>
              <a:spLocks/>
            </p:cNvSpPr>
            <p:nvPr/>
          </p:nvSpPr>
          <p:spPr bwMode="auto">
            <a:xfrm>
              <a:off x="1928" y="3026"/>
              <a:ext cx="42" cy="51"/>
            </a:xfrm>
            <a:custGeom>
              <a:avLst/>
              <a:gdLst>
                <a:gd name="T0" fmla="*/ 21 w 42"/>
                <a:gd name="T1" fmla="*/ 0 h 51"/>
                <a:gd name="T2" fmla="*/ 42 w 42"/>
                <a:gd name="T3" fmla="*/ 51 h 51"/>
                <a:gd name="T4" fmla="*/ 0 w 42"/>
                <a:gd name="T5" fmla="*/ 51 h 51"/>
                <a:gd name="T6" fmla="*/ 21 w 42"/>
                <a:gd name="T7" fmla="*/ 0 h 51"/>
              </a:gdLst>
              <a:ahLst/>
              <a:cxnLst>
                <a:cxn ang="0">
                  <a:pos x="T0" y="T1"/>
                </a:cxn>
                <a:cxn ang="0">
                  <a:pos x="T2" y="T3"/>
                </a:cxn>
                <a:cxn ang="0">
                  <a:pos x="T4" y="T5"/>
                </a:cxn>
                <a:cxn ang="0">
                  <a:pos x="T6" y="T7"/>
                </a:cxn>
              </a:cxnLst>
              <a:rect l="0" t="0" r="r" b="b"/>
              <a:pathLst>
                <a:path w="42" h="51">
                  <a:moveTo>
                    <a:pt x="21" y="0"/>
                  </a:moveTo>
                  <a:lnTo>
                    <a:pt x="42" y="51"/>
                  </a:lnTo>
                  <a:lnTo>
                    <a:pt x="0" y="51"/>
                  </a:lnTo>
                  <a:lnTo>
                    <a:pt x="2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4" name="Freeform 24"/>
            <p:cNvSpPr>
              <a:spLocks/>
            </p:cNvSpPr>
            <p:nvPr/>
          </p:nvSpPr>
          <p:spPr bwMode="auto">
            <a:xfrm>
              <a:off x="1928" y="3026"/>
              <a:ext cx="42" cy="51"/>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4"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5" name="Freeform 25"/>
            <p:cNvSpPr>
              <a:spLocks/>
            </p:cNvSpPr>
            <p:nvPr/>
          </p:nvSpPr>
          <p:spPr bwMode="auto">
            <a:xfrm>
              <a:off x="812" y="2694"/>
              <a:ext cx="43" cy="52"/>
            </a:xfrm>
            <a:custGeom>
              <a:avLst/>
              <a:gdLst>
                <a:gd name="T0" fmla="*/ 21 w 43"/>
                <a:gd name="T1" fmla="*/ 0 h 52"/>
                <a:gd name="T2" fmla="*/ 43 w 43"/>
                <a:gd name="T3" fmla="*/ 52 h 52"/>
                <a:gd name="T4" fmla="*/ 0 w 43"/>
                <a:gd name="T5" fmla="*/ 52 h 52"/>
                <a:gd name="T6" fmla="*/ 21 w 43"/>
                <a:gd name="T7" fmla="*/ 0 h 52"/>
              </a:gdLst>
              <a:ahLst/>
              <a:cxnLst>
                <a:cxn ang="0">
                  <a:pos x="T0" y="T1"/>
                </a:cxn>
                <a:cxn ang="0">
                  <a:pos x="T2" y="T3"/>
                </a:cxn>
                <a:cxn ang="0">
                  <a:pos x="T4" y="T5"/>
                </a:cxn>
                <a:cxn ang="0">
                  <a:pos x="T6" y="T7"/>
                </a:cxn>
              </a:cxnLst>
              <a:rect l="0" t="0" r="r" b="b"/>
              <a:pathLst>
                <a:path w="43" h="52">
                  <a:moveTo>
                    <a:pt x="21" y="0"/>
                  </a:moveTo>
                  <a:lnTo>
                    <a:pt x="43" y="52"/>
                  </a:lnTo>
                  <a:lnTo>
                    <a:pt x="0" y="52"/>
                  </a:lnTo>
                  <a:lnTo>
                    <a:pt x="2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6" name="Freeform 26"/>
            <p:cNvSpPr>
              <a:spLocks/>
            </p:cNvSpPr>
            <p:nvPr/>
          </p:nvSpPr>
          <p:spPr bwMode="auto">
            <a:xfrm>
              <a:off x="812" y="2694"/>
              <a:ext cx="43" cy="52"/>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4"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7" name="Freeform 27"/>
            <p:cNvSpPr>
              <a:spLocks/>
            </p:cNvSpPr>
            <p:nvPr/>
          </p:nvSpPr>
          <p:spPr bwMode="auto">
            <a:xfrm>
              <a:off x="1910" y="2734"/>
              <a:ext cx="43" cy="52"/>
            </a:xfrm>
            <a:custGeom>
              <a:avLst/>
              <a:gdLst>
                <a:gd name="T0" fmla="*/ 22 w 43"/>
                <a:gd name="T1" fmla="*/ 0 h 52"/>
                <a:gd name="T2" fmla="*/ 43 w 43"/>
                <a:gd name="T3" fmla="*/ 52 h 52"/>
                <a:gd name="T4" fmla="*/ 0 w 43"/>
                <a:gd name="T5" fmla="*/ 52 h 52"/>
                <a:gd name="T6" fmla="*/ 22 w 43"/>
                <a:gd name="T7" fmla="*/ 0 h 52"/>
              </a:gdLst>
              <a:ahLst/>
              <a:cxnLst>
                <a:cxn ang="0">
                  <a:pos x="T0" y="T1"/>
                </a:cxn>
                <a:cxn ang="0">
                  <a:pos x="T2" y="T3"/>
                </a:cxn>
                <a:cxn ang="0">
                  <a:pos x="T4" y="T5"/>
                </a:cxn>
                <a:cxn ang="0">
                  <a:pos x="T6" y="T7"/>
                </a:cxn>
              </a:cxnLst>
              <a:rect l="0" t="0" r="r" b="b"/>
              <a:pathLst>
                <a:path w="43" h="52">
                  <a:moveTo>
                    <a:pt x="22" y="0"/>
                  </a:moveTo>
                  <a:lnTo>
                    <a:pt x="43" y="52"/>
                  </a:lnTo>
                  <a:lnTo>
                    <a:pt x="0" y="52"/>
                  </a:lnTo>
                  <a:lnTo>
                    <a:pt x="22"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8" name="Freeform 28"/>
            <p:cNvSpPr>
              <a:spLocks/>
            </p:cNvSpPr>
            <p:nvPr/>
          </p:nvSpPr>
          <p:spPr bwMode="auto">
            <a:xfrm>
              <a:off x="1910" y="2734"/>
              <a:ext cx="43" cy="52"/>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4"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59" name="Freeform 29"/>
            <p:cNvSpPr>
              <a:spLocks/>
            </p:cNvSpPr>
            <p:nvPr/>
          </p:nvSpPr>
          <p:spPr bwMode="auto">
            <a:xfrm>
              <a:off x="1773" y="2991"/>
              <a:ext cx="43" cy="52"/>
            </a:xfrm>
            <a:custGeom>
              <a:avLst/>
              <a:gdLst>
                <a:gd name="T0" fmla="*/ 22 w 43"/>
                <a:gd name="T1" fmla="*/ 0 h 52"/>
                <a:gd name="T2" fmla="*/ 43 w 43"/>
                <a:gd name="T3" fmla="*/ 52 h 52"/>
                <a:gd name="T4" fmla="*/ 0 w 43"/>
                <a:gd name="T5" fmla="*/ 52 h 52"/>
                <a:gd name="T6" fmla="*/ 22 w 43"/>
                <a:gd name="T7" fmla="*/ 0 h 52"/>
              </a:gdLst>
              <a:ahLst/>
              <a:cxnLst>
                <a:cxn ang="0">
                  <a:pos x="T0" y="T1"/>
                </a:cxn>
                <a:cxn ang="0">
                  <a:pos x="T2" y="T3"/>
                </a:cxn>
                <a:cxn ang="0">
                  <a:pos x="T4" y="T5"/>
                </a:cxn>
                <a:cxn ang="0">
                  <a:pos x="T6" y="T7"/>
                </a:cxn>
              </a:cxnLst>
              <a:rect l="0" t="0" r="r" b="b"/>
              <a:pathLst>
                <a:path w="43" h="52">
                  <a:moveTo>
                    <a:pt x="22" y="0"/>
                  </a:moveTo>
                  <a:lnTo>
                    <a:pt x="43" y="52"/>
                  </a:lnTo>
                  <a:lnTo>
                    <a:pt x="0" y="52"/>
                  </a:lnTo>
                  <a:lnTo>
                    <a:pt x="22"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0" name="Freeform 30"/>
            <p:cNvSpPr>
              <a:spLocks/>
            </p:cNvSpPr>
            <p:nvPr/>
          </p:nvSpPr>
          <p:spPr bwMode="auto">
            <a:xfrm>
              <a:off x="1773" y="2991"/>
              <a:ext cx="43" cy="52"/>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4"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1" name="Freeform 31"/>
            <p:cNvSpPr>
              <a:spLocks/>
            </p:cNvSpPr>
            <p:nvPr/>
          </p:nvSpPr>
          <p:spPr bwMode="auto">
            <a:xfrm>
              <a:off x="1666" y="3009"/>
              <a:ext cx="43" cy="45"/>
            </a:xfrm>
            <a:custGeom>
              <a:avLst/>
              <a:gdLst>
                <a:gd name="T0" fmla="*/ 21 w 43"/>
                <a:gd name="T1" fmla="*/ 0 h 45"/>
                <a:gd name="T2" fmla="*/ 43 w 43"/>
                <a:gd name="T3" fmla="*/ 45 h 45"/>
                <a:gd name="T4" fmla="*/ 0 w 43"/>
                <a:gd name="T5" fmla="*/ 45 h 45"/>
                <a:gd name="T6" fmla="*/ 21 w 43"/>
                <a:gd name="T7" fmla="*/ 0 h 45"/>
              </a:gdLst>
              <a:ahLst/>
              <a:cxnLst>
                <a:cxn ang="0">
                  <a:pos x="T0" y="T1"/>
                </a:cxn>
                <a:cxn ang="0">
                  <a:pos x="T2" y="T3"/>
                </a:cxn>
                <a:cxn ang="0">
                  <a:pos x="T4" y="T5"/>
                </a:cxn>
                <a:cxn ang="0">
                  <a:pos x="T6" y="T7"/>
                </a:cxn>
              </a:cxnLst>
              <a:rect l="0" t="0" r="r" b="b"/>
              <a:pathLst>
                <a:path w="43" h="45">
                  <a:moveTo>
                    <a:pt x="21" y="0"/>
                  </a:moveTo>
                  <a:lnTo>
                    <a:pt x="43" y="45"/>
                  </a:lnTo>
                  <a:lnTo>
                    <a:pt x="0" y="45"/>
                  </a:lnTo>
                  <a:lnTo>
                    <a:pt x="2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2" name="Freeform 32"/>
            <p:cNvSpPr>
              <a:spLocks/>
            </p:cNvSpPr>
            <p:nvPr/>
          </p:nvSpPr>
          <p:spPr bwMode="auto">
            <a:xfrm>
              <a:off x="1666" y="3009"/>
              <a:ext cx="43" cy="4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4"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3" name="Freeform 33"/>
            <p:cNvSpPr>
              <a:spLocks/>
            </p:cNvSpPr>
            <p:nvPr/>
          </p:nvSpPr>
          <p:spPr bwMode="auto">
            <a:xfrm>
              <a:off x="683" y="3140"/>
              <a:ext cx="39" cy="46"/>
            </a:xfrm>
            <a:custGeom>
              <a:avLst/>
              <a:gdLst>
                <a:gd name="T0" fmla="*/ 22 w 39"/>
                <a:gd name="T1" fmla="*/ 0 h 46"/>
                <a:gd name="T2" fmla="*/ 39 w 39"/>
                <a:gd name="T3" fmla="*/ 46 h 46"/>
                <a:gd name="T4" fmla="*/ 0 w 39"/>
                <a:gd name="T5" fmla="*/ 46 h 46"/>
                <a:gd name="T6" fmla="*/ 22 w 39"/>
                <a:gd name="T7" fmla="*/ 0 h 46"/>
              </a:gdLst>
              <a:ahLst/>
              <a:cxnLst>
                <a:cxn ang="0">
                  <a:pos x="T0" y="T1"/>
                </a:cxn>
                <a:cxn ang="0">
                  <a:pos x="T2" y="T3"/>
                </a:cxn>
                <a:cxn ang="0">
                  <a:pos x="T4" y="T5"/>
                </a:cxn>
                <a:cxn ang="0">
                  <a:pos x="T6" y="T7"/>
                </a:cxn>
              </a:cxnLst>
              <a:rect l="0" t="0" r="r" b="b"/>
              <a:pathLst>
                <a:path w="39" h="46">
                  <a:moveTo>
                    <a:pt x="22" y="0"/>
                  </a:moveTo>
                  <a:lnTo>
                    <a:pt x="39" y="46"/>
                  </a:lnTo>
                  <a:lnTo>
                    <a:pt x="0" y="46"/>
                  </a:lnTo>
                  <a:lnTo>
                    <a:pt x="22"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4" name="Freeform 34"/>
            <p:cNvSpPr>
              <a:spLocks/>
            </p:cNvSpPr>
            <p:nvPr/>
          </p:nvSpPr>
          <p:spPr bwMode="auto">
            <a:xfrm>
              <a:off x="683" y="3140"/>
              <a:ext cx="39" cy="46"/>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4"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5" name="Freeform 35"/>
            <p:cNvSpPr>
              <a:spLocks/>
            </p:cNvSpPr>
            <p:nvPr/>
          </p:nvSpPr>
          <p:spPr bwMode="auto">
            <a:xfrm>
              <a:off x="1795" y="2980"/>
              <a:ext cx="38" cy="46"/>
            </a:xfrm>
            <a:custGeom>
              <a:avLst/>
              <a:gdLst>
                <a:gd name="T0" fmla="*/ 17 w 38"/>
                <a:gd name="T1" fmla="*/ 0 h 46"/>
                <a:gd name="T2" fmla="*/ 38 w 38"/>
                <a:gd name="T3" fmla="*/ 46 h 46"/>
                <a:gd name="T4" fmla="*/ 0 w 38"/>
                <a:gd name="T5" fmla="*/ 46 h 46"/>
                <a:gd name="T6" fmla="*/ 17 w 38"/>
                <a:gd name="T7" fmla="*/ 0 h 46"/>
              </a:gdLst>
              <a:ahLst/>
              <a:cxnLst>
                <a:cxn ang="0">
                  <a:pos x="T0" y="T1"/>
                </a:cxn>
                <a:cxn ang="0">
                  <a:pos x="T2" y="T3"/>
                </a:cxn>
                <a:cxn ang="0">
                  <a:pos x="T4" y="T5"/>
                </a:cxn>
                <a:cxn ang="0">
                  <a:pos x="T6" y="T7"/>
                </a:cxn>
              </a:cxnLst>
              <a:rect l="0" t="0" r="r" b="b"/>
              <a:pathLst>
                <a:path w="38" h="46">
                  <a:moveTo>
                    <a:pt x="17" y="0"/>
                  </a:moveTo>
                  <a:lnTo>
                    <a:pt x="38" y="46"/>
                  </a:lnTo>
                  <a:lnTo>
                    <a:pt x="0" y="46"/>
                  </a:lnTo>
                  <a:lnTo>
                    <a:pt x="17"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6" name="Freeform 36"/>
            <p:cNvSpPr>
              <a:spLocks/>
            </p:cNvSpPr>
            <p:nvPr/>
          </p:nvSpPr>
          <p:spPr bwMode="auto">
            <a:xfrm>
              <a:off x="1795" y="2980"/>
              <a:ext cx="38" cy="46"/>
            </a:xfrm>
            <a:custGeom>
              <a:avLst/>
              <a:gdLst>
                <a:gd name="T0" fmla="*/ 4 w 9"/>
                <a:gd name="T1" fmla="*/ 0 h 8"/>
                <a:gd name="T2" fmla="*/ 9 w 9"/>
                <a:gd name="T3" fmla="*/ 8 h 8"/>
                <a:gd name="T4" fmla="*/ 0 w 9"/>
                <a:gd name="T5" fmla="*/ 8 h 8"/>
                <a:gd name="T6" fmla="*/ 4 w 9"/>
                <a:gd name="T7" fmla="*/ 0 h 8"/>
              </a:gdLst>
              <a:ahLst/>
              <a:cxnLst>
                <a:cxn ang="0">
                  <a:pos x="T0" y="T1"/>
                </a:cxn>
                <a:cxn ang="0">
                  <a:pos x="T2" y="T3"/>
                </a:cxn>
                <a:cxn ang="0">
                  <a:pos x="T4" y="T5"/>
                </a:cxn>
                <a:cxn ang="0">
                  <a:pos x="T6" y="T7"/>
                </a:cxn>
              </a:cxnLst>
              <a:rect l="0" t="0" r="r" b="b"/>
              <a:pathLst>
                <a:path w="9" h="8">
                  <a:moveTo>
                    <a:pt x="4" y="0"/>
                  </a:moveTo>
                  <a:lnTo>
                    <a:pt x="9" y="8"/>
                  </a:lnTo>
                  <a:lnTo>
                    <a:pt x="0" y="8"/>
                  </a:lnTo>
                  <a:lnTo>
                    <a:pt x="4" y="0"/>
                  </a:lnTo>
                </a:path>
              </a:pathLst>
            </a:custGeom>
            <a:noFill/>
            <a:ln w="4"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7" name="Freeform 37"/>
            <p:cNvSpPr>
              <a:spLocks/>
            </p:cNvSpPr>
            <p:nvPr/>
          </p:nvSpPr>
          <p:spPr bwMode="auto">
            <a:xfrm>
              <a:off x="799" y="3294"/>
              <a:ext cx="43" cy="52"/>
            </a:xfrm>
            <a:custGeom>
              <a:avLst/>
              <a:gdLst>
                <a:gd name="T0" fmla="*/ 21 w 43"/>
                <a:gd name="T1" fmla="*/ 0 h 52"/>
                <a:gd name="T2" fmla="*/ 43 w 43"/>
                <a:gd name="T3" fmla="*/ 52 h 52"/>
                <a:gd name="T4" fmla="*/ 0 w 43"/>
                <a:gd name="T5" fmla="*/ 52 h 52"/>
                <a:gd name="T6" fmla="*/ 21 w 43"/>
                <a:gd name="T7" fmla="*/ 0 h 52"/>
              </a:gdLst>
              <a:ahLst/>
              <a:cxnLst>
                <a:cxn ang="0">
                  <a:pos x="T0" y="T1"/>
                </a:cxn>
                <a:cxn ang="0">
                  <a:pos x="T2" y="T3"/>
                </a:cxn>
                <a:cxn ang="0">
                  <a:pos x="T4" y="T5"/>
                </a:cxn>
                <a:cxn ang="0">
                  <a:pos x="T6" y="T7"/>
                </a:cxn>
              </a:cxnLst>
              <a:rect l="0" t="0" r="r" b="b"/>
              <a:pathLst>
                <a:path w="43" h="52">
                  <a:moveTo>
                    <a:pt x="21" y="0"/>
                  </a:moveTo>
                  <a:lnTo>
                    <a:pt x="43" y="52"/>
                  </a:lnTo>
                  <a:lnTo>
                    <a:pt x="0" y="52"/>
                  </a:lnTo>
                  <a:lnTo>
                    <a:pt x="2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8" name="Freeform 38"/>
            <p:cNvSpPr>
              <a:spLocks/>
            </p:cNvSpPr>
            <p:nvPr/>
          </p:nvSpPr>
          <p:spPr bwMode="auto">
            <a:xfrm>
              <a:off x="799" y="3294"/>
              <a:ext cx="43" cy="52"/>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4"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69" name="Freeform 39"/>
            <p:cNvSpPr>
              <a:spLocks/>
            </p:cNvSpPr>
            <p:nvPr/>
          </p:nvSpPr>
          <p:spPr bwMode="auto">
            <a:xfrm>
              <a:off x="2018" y="3077"/>
              <a:ext cx="43" cy="52"/>
            </a:xfrm>
            <a:custGeom>
              <a:avLst/>
              <a:gdLst>
                <a:gd name="T0" fmla="*/ 21 w 43"/>
                <a:gd name="T1" fmla="*/ 0 h 52"/>
                <a:gd name="T2" fmla="*/ 43 w 43"/>
                <a:gd name="T3" fmla="*/ 52 h 52"/>
                <a:gd name="T4" fmla="*/ 0 w 43"/>
                <a:gd name="T5" fmla="*/ 52 h 52"/>
                <a:gd name="T6" fmla="*/ 21 w 43"/>
                <a:gd name="T7" fmla="*/ 0 h 52"/>
              </a:gdLst>
              <a:ahLst/>
              <a:cxnLst>
                <a:cxn ang="0">
                  <a:pos x="T0" y="T1"/>
                </a:cxn>
                <a:cxn ang="0">
                  <a:pos x="T2" y="T3"/>
                </a:cxn>
                <a:cxn ang="0">
                  <a:pos x="T4" y="T5"/>
                </a:cxn>
                <a:cxn ang="0">
                  <a:pos x="T6" y="T7"/>
                </a:cxn>
              </a:cxnLst>
              <a:rect l="0" t="0" r="r" b="b"/>
              <a:pathLst>
                <a:path w="43" h="52">
                  <a:moveTo>
                    <a:pt x="21" y="0"/>
                  </a:moveTo>
                  <a:lnTo>
                    <a:pt x="43" y="52"/>
                  </a:lnTo>
                  <a:lnTo>
                    <a:pt x="0" y="52"/>
                  </a:lnTo>
                  <a:lnTo>
                    <a:pt x="2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0" name="Freeform 40"/>
            <p:cNvSpPr>
              <a:spLocks/>
            </p:cNvSpPr>
            <p:nvPr/>
          </p:nvSpPr>
          <p:spPr bwMode="auto">
            <a:xfrm>
              <a:off x="2018" y="3077"/>
              <a:ext cx="43" cy="52"/>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4"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1" name="Freeform 41"/>
            <p:cNvSpPr>
              <a:spLocks/>
            </p:cNvSpPr>
            <p:nvPr/>
          </p:nvSpPr>
          <p:spPr bwMode="auto">
            <a:xfrm>
              <a:off x="709" y="3477"/>
              <a:ext cx="43" cy="51"/>
            </a:xfrm>
            <a:custGeom>
              <a:avLst/>
              <a:gdLst>
                <a:gd name="T0" fmla="*/ 21 w 43"/>
                <a:gd name="T1" fmla="*/ 0 h 51"/>
                <a:gd name="T2" fmla="*/ 43 w 43"/>
                <a:gd name="T3" fmla="*/ 51 h 51"/>
                <a:gd name="T4" fmla="*/ 0 w 43"/>
                <a:gd name="T5" fmla="*/ 51 h 51"/>
                <a:gd name="T6" fmla="*/ 21 w 43"/>
                <a:gd name="T7" fmla="*/ 0 h 51"/>
              </a:gdLst>
              <a:ahLst/>
              <a:cxnLst>
                <a:cxn ang="0">
                  <a:pos x="T0" y="T1"/>
                </a:cxn>
                <a:cxn ang="0">
                  <a:pos x="T2" y="T3"/>
                </a:cxn>
                <a:cxn ang="0">
                  <a:pos x="T4" y="T5"/>
                </a:cxn>
                <a:cxn ang="0">
                  <a:pos x="T6" y="T7"/>
                </a:cxn>
              </a:cxnLst>
              <a:rect l="0" t="0" r="r" b="b"/>
              <a:pathLst>
                <a:path w="43" h="51">
                  <a:moveTo>
                    <a:pt x="21" y="0"/>
                  </a:moveTo>
                  <a:lnTo>
                    <a:pt x="43" y="51"/>
                  </a:lnTo>
                  <a:lnTo>
                    <a:pt x="0" y="51"/>
                  </a:lnTo>
                  <a:lnTo>
                    <a:pt x="2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2" name="Freeform 42"/>
            <p:cNvSpPr>
              <a:spLocks/>
            </p:cNvSpPr>
            <p:nvPr/>
          </p:nvSpPr>
          <p:spPr bwMode="auto">
            <a:xfrm>
              <a:off x="709" y="3477"/>
              <a:ext cx="43" cy="51"/>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4"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3" name="Freeform 43"/>
            <p:cNvSpPr>
              <a:spLocks/>
            </p:cNvSpPr>
            <p:nvPr/>
          </p:nvSpPr>
          <p:spPr bwMode="auto">
            <a:xfrm>
              <a:off x="1473" y="2780"/>
              <a:ext cx="43" cy="46"/>
            </a:xfrm>
            <a:custGeom>
              <a:avLst/>
              <a:gdLst>
                <a:gd name="T0" fmla="*/ 21 w 43"/>
                <a:gd name="T1" fmla="*/ 0 h 46"/>
                <a:gd name="T2" fmla="*/ 43 w 43"/>
                <a:gd name="T3" fmla="*/ 46 h 46"/>
                <a:gd name="T4" fmla="*/ 0 w 43"/>
                <a:gd name="T5" fmla="*/ 46 h 46"/>
                <a:gd name="T6" fmla="*/ 21 w 43"/>
                <a:gd name="T7" fmla="*/ 0 h 46"/>
              </a:gdLst>
              <a:ahLst/>
              <a:cxnLst>
                <a:cxn ang="0">
                  <a:pos x="T0" y="T1"/>
                </a:cxn>
                <a:cxn ang="0">
                  <a:pos x="T2" y="T3"/>
                </a:cxn>
                <a:cxn ang="0">
                  <a:pos x="T4" y="T5"/>
                </a:cxn>
                <a:cxn ang="0">
                  <a:pos x="T6" y="T7"/>
                </a:cxn>
              </a:cxnLst>
              <a:rect l="0" t="0" r="r" b="b"/>
              <a:pathLst>
                <a:path w="43" h="46">
                  <a:moveTo>
                    <a:pt x="21" y="0"/>
                  </a:moveTo>
                  <a:lnTo>
                    <a:pt x="43" y="46"/>
                  </a:lnTo>
                  <a:lnTo>
                    <a:pt x="0" y="46"/>
                  </a:lnTo>
                  <a:lnTo>
                    <a:pt x="2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4" name="Freeform 44"/>
            <p:cNvSpPr>
              <a:spLocks/>
            </p:cNvSpPr>
            <p:nvPr/>
          </p:nvSpPr>
          <p:spPr bwMode="auto">
            <a:xfrm>
              <a:off x="1473" y="2780"/>
              <a:ext cx="43" cy="46"/>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4"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5" name="Freeform 45"/>
            <p:cNvSpPr>
              <a:spLocks/>
            </p:cNvSpPr>
            <p:nvPr/>
          </p:nvSpPr>
          <p:spPr bwMode="auto">
            <a:xfrm>
              <a:off x="747" y="3100"/>
              <a:ext cx="43" cy="46"/>
            </a:xfrm>
            <a:custGeom>
              <a:avLst/>
              <a:gdLst>
                <a:gd name="T0" fmla="*/ 22 w 43"/>
                <a:gd name="T1" fmla="*/ 0 h 46"/>
                <a:gd name="T2" fmla="*/ 43 w 43"/>
                <a:gd name="T3" fmla="*/ 46 h 46"/>
                <a:gd name="T4" fmla="*/ 0 w 43"/>
                <a:gd name="T5" fmla="*/ 46 h 46"/>
                <a:gd name="T6" fmla="*/ 22 w 43"/>
                <a:gd name="T7" fmla="*/ 0 h 46"/>
              </a:gdLst>
              <a:ahLst/>
              <a:cxnLst>
                <a:cxn ang="0">
                  <a:pos x="T0" y="T1"/>
                </a:cxn>
                <a:cxn ang="0">
                  <a:pos x="T2" y="T3"/>
                </a:cxn>
                <a:cxn ang="0">
                  <a:pos x="T4" y="T5"/>
                </a:cxn>
                <a:cxn ang="0">
                  <a:pos x="T6" y="T7"/>
                </a:cxn>
              </a:cxnLst>
              <a:rect l="0" t="0" r="r" b="b"/>
              <a:pathLst>
                <a:path w="43" h="46">
                  <a:moveTo>
                    <a:pt x="22" y="0"/>
                  </a:moveTo>
                  <a:lnTo>
                    <a:pt x="43" y="46"/>
                  </a:lnTo>
                  <a:lnTo>
                    <a:pt x="0" y="46"/>
                  </a:lnTo>
                  <a:lnTo>
                    <a:pt x="22"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6" name="Freeform 46"/>
            <p:cNvSpPr>
              <a:spLocks/>
            </p:cNvSpPr>
            <p:nvPr/>
          </p:nvSpPr>
          <p:spPr bwMode="auto">
            <a:xfrm>
              <a:off x="747" y="3100"/>
              <a:ext cx="43" cy="46"/>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4"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7" name="Freeform 47"/>
            <p:cNvSpPr>
              <a:spLocks/>
            </p:cNvSpPr>
            <p:nvPr/>
          </p:nvSpPr>
          <p:spPr bwMode="auto">
            <a:xfrm>
              <a:off x="872" y="2723"/>
              <a:ext cx="43" cy="46"/>
            </a:xfrm>
            <a:custGeom>
              <a:avLst/>
              <a:gdLst>
                <a:gd name="T0" fmla="*/ 21 w 43"/>
                <a:gd name="T1" fmla="*/ 0 h 46"/>
                <a:gd name="T2" fmla="*/ 43 w 43"/>
                <a:gd name="T3" fmla="*/ 46 h 46"/>
                <a:gd name="T4" fmla="*/ 0 w 43"/>
                <a:gd name="T5" fmla="*/ 46 h 46"/>
                <a:gd name="T6" fmla="*/ 21 w 43"/>
                <a:gd name="T7" fmla="*/ 0 h 46"/>
              </a:gdLst>
              <a:ahLst/>
              <a:cxnLst>
                <a:cxn ang="0">
                  <a:pos x="T0" y="T1"/>
                </a:cxn>
                <a:cxn ang="0">
                  <a:pos x="T2" y="T3"/>
                </a:cxn>
                <a:cxn ang="0">
                  <a:pos x="T4" y="T5"/>
                </a:cxn>
                <a:cxn ang="0">
                  <a:pos x="T6" y="T7"/>
                </a:cxn>
              </a:cxnLst>
              <a:rect l="0" t="0" r="r" b="b"/>
              <a:pathLst>
                <a:path w="43" h="46">
                  <a:moveTo>
                    <a:pt x="21" y="0"/>
                  </a:moveTo>
                  <a:lnTo>
                    <a:pt x="43" y="46"/>
                  </a:lnTo>
                  <a:lnTo>
                    <a:pt x="0" y="46"/>
                  </a:lnTo>
                  <a:lnTo>
                    <a:pt x="2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8" name="Freeform 48"/>
            <p:cNvSpPr>
              <a:spLocks/>
            </p:cNvSpPr>
            <p:nvPr/>
          </p:nvSpPr>
          <p:spPr bwMode="auto">
            <a:xfrm>
              <a:off x="872" y="2723"/>
              <a:ext cx="43" cy="46"/>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4"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79" name="Freeform 49"/>
            <p:cNvSpPr>
              <a:spLocks/>
            </p:cNvSpPr>
            <p:nvPr/>
          </p:nvSpPr>
          <p:spPr bwMode="auto">
            <a:xfrm>
              <a:off x="752" y="3054"/>
              <a:ext cx="43" cy="46"/>
            </a:xfrm>
            <a:custGeom>
              <a:avLst/>
              <a:gdLst>
                <a:gd name="T0" fmla="*/ 21 w 43"/>
                <a:gd name="T1" fmla="*/ 0 h 46"/>
                <a:gd name="T2" fmla="*/ 43 w 43"/>
                <a:gd name="T3" fmla="*/ 46 h 46"/>
                <a:gd name="T4" fmla="*/ 0 w 43"/>
                <a:gd name="T5" fmla="*/ 46 h 46"/>
                <a:gd name="T6" fmla="*/ 21 w 43"/>
                <a:gd name="T7" fmla="*/ 0 h 46"/>
              </a:gdLst>
              <a:ahLst/>
              <a:cxnLst>
                <a:cxn ang="0">
                  <a:pos x="T0" y="T1"/>
                </a:cxn>
                <a:cxn ang="0">
                  <a:pos x="T2" y="T3"/>
                </a:cxn>
                <a:cxn ang="0">
                  <a:pos x="T4" y="T5"/>
                </a:cxn>
                <a:cxn ang="0">
                  <a:pos x="T6" y="T7"/>
                </a:cxn>
              </a:cxnLst>
              <a:rect l="0" t="0" r="r" b="b"/>
              <a:pathLst>
                <a:path w="43" h="46">
                  <a:moveTo>
                    <a:pt x="21" y="0"/>
                  </a:moveTo>
                  <a:lnTo>
                    <a:pt x="43" y="46"/>
                  </a:lnTo>
                  <a:lnTo>
                    <a:pt x="0" y="46"/>
                  </a:lnTo>
                  <a:lnTo>
                    <a:pt x="2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0" name="Freeform 50"/>
            <p:cNvSpPr>
              <a:spLocks/>
            </p:cNvSpPr>
            <p:nvPr/>
          </p:nvSpPr>
          <p:spPr bwMode="auto">
            <a:xfrm>
              <a:off x="752" y="3054"/>
              <a:ext cx="43" cy="46"/>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4"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1" name="Freeform 51"/>
            <p:cNvSpPr>
              <a:spLocks/>
            </p:cNvSpPr>
            <p:nvPr/>
          </p:nvSpPr>
          <p:spPr bwMode="auto">
            <a:xfrm>
              <a:off x="1928" y="3231"/>
              <a:ext cx="42" cy="52"/>
            </a:xfrm>
            <a:custGeom>
              <a:avLst/>
              <a:gdLst>
                <a:gd name="T0" fmla="*/ 21 w 42"/>
                <a:gd name="T1" fmla="*/ 0 h 52"/>
                <a:gd name="T2" fmla="*/ 42 w 42"/>
                <a:gd name="T3" fmla="*/ 52 h 52"/>
                <a:gd name="T4" fmla="*/ 0 w 42"/>
                <a:gd name="T5" fmla="*/ 52 h 52"/>
                <a:gd name="T6" fmla="*/ 21 w 42"/>
                <a:gd name="T7" fmla="*/ 0 h 52"/>
              </a:gdLst>
              <a:ahLst/>
              <a:cxnLst>
                <a:cxn ang="0">
                  <a:pos x="T0" y="T1"/>
                </a:cxn>
                <a:cxn ang="0">
                  <a:pos x="T2" y="T3"/>
                </a:cxn>
                <a:cxn ang="0">
                  <a:pos x="T4" y="T5"/>
                </a:cxn>
                <a:cxn ang="0">
                  <a:pos x="T6" y="T7"/>
                </a:cxn>
              </a:cxnLst>
              <a:rect l="0" t="0" r="r" b="b"/>
              <a:pathLst>
                <a:path w="42" h="52">
                  <a:moveTo>
                    <a:pt x="21" y="0"/>
                  </a:moveTo>
                  <a:lnTo>
                    <a:pt x="42" y="52"/>
                  </a:lnTo>
                  <a:lnTo>
                    <a:pt x="0" y="52"/>
                  </a:lnTo>
                  <a:lnTo>
                    <a:pt x="2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2" name="Freeform 52"/>
            <p:cNvSpPr>
              <a:spLocks/>
            </p:cNvSpPr>
            <p:nvPr/>
          </p:nvSpPr>
          <p:spPr bwMode="auto">
            <a:xfrm>
              <a:off x="1928" y="3231"/>
              <a:ext cx="42" cy="52"/>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4"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3" name="Freeform 53"/>
            <p:cNvSpPr>
              <a:spLocks/>
            </p:cNvSpPr>
            <p:nvPr/>
          </p:nvSpPr>
          <p:spPr bwMode="auto">
            <a:xfrm>
              <a:off x="1404" y="2397"/>
              <a:ext cx="39" cy="46"/>
            </a:xfrm>
            <a:custGeom>
              <a:avLst/>
              <a:gdLst>
                <a:gd name="T0" fmla="*/ 21 w 39"/>
                <a:gd name="T1" fmla="*/ 0 h 46"/>
                <a:gd name="T2" fmla="*/ 39 w 39"/>
                <a:gd name="T3" fmla="*/ 46 h 46"/>
                <a:gd name="T4" fmla="*/ 0 w 39"/>
                <a:gd name="T5" fmla="*/ 46 h 46"/>
                <a:gd name="T6" fmla="*/ 21 w 39"/>
                <a:gd name="T7" fmla="*/ 0 h 46"/>
              </a:gdLst>
              <a:ahLst/>
              <a:cxnLst>
                <a:cxn ang="0">
                  <a:pos x="T0" y="T1"/>
                </a:cxn>
                <a:cxn ang="0">
                  <a:pos x="T2" y="T3"/>
                </a:cxn>
                <a:cxn ang="0">
                  <a:pos x="T4" y="T5"/>
                </a:cxn>
                <a:cxn ang="0">
                  <a:pos x="T6" y="T7"/>
                </a:cxn>
              </a:cxnLst>
              <a:rect l="0" t="0" r="r" b="b"/>
              <a:pathLst>
                <a:path w="39" h="46">
                  <a:moveTo>
                    <a:pt x="21" y="0"/>
                  </a:moveTo>
                  <a:lnTo>
                    <a:pt x="39" y="46"/>
                  </a:lnTo>
                  <a:lnTo>
                    <a:pt x="0" y="46"/>
                  </a:lnTo>
                  <a:lnTo>
                    <a:pt x="2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4" name="Freeform 54"/>
            <p:cNvSpPr>
              <a:spLocks/>
            </p:cNvSpPr>
            <p:nvPr/>
          </p:nvSpPr>
          <p:spPr bwMode="auto">
            <a:xfrm>
              <a:off x="1404" y="2397"/>
              <a:ext cx="39" cy="46"/>
            </a:xfrm>
            <a:custGeom>
              <a:avLst/>
              <a:gdLst>
                <a:gd name="T0" fmla="*/ 5 w 9"/>
                <a:gd name="T1" fmla="*/ 0 h 8"/>
                <a:gd name="T2" fmla="*/ 9 w 9"/>
                <a:gd name="T3" fmla="*/ 8 h 8"/>
                <a:gd name="T4" fmla="*/ 0 w 9"/>
                <a:gd name="T5" fmla="*/ 8 h 8"/>
                <a:gd name="T6" fmla="*/ 5 w 9"/>
                <a:gd name="T7" fmla="*/ 0 h 8"/>
              </a:gdLst>
              <a:ahLst/>
              <a:cxnLst>
                <a:cxn ang="0">
                  <a:pos x="T0" y="T1"/>
                </a:cxn>
                <a:cxn ang="0">
                  <a:pos x="T2" y="T3"/>
                </a:cxn>
                <a:cxn ang="0">
                  <a:pos x="T4" y="T5"/>
                </a:cxn>
                <a:cxn ang="0">
                  <a:pos x="T6" y="T7"/>
                </a:cxn>
              </a:cxnLst>
              <a:rect l="0" t="0" r="r" b="b"/>
              <a:pathLst>
                <a:path w="9" h="8">
                  <a:moveTo>
                    <a:pt x="5" y="0"/>
                  </a:moveTo>
                  <a:lnTo>
                    <a:pt x="9" y="8"/>
                  </a:lnTo>
                  <a:lnTo>
                    <a:pt x="0" y="8"/>
                  </a:lnTo>
                  <a:lnTo>
                    <a:pt x="5" y="0"/>
                  </a:lnTo>
                </a:path>
              </a:pathLst>
            </a:custGeom>
            <a:noFill/>
            <a:ln w="4"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5" name="Freeform 55"/>
            <p:cNvSpPr>
              <a:spLocks/>
            </p:cNvSpPr>
            <p:nvPr/>
          </p:nvSpPr>
          <p:spPr bwMode="auto">
            <a:xfrm>
              <a:off x="1395" y="2911"/>
              <a:ext cx="43" cy="52"/>
            </a:xfrm>
            <a:custGeom>
              <a:avLst/>
              <a:gdLst>
                <a:gd name="T0" fmla="*/ 22 w 43"/>
                <a:gd name="T1" fmla="*/ 0 h 52"/>
                <a:gd name="T2" fmla="*/ 43 w 43"/>
                <a:gd name="T3" fmla="*/ 52 h 52"/>
                <a:gd name="T4" fmla="*/ 0 w 43"/>
                <a:gd name="T5" fmla="*/ 52 h 52"/>
                <a:gd name="T6" fmla="*/ 22 w 43"/>
                <a:gd name="T7" fmla="*/ 0 h 52"/>
              </a:gdLst>
              <a:ahLst/>
              <a:cxnLst>
                <a:cxn ang="0">
                  <a:pos x="T0" y="T1"/>
                </a:cxn>
                <a:cxn ang="0">
                  <a:pos x="T2" y="T3"/>
                </a:cxn>
                <a:cxn ang="0">
                  <a:pos x="T4" y="T5"/>
                </a:cxn>
                <a:cxn ang="0">
                  <a:pos x="T6" y="T7"/>
                </a:cxn>
              </a:cxnLst>
              <a:rect l="0" t="0" r="r" b="b"/>
              <a:pathLst>
                <a:path w="43" h="52">
                  <a:moveTo>
                    <a:pt x="22" y="0"/>
                  </a:moveTo>
                  <a:lnTo>
                    <a:pt x="43" y="52"/>
                  </a:lnTo>
                  <a:lnTo>
                    <a:pt x="0" y="52"/>
                  </a:lnTo>
                  <a:lnTo>
                    <a:pt x="22"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6" name="Freeform 56"/>
            <p:cNvSpPr>
              <a:spLocks/>
            </p:cNvSpPr>
            <p:nvPr/>
          </p:nvSpPr>
          <p:spPr bwMode="auto">
            <a:xfrm>
              <a:off x="1395" y="2911"/>
              <a:ext cx="43" cy="52"/>
            </a:xfrm>
            <a:custGeom>
              <a:avLst/>
              <a:gdLst>
                <a:gd name="T0" fmla="*/ 5 w 10"/>
                <a:gd name="T1" fmla="*/ 0 h 9"/>
                <a:gd name="T2" fmla="*/ 10 w 10"/>
                <a:gd name="T3" fmla="*/ 9 h 9"/>
                <a:gd name="T4" fmla="*/ 0 w 10"/>
                <a:gd name="T5" fmla="*/ 9 h 9"/>
                <a:gd name="T6" fmla="*/ 5 w 10"/>
                <a:gd name="T7" fmla="*/ 0 h 9"/>
              </a:gdLst>
              <a:ahLst/>
              <a:cxnLst>
                <a:cxn ang="0">
                  <a:pos x="T0" y="T1"/>
                </a:cxn>
                <a:cxn ang="0">
                  <a:pos x="T2" y="T3"/>
                </a:cxn>
                <a:cxn ang="0">
                  <a:pos x="T4" y="T5"/>
                </a:cxn>
                <a:cxn ang="0">
                  <a:pos x="T6" y="T7"/>
                </a:cxn>
              </a:cxnLst>
              <a:rect l="0" t="0" r="r" b="b"/>
              <a:pathLst>
                <a:path w="10" h="9">
                  <a:moveTo>
                    <a:pt x="5" y="0"/>
                  </a:moveTo>
                  <a:lnTo>
                    <a:pt x="10" y="9"/>
                  </a:lnTo>
                  <a:lnTo>
                    <a:pt x="0" y="9"/>
                  </a:lnTo>
                  <a:lnTo>
                    <a:pt x="5" y="0"/>
                  </a:lnTo>
                </a:path>
              </a:pathLst>
            </a:custGeom>
            <a:noFill/>
            <a:ln w="4"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7" name="Freeform 57"/>
            <p:cNvSpPr>
              <a:spLocks/>
            </p:cNvSpPr>
            <p:nvPr/>
          </p:nvSpPr>
          <p:spPr bwMode="auto">
            <a:xfrm>
              <a:off x="623" y="2929"/>
              <a:ext cx="43" cy="45"/>
            </a:xfrm>
            <a:custGeom>
              <a:avLst/>
              <a:gdLst>
                <a:gd name="T0" fmla="*/ 21 w 43"/>
                <a:gd name="T1" fmla="*/ 0 h 45"/>
                <a:gd name="T2" fmla="*/ 43 w 43"/>
                <a:gd name="T3" fmla="*/ 45 h 45"/>
                <a:gd name="T4" fmla="*/ 0 w 43"/>
                <a:gd name="T5" fmla="*/ 45 h 45"/>
                <a:gd name="T6" fmla="*/ 21 w 43"/>
                <a:gd name="T7" fmla="*/ 0 h 45"/>
              </a:gdLst>
              <a:ahLst/>
              <a:cxnLst>
                <a:cxn ang="0">
                  <a:pos x="T0" y="T1"/>
                </a:cxn>
                <a:cxn ang="0">
                  <a:pos x="T2" y="T3"/>
                </a:cxn>
                <a:cxn ang="0">
                  <a:pos x="T4" y="T5"/>
                </a:cxn>
                <a:cxn ang="0">
                  <a:pos x="T6" y="T7"/>
                </a:cxn>
              </a:cxnLst>
              <a:rect l="0" t="0" r="r" b="b"/>
              <a:pathLst>
                <a:path w="43" h="45">
                  <a:moveTo>
                    <a:pt x="21" y="0"/>
                  </a:moveTo>
                  <a:lnTo>
                    <a:pt x="43" y="45"/>
                  </a:lnTo>
                  <a:lnTo>
                    <a:pt x="0" y="45"/>
                  </a:lnTo>
                  <a:lnTo>
                    <a:pt x="2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8" name="Freeform 58"/>
            <p:cNvSpPr>
              <a:spLocks/>
            </p:cNvSpPr>
            <p:nvPr/>
          </p:nvSpPr>
          <p:spPr bwMode="auto">
            <a:xfrm>
              <a:off x="623" y="2929"/>
              <a:ext cx="43" cy="45"/>
            </a:xfrm>
            <a:custGeom>
              <a:avLst/>
              <a:gdLst>
                <a:gd name="T0" fmla="*/ 5 w 10"/>
                <a:gd name="T1" fmla="*/ 0 h 8"/>
                <a:gd name="T2" fmla="*/ 10 w 10"/>
                <a:gd name="T3" fmla="*/ 8 h 8"/>
                <a:gd name="T4" fmla="*/ 0 w 10"/>
                <a:gd name="T5" fmla="*/ 8 h 8"/>
                <a:gd name="T6" fmla="*/ 5 w 10"/>
                <a:gd name="T7" fmla="*/ 0 h 8"/>
              </a:gdLst>
              <a:ahLst/>
              <a:cxnLst>
                <a:cxn ang="0">
                  <a:pos x="T0" y="T1"/>
                </a:cxn>
                <a:cxn ang="0">
                  <a:pos x="T2" y="T3"/>
                </a:cxn>
                <a:cxn ang="0">
                  <a:pos x="T4" y="T5"/>
                </a:cxn>
                <a:cxn ang="0">
                  <a:pos x="T6" y="T7"/>
                </a:cxn>
              </a:cxnLst>
              <a:rect l="0" t="0" r="r" b="b"/>
              <a:pathLst>
                <a:path w="10" h="8">
                  <a:moveTo>
                    <a:pt x="5" y="0"/>
                  </a:moveTo>
                  <a:lnTo>
                    <a:pt x="10" y="8"/>
                  </a:lnTo>
                  <a:lnTo>
                    <a:pt x="0" y="8"/>
                  </a:lnTo>
                  <a:lnTo>
                    <a:pt x="5" y="0"/>
                  </a:lnTo>
                </a:path>
              </a:pathLst>
            </a:custGeom>
            <a:noFill/>
            <a:ln w="4"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89" name="Freeform 59"/>
            <p:cNvSpPr>
              <a:spLocks/>
            </p:cNvSpPr>
            <p:nvPr/>
          </p:nvSpPr>
          <p:spPr bwMode="auto">
            <a:xfrm>
              <a:off x="1752" y="2820"/>
              <a:ext cx="38" cy="51"/>
            </a:xfrm>
            <a:custGeom>
              <a:avLst/>
              <a:gdLst>
                <a:gd name="T0" fmla="*/ 21 w 38"/>
                <a:gd name="T1" fmla="*/ 0 h 51"/>
                <a:gd name="T2" fmla="*/ 38 w 38"/>
                <a:gd name="T3" fmla="*/ 51 h 51"/>
                <a:gd name="T4" fmla="*/ 0 w 38"/>
                <a:gd name="T5" fmla="*/ 51 h 51"/>
                <a:gd name="T6" fmla="*/ 21 w 38"/>
                <a:gd name="T7" fmla="*/ 0 h 51"/>
              </a:gdLst>
              <a:ahLst/>
              <a:cxnLst>
                <a:cxn ang="0">
                  <a:pos x="T0" y="T1"/>
                </a:cxn>
                <a:cxn ang="0">
                  <a:pos x="T2" y="T3"/>
                </a:cxn>
                <a:cxn ang="0">
                  <a:pos x="T4" y="T5"/>
                </a:cxn>
                <a:cxn ang="0">
                  <a:pos x="T6" y="T7"/>
                </a:cxn>
              </a:cxnLst>
              <a:rect l="0" t="0" r="r" b="b"/>
              <a:pathLst>
                <a:path w="38" h="51">
                  <a:moveTo>
                    <a:pt x="21" y="0"/>
                  </a:moveTo>
                  <a:lnTo>
                    <a:pt x="38" y="51"/>
                  </a:lnTo>
                  <a:lnTo>
                    <a:pt x="0" y="51"/>
                  </a:lnTo>
                  <a:lnTo>
                    <a:pt x="21"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0" name="Freeform 60"/>
            <p:cNvSpPr>
              <a:spLocks/>
            </p:cNvSpPr>
            <p:nvPr/>
          </p:nvSpPr>
          <p:spPr bwMode="auto">
            <a:xfrm>
              <a:off x="1752" y="2820"/>
              <a:ext cx="38" cy="51"/>
            </a:xfrm>
            <a:custGeom>
              <a:avLst/>
              <a:gdLst>
                <a:gd name="T0" fmla="*/ 5 w 9"/>
                <a:gd name="T1" fmla="*/ 0 h 9"/>
                <a:gd name="T2" fmla="*/ 9 w 9"/>
                <a:gd name="T3" fmla="*/ 9 h 9"/>
                <a:gd name="T4" fmla="*/ 0 w 9"/>
                <a:gd name="T5" fmla="*/ 9 h 9"/>
                <a:gd name="T6" fmla="*/ 5 w 9"/>
                <a:gd name="T7" fmla="*/ 0 h 9"/>
              </a:gdLst>
              <a:ahLst/>
              <a:cxnLst>
                <a:cxn ang="0">
                  <a:pos x="T0" y="T1"/>
                </a:cxn>
                <a:cxn ang="0">
                  <a:pos x="T2" y="T3"/>
                </a:cxn>
                <a:cxn ang="0">
                  <a:pos x="T4" y="T5"/>
                </a:cxn>
                <a:cxn ang="0">
                  <a:pos x="T6" y="T7"/>
                </a:cxn>
              </a:cxnLst>
              <a:rect l="0" t="0" r="r" b="b"/>
              <a:pathLst>
                <a:path w="9" h="9">
                  <a:moveTo>
                    <a:pt x="5" y="0"/>
                  </a:moveTo>
                  <a:lnTo>
                    <a:pt x="9" y="9"/>
                  </a:lnTo>
                  <a:lnTo>
                    <a:pt x="0" y="9"/>
                  </a:lnTo>
                  <a:lnTo>
                    <a:pt x="5" y="0"/>
                  </a:lnTo>
                </a:path>
              </a:pathLst>
            </a:custGeom>
            <a:noFill/>
            <a:ln w="4" cap="rnd">
              <a:solidFill>
                <a:srgbClr val="FFA5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1" name="Line 61"/>
            <p:cNvSpPr>
              <a:spLocks noChangeShapeType="1"/>
            </p:cNvSpPr>
            <p:nvPr/>
          </p:nvSpPr>
          <p:spPr bwMode="auto">
            <a:xfrm>
              <a:off x="825" y="3717"/>
              <a:ext cx="1356"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2" name="Line 62"/>
            <p:cNvSpPr>
              <a:spLocks noChangeShapeType="1"/>
            </p:cNvSpPr>
            <p:nvPr/>
          </p:nvSpPr>
          <p:spPr bwMode="auto">
            <a:xfrm>
              <a:off x="825" y="3717"/>
              <a:ext cx="0" cy="51"/>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3" name="Line 63"/>
            <p:cNvSpPr>
              <a:spLocks noChangeShapeType="1"/>
            </p:cNvSpPr>
            <p:nvPr/>
          </p:nvSpPr>
          <p:spPr bwMode="auto">
            <a:xfrm>
              <a:off x="1164" y="3717"/>
              <a:ext cx="0" cy="51"/>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4" name="Line 64"/>
            <p:cNvSpPr>
              <a:spLocks noChangeShapeType="1"/>
            </p:cNvSpPr>
            <p:nvPr/>
          </p:nvSpPr>
          <p:spPr bwMode="auto">
            <a:xfrm>
              <a:off x="1503" y="3717"/>
              <a:ext cx="0" cy="51"/>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5" name="Line 65"/>
            <p:cNvSpPr>
              <a:spLocks noChangeShapeType="1"/>
            </p:cNvSpPr>
            <p:nvPr/>
          </p:nvSpPr>
          <p:spPr bwMode="auto">
            <a:xfrm>
              <a:off x="1842" y="3717"/>
              <a:ext cx="0" cy="51"/>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6" name="Line 66"/>
            <p:cNvSpPr>
              <a:spLocks noChangeShapeType="1"/>
            </p:cNvSpPr>
            <p:nvPr/>
          </p:nvSpPr>
          <p:spPr bwMode="auto">
            <a:xfrm>
              <a:off x="2181" y="3717"/>
              <a:ext cx="0" cy="51"/>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97" name="Rectangle 67"/>
            <p:cNvSpPr>
              <a:spLocks noChangeArrowheads="1"/>
            </p:cNvSpPr>
            <p:nvPr/>
          </p:nvSpPr>
          <p:spPr bwMode="auto">
            <a:xfrm>
              <a:off x="778" y="3837"/>
              <a:ext cx="8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-4</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98" name="Rectangle 68"/>
            <p:cNvSpPr>
              <a:spLocks noChangeArrowheads="1"/>
            </p:cNvSpPr>
            <p:nvPr/>
          </p:nvSpPr>
          <p:spPr bwMode="auto">
            <a:xfrm>
              <a:off x="1117" y="3837"/>
              <a:ext cx="8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99" name="Rectangle 69"/>
            <p:cNvSpPr>
              <a:spLocks noChangeArrowheads="1"/>
            </p:cNvSpPr>
            <p:nvPr/>
          </p:nvSpPr>
          <p:spPr bwMode="auto">
            <a:xfrm>
              <a:off x="1467" y="3837"/>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0" name="Rectangle 70"/>
            <p:cNvSpPr>
              <a:spLocks noChangeArrowheads="1"/>
            </p:cNvSpPr>
            <p:nvPr/>
          </p:nvSpPr>
          <p:spPr bwMode="auto">
            <a:xfrm>
              <a:off x="1806" y="3837"/>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1" name="Rectangle 71"/>
            <p:cNvSpPr>
              <a:spLocks noChangeArrowheads="1"/>
            </p:cNvSpPr>
            <p:nvPr/>
          </p:nvSpPr>
          <p:spPr bwMode="auto">
            <a:xfrm>
              <a:off x="2145" y="3837"/>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4</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2" name="Line 72"/>
            <p:cNvSpPr>
              <a:spLocks noChangeShapeType="1"/>
            </p:cNvSpPr>
            <p:nvPr/>
          </p:nvSpPr>
          <p:spPr bwMode="auto">
            <a:xfrm flipV="1">
              <a:off x="589" y="2335"/>
              <a:ext cx="0" cy="1325"/>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3" name="Line 73"/>
            <p:cNvSpPr>
              <a:spLocks noChangeShapeType="1"/>
            </p:cNvSpPr>
            <p:nvPr/>
          </p:nvSpPr>
          <p:spPr bwMode="auto">
            <a:xfrm flipH="1">
              <a:off x="550" y="3660"/>
              <a:ext cx="39"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4" name="Line 74"/>
            <p:cNvSpPr>
              <a:spLocks noChangeShapeType="1"/>
            </p:cNvSpPr>
            <p:nvPr/>
          </p:nvSpPr>
          <p:spPr bwMode="auto">
            <a:xfrm flipH="1">
              <a:off x="550" y="3437"/>
              <a:ext cx="39"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5" name="Line 75"/>
            <p:cNvSpPr>
              <a:spLocks noChangeShapeType="1"/>
            </p:cNvSpPr>
            <p:nvPr/>
          </p:nvSpPr>
          <p:spPr bwMode="auto">
            <a:xfrm flipH="1">
              <a:off x="550" y="3220"/>
              <a:ext cx="39"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6" name="Line 76"/>
            <p:cNvSpPr>
              <a:spLocks noChangeShapeType="1"/>
            </p:cNvSpPr>
            <p:nvPr/>
          </p:nvSpPr>
          <p:spPr bwMode="auto">
            <a:xfrm flipH="1">
              <a:off x="550" y="2997"/>
              <a:ext cx="39"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7" name="Line 77"/>
            <p:cNvSpPr>
              <a:spLocks noChangeShapeType="1"/>
            </p:cNvSpPr>
            <p:nvPr/>
          </p:nvSpPr>
          <p:spPr bwMode="auto">
            <a:xfrm flipH="1">
              <a:off x="550" y="2774"/>
              <a:ext cx="39"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8" name="Line 78"/>
            <p:cNvSpPr>
              <a:spLocks noChangeShapeType="1"/>
            </p:cNvSpPr>
            <p:nvPr/>
          </p:nvSpPr>
          <p:spPr bwMode="auto">
            <a:xfrm flipH="1">
              <a:off x="550" y="2552"/>
              <a:ext cx="39"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09" name="Line 79"/>
            <p:cNvSpPr>
              <a:spLocks noChangeShapeType="1"/>
            </p:cNvSpPr>
            <p:nvPr/>
          </p:nvSpPr>
          <p:spPr bwMode="auto">
            <a:xfrm flipH="1">
              <a:off x="550" y="2335"/>
              <a:ext cx="39"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10" name="Rectangle 80"/>
            <p:cNvSpPr>
              <a:spLocks noChangeArrowheads="1"/>
            </p:cNvSpPr>
            <p:nvPr/>
          </p:nvSpPr>
          <p:spPr bwMode="auto">
            <a:xfrm rot="16200000">
              <a:off x="433" y="3601"/>
              <a:ext cx="8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-3</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11" name="Rectangle 81"/>
            <p:cNvSpPr>
              <a:spLocks noChangeArrowheads="1"/>
            </p:cNvSpPr>
            <p:nvPr/>
          </p:nvSpPr>
          <p:spPr bwMode="auto">
            <a:xfrm rot="16200000">
              <a:off x="433" y="3378"/>
              <a:ext cx="8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12" name="Rectangle 82"/>
            <p:cNvSpPr>
              <a:spLocks noChangeArrowheads="1"/>
            </p:cNvSpPr>
            <p:nvPr/>
          </p:nvSpPr>
          <p:spPr bwMode="auto">
            <a:xfrm rot="16200000">
              <a:off x="433" y="3161"/>
              <a:ext cx="8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13" name="Rectangle 83"/>
            <p:cNvSpPr>
              <a:spLocks noChangeArrowheads="1"/>
            </p:cNvSpPr>
            <p:nvPr/>
          </p:nvSpPr>
          <p:spPr bwMode="auto">
            <a:xfrm rot="16200000">
              <a:off x="449" y="2938"/>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14" name="Rectangle 84"/>
            <p:cNvSpPr>
              <a:spLocks noChangeArrowheads="1"/>
            </p:cNvSpPr>
            <p:nvPr/>
          </p:nvSpPr>
          <p:spPr bwMode="auto">
            <a:xfrm rot="16200000">
              <a:off x="449" y="2715"/>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15" name="Rectangle 85"/>
            <p:cNvSpPr>
              <a:spLocks noChangeArrowheads="1"/>
            </p:cNvSpPr>
            <p:nvPr/>
          </p:nvSpPr>
          <p:spPr bwMode="auto">
            <a:xfrm rot="16200000">
              <a:off x="449" y="2493"/>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16" name="Rectangle 86"/>
            <p:cNvSpPr>
              <a:spLocks noChangeArrowheads="1"/>
            </p:cNvSpPr>
            <p:nvPr/>
          </p:nvSpPr>
          <p:spPr bwMode="auto">
            <a:xfrm rot="16200000">
              <a:off x="449" y="2276"/>
              <a:ext cx="4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3</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0" name="Rectangle 90"/>
            <p:cNvSpPr>
              <a:spLocks noChangeArrowheads="1"/>
            </p:cNvSpPr>
            <p:nvPr/>
          </p:nvSpPr>
          <p:spPr bwMode="auto">
            <a:xfrm>
              <a:off x="589" y="2277"/>
              <a:ext cx="1828" cy="1440"/>
            </a:xfrm>
            <a:prstGeom prst="rect">
              <a:avLst/>
            </a:prstGeom>
            <a:noFill/>
            <a:ln w="4"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1" name="Freeform 91"/>
            <p:cNvSpPr>
              <a:spLocks/>
            </p:cNvSpPr>
            <p:nvPr/>
          </p:nvSpPr>
          <p:spPr bwMode="auto">
            <a:xfrm>
              <a:off x="1974" y="2336"/>
              <a:ext cx="43" cy="46"/>
            </a:xfrm>
            <a:custGeom>
              <a:avLst/>
              <a:gdLst>
                <a:gd name="T0" fmla="*/ 22 w 43"/>
                <a:gd name="T1" fmla="*/ 0 h 46"/>
                <a:gd name="T2" fmla="*/ 43 w 43"/>
                <a:gd name="T3" fmla="*/ 46 h 46"/>
                <a:gd name="T4" fmla="*/ 0 w 43"/>
                <a:gd name="T5" fmla="*/ 46 h 46"/>
                <a:gd name="T6" fmla="*/ 22 w 43"/>
                <a:gd name="T7" fmla="*/ 0 h 46"/>
              </a:gdLst>
              <a:ahLst/>
              <a:cxnLst>
                <a:cxn ang="0">
                  <a:pos x="T0" y="T1"/>
                </a:cxn>
                <a:cxn ang="0">
                  <a:pos x="T2" y="T3"/>
                </a:cxn>
                <a:cxn ang="0">
                  <a:pos x="T4" y="T5"/>
                </a:cxn>
                <a:cxn ang="0">
                  <a:pos x="T6" y="T7"/>
                </a:cxn>
              </a:cxnLst>
              <a:rect l="0" t="0" r="r" b="b"/>
              <a:pathLst>
                <a:path w="43" h="46">
                  <a:moveTo>
                    <a:pt x="22" y="0"/>
                  </a:moveTo>
                  <a:lnTo>
                    <a:pt x="43" y="46"/>
                  </a:lnTo>
                  <a:lnTo>
                    <a:pt x="0" y="46"/>
                  </a:lnTo>
                  <a:lnTo>
                    <a:pt x="22" y="0"/>
                  </a:lnTo>
                  <a:close/>
                </a:path>
              </a:pathLst>
            </a:custGeom>
            <a:solidFill>
              <a:srgbClr val="FF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2" name="Freeform 92"/>
            <p:cNvSpPr>
              <a:spLocks/>
            </p:cNvSpPr>
            <p:nvPr/>
          </p:nvSpPr>
          <p:spPr bwMode="auto">
            <a:xfrm>
              <a:off x="1974" y="2445"/>
              <a:ext cx="43" cy="51"/>
            </a:xfrm>
            <a:custGeom>
              <a:avLst/>
              <a:gdLst>
                <a:gd name="T0" fmla="*/ 22 w 43"/>
                <a:gd name="T1" fmla="*/ 0 h 51"/>
                <a:gd name="T2" fmla="*/ 43 w 43"/>
                <a:gd name="T3" fmla="*/ 51 h 51"/>
                <a:gd name="T4" fmla="*/ 0 w 43"/>
                <a:gd name="T5" fmla="*/ 51 h 51"/>
                <a:gd name="T6" fmla="*/ 22 w 43"/>
                <a:gd name="T7" fmla="*/ 0 h 51"/>
              </a:gdLst>
              <a:ahLst/>
              <a:cxnLst>
                <a:cxn ang="0">
                  <a:pos x="T0" y="T1"/>
                </a:cxn>
                <a:cxn ang="0">
                  <a:pos x="T2" y="T3"/>
                </a:cxn>
                <a:cxn ang="0">
                  <a:pos x="T4" y="T5"/>
                </a:cxn>
                <a:cxn ang="0">
                  <a:pos x="T6" y="T7"/>
                </a:cxn>
              </a:cxnLst>
              <a:rect l="0" t="0" r="r" b="b"/>
              <a:pathLst>
                <a:path w="43" h="51">
                  <a:moveTo>
                    <a:pt x="22" y="0"/>
                  </a:moveTo>
                  <a:lnTo>
                    <a:pt x="43" y="51"/>
                  </a:lnTo>
                  <a:lnTo>
                    <a:pt x="0" y="51"/>
                  </a:lnTo>
                  <a:lnTo>
                    <a:pt x="22"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23" name="Rectangle 93"/>
            <p:cNvSpPr>
              <a:spLocks noChangeArrowheads="1"/>
            </p:cNvSpPr>
            <p:nvPr/>
          </p:nvSpPr>
          <p:spPr bwMode="auto">
            <a:xfrm>
              <a:off x="2054" y="2304"/>
              <a:ext cx="139"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DA</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4" name="Rectangle 94"/>
            <p:cNvSpPr>
              <a:spLocks noChangeArrowheads="1"/>
            </p:cNvSpPr>
            <p:nvPr/>
          </p:nvSpPr>
          <p:spPr bwMode="auto">
            <a:xfrm>
              <a:off x="2054" y="2412"/>
              <a:ext cx="22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ODG</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grpSp>
      <p:sp>
        <p:nvSpPr>
          <p:cNvPr id="125" name="Rectangle 560"/>
          <p:cNvSpPr>
            <a:spLocks noChangeArrowheads="1"/>
          </p:cNvSpPr>
          <p:nvPr/>
        </p:nvSpPr>
        <p:spPr bwMode="auto">
          <a:xfrm rot="16200000">
            <a:off x="-547691" y="4628633"/>
            <a:ext cx="153086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Principal</a:t>
            </a:r>
            <a:r>
              <a:rPr kumimoji="0" lang="en-US" sz="1200" b="1" i="0" u="none" strike="noStrike" cap="none" normalizeH="0" dirty="0" smtClean="0">
                <a:ln>
                  <a:noFill/>
                </a:ln>
                <a:solidFill>
                  <a:srgbClr val="000000"/>
                </a:solidFill>
                <a:effectLst/>
                <a:latin typeface="Times New Roman" pitchFamily="18" charset="0"/>
                <a:cs typeface="Times New Roman" pitchFamily="18" charset="0"/>
              </a:rPr>
              <a:t> Component </a:t>
            </a: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2</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6" name="Rectangle 560"/>
          <p:cNvSpPr>
            <a:spLocks noChangeArrowheads="1"/>
          </p:cNvSpPr>
          <p:nvPr/>
        </p:nvSpPr>
        <p:spPr bwMode="auto">
          <a:xfrm>
            <a:off x="1337742" y="6248400"/>
            <a:ext cx="153086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Principal</a:t>
            </a:r>
            <a:r>
              <a:rPr kumimoji="0" lang="en-US" sz="1200" b="1" i="0" u="none" strike="noStrike" cap="none" normalizeH="0" dirty="0" smtClean="0">
                <a:ln>
                  <a:noFill/>
                </a:ln>
                <a:solidFill>
                  <a:srgbClr val="000000"/>
                </a:solidFill>
                <a:effectLst/>
                <a:latin typeface="Times New Roman" pitchFamily="18" charset="0"/>
                <a:cs typeface="Times New Roman" pitchFamily="18" charset="0"/>
              </a:rPr>
              <a:t> Component </a:t>
            </a: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1</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nvGrpSpPr>
          <p:cNvPr id="127" name="Group 126"/>
          <p:cNvGrpSpPr/>
          <p:nvPr/>
        </p:nvGrpSpPr>
        <p:grpSpPr>
          <a:xfrm>
            <a:off x="3787292" y="3435078"/>
            <a:ext cx="5253946" cy="2862261"/>
            <a:chOff x="133703" y="1728789"/>
            <a:chExt cx="8588815" cy="4100513"/>
          </a:xfrm>
        </p:grpSpPr>
        <p:sp>
          <p:nvSpPr>
            <p:cNvPr id="128" name="Rectangle 5"/>
            <p:cNvSpPr>
              <a:spLocks noChangeArrowheads="1"/>
            </p:cNvSpPr>
            <p:nvPr/>
          </p:nvSpPr>
          <p:spPr bwMode="auto">
            <a:xfrm>
              <a:off x="4432300" y="5645152"/>
              <a:ext cx="4619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sample</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9" name="Rectangle 6"/>
            <p:cNvSpPr>
              <a:spLocks noChangeArrowheads="1"/>
            </p:cNvSpPr>
            <p:nvPr/>
          </p:nvSpPr>
          <p:spPr bwMode="auto">
            <a:xfrm rot="16200000">
              <a:off x="-702117" y="3751559"/>
              <a:ext cx="1855789"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cross-validated probabilities</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nvGrpSpPr>
            <p:cNvPr id="130" name="Group 129"/>
            <p:cNvGrpSpPr/>
            <p:nvPr/>
          </p:nvGrpSpPr>
          <p:grpSpPr>
            <a:xfrm>
              <a:off x="812800" y="5089527"/>
              <a:ext cx="6618288" cy="379412"/>
              <a:chOff x="812800" y="5089527"/>
              <a:chExt cx="6618288" cy="379412"/>
            </a:xfrm>
          </p:grpSpPr>
          <p:sp>
            <p:nvSpPr>
              <p:cNvPr id="226" name="Line 7"/>
              <p:cNvSpPr>
                <a:spLocks noChangeShapeType="1"/>
              </p:cNvSpPr>
              <p:nvPr/>
            </p:nvSpPr>
            <p:spPr bwMode="auto">
              <a:xfrm>
                <a:off x="868362" y="5089527"/>
                <a:ext cx="6494463"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7" name="Line 8"/>
              <p:cNvSpPr>
                <a:spLocks noChangeShapeType="1"/>
              </p:cNvSpPr>
              <p:nvPr/>
            </p:nvSpPr>
            <p:spPr bwMode="auto">
              <a:xfrm>
                <a:off x="868362" y="5089527"/>
                <a:ext cx="0" cy="841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8" name="Line 9"/>
              <p:cNvSpPr>
                <a:spLocks noChangeShapeType="1"/>
              </p:cNvSpPr>
              <p:nvPr/>
            </p:nvSpPr>
            <p:spPr bwMode="auto">
              <a:xfrm>
                <a:off x="2168525" y="5089527"/>
                <a:ext cx="0" cy="841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9" name="Line 10"/>
              <p:cNvSpPr>
                <a:spLocks noChangeShapeType="1"/>
              </p:cNvSpPr>
              <p:nvPr/>
            </p:nvSpPr>
            <p:spPr bwMode="auto">
              <a:xfrm>
                <a:off x="3468687" y="5089527"/>
                <a:ext cx="0" cy="841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0" name="Line 11"/>
              <p:cNvSpPr>
                <a:spLocks noChangeShapeType="1"/>
              </p:cNvSpPr>
              <p:nvPr/>
            </p:nvSpPr>
            <p:spPr bwMode="auto">
              <a:xfrm>
                <a:off x="4760912" y="5089527"/>
                <a:ext cx="0" cy="841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1" name="Line 12"/>
              <p:cNvSpPr>
                <a:spLocks noChangeShapeType="1"/>
              </p:cNvSpPr>
              <p:nvPr/>
            </p:nvSpPr>
            <p:spPr bwMode="auto">
              <a:xfrm>
                <a:off x="6062662" y="5089527"/>
                <a:ext cx="0" cy="841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2" name="Line 13"/>
              <p:cNvSpPr>
                <a:spLocks noChangeShapeType="1"/>
              </p:cNvSpPr>
              <p:nvPr/>
            </p:nvSpPr>
            <p:spPr bwMode="auto">
              <a:xfrm>
                <a:off x="7362825" y="5089527"/>
                <a:ext cx="0" cy="841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33" name="Rectangle 14"/>
              <p:cNvSpPr>
                <a:spLocks noChangeArrowheads="1"/>
              </p:cNvSpPr>
              <p:nvPr/>
            </p:nvSpPr>
            <p:spPr bwMode="auto">
              <a:xfrm>
                <a:off x="812800" y="5284789"/>
                <a:ext cx="762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34" name="Rectangle 15"/>
              <p:cNvSpPr>
                <a:spLocks noChangeArrowheads="1"/>
              </p:cNvSpPr>
              <p:nvPr/>
            </p:nvSpPr>
            <p:spPr bwMode="auto">
              <a:xfrm>
                <a:off x="2112962" y="5284789"/>
                <a:ext cx="762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5</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35" name="Rectangle 16"/>
              <p:cNvSpPr>
                <a:spLocks noChangeArrowheads="1"/>
              </p:cNvSpPr>
              <p:nvPr/>
            </p:nvSpPr>
            <p:spPr bwMode="auto">
              <a:xfrm>
                <a:off x="3382962" y="5284789"/>
                <a:ext cx="1539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36" name="Rectangle 17"/>
              <p:cNvSpPr>
                <a:spLocks noChangeArrowheads="1"/>
              </p:cNvSpPr>
              <p:nvPr/>
            </p:nvSpPr>
            <p:spPr bwMode="auto">
              <a:xfrm>
                <a:off x="4675187" y="5284789"/>
                <a:ext cx="1539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15</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37" name="Rectangle 18"/>
              <p:cNvSpPr>
                <a:spLocks noChangeArrowheads="1"/>
              </p:cNvSpPr>
              <p:nvPr/>
            </p:nvSpPr>
            <p:spPr bwMode="auto">
              <a:xfrm>
                <a:off x="5976937" y="5284789"/>
                <a:ext cx="1539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38" name="Rectangle 19"/>
              <p:cNvSpPr>
                <a:spLocks noChangeArrowheads="1"/>
              </p:cNvSpPr>
              <p:nvPr/>
            </p:nvSpPr>
            <p:spPr bwMode="auto">
              <a:xfrm>
                <a:off x="7277100" y="5284789"/>
                <a:ext cx="1539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25</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grpSp>
        <p:sp>
          <p:nvSpPr>
            <p:cNvPr id="131" name="Line 20"/>
            <p:cNvSpPr>
              <a:spLocks noChangeShapeType="1"/>
            </p:cNvSpPr>
            <p:nvPr/>
          </p:nvSpPr>
          <p:spPr bwMode="auto">
            <a:xfrm flipV="1">
              <a:off x="847725" y="1728789"/>
              <a:ext cx="0" cy="3232151"/>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2" name="Line 21"/>
            <p:cNvSpPr>
              <a:spLocks noChangeShapeType="1"/>
            </p:cNvSpPr>
            <p:nvPr/>
          </p:nvSpPr>
          <p:spPr bwMode="auto">
            <a:xfrm flipH="1">
              <a:off x="784225" y="4960939"/>
              <a:ext cx="6350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3" name="Line 22"/>
            <p:cNvSpPr>
              <a:spLocks noChangeShapeType="1"/>
            </p:cNvSpPr>
            <p:nvPr/>
          </p:nvSpPr>
          <p:spPr bwMode="auto">
            <a:xfrm flipH="1">
              <a:off x="784225" y="4422777"/>
              <a:ext cx="6350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4" name="Line 23"/>
            <p:cNvSpPr>
              <a:spLocks noChangeShapeType="1"/>
            </p:cNvSpPr>
            <p:nvPr/>
          </p:nvSpPr>
          <p:spPr bwMode="auto">
            <a:xfrm flipH="1">
              <a:off x="784225" y="3876677"/>
              <a:ext cx="6350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5" name="Line 24"/>
            <p:cNvSpPr>
              <a:spLocks noChangeShapeType="1"/>
            </p:cNvSpPr>
            <p:nvPr/>
          </p:nvSpPr>
          <p:spPr bwMode="auto">
            <a:xfrm flipH="1">
              <a:off x="784225" y="3340101"/>
              <a:ext cx="6350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6" name="Line 25"/>
            <p:cNvSpPr>
              <a:spLocks noChangeShapeType="1"/>
            </p:cNvSpPr>
            <p:nvPr/>
          </p:nvSpPr>
          <p:spPr bwMode="auto">
            <a:xfrm flipH="1">
              <a:off x="784225" y="2801939"/>
              <a:ext cx="6350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7" name="Line 26"/>
            <p:cNvSpPr>
              <a:spLocks noChangeShapeType="1"/>
            </p:cNvSpPr>
            <p:nvPr/>
          </p:nvSpPr>
          <p:spPr bwMode="auto">
            <a:xfrm flipH="1">
              <a:off x="784225" y="2265364"/>
              <a:ext cx="6350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8" name="Line 27"/>
            <p:cNvSpPr>
              <a:spLocks noChangeShapeType="1"/>
            </p:cNvSpPr>
            <p:nvPr/>
          </p:nvSpPr>
          <p:spPr bwMode="auto">
            <a:xfrm flipH="1">
              <a:off x="784225" y="1728789"/>
              <a:ext cx="6350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39" name="Rectangle 28"/>
            <p:cNvSpPr>
              <a:spLocks noChangeArrowheads="1"/>
            </p:cNvSpPr>
            <p:nvPr/>
          </p:nvSpPr>
          <p:spPr bwMode="auto">
            <a:xfrm rot="16200000">
              <a:off x="488139" y="4848754"/>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40" name="Rectangle 29"/>
            <p:cNvSpPr>
              <a:spLocks noChangeArrowheads="1"/>
            </p:cNvSpPr>
            <p:nvPr/>
          </p:nvSpPr>
          <p:spPr bwMode="auto">
            <a:xfrm rot="16200000">
              <a:off x="488139" y="4310591"/>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41" name="Rectangle 30"/>
            <p:cNvSpPr>
              <a:spLocks noChangeArrowheads="1"/>
            </p:cNvSpPr>
            <p:nvPr/>
          </p:nvSpPr>
          <p:spPr bwMode="auto">
            <a:xfrm rot="16200000">
              <a:off x="488139" y="3764492"/>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42" name="Rectangle 31"/>
            <p:cNvSpPr>
              <a:spLocks noChangeArrowheads="1"/>
            </p:cNvSpPr>
            <p:nvPr/>
          </p:nvSpPr>
          <p:spPr bwMode="auto">
            <a:xfrm rot="16200000">
              <a:off x="488139" y="3227916"/>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43" name="Rectangle 32"/>
            <p:cNvSpPr>
              <a:spLocks noChangeArrowheads="1"/>
            </p:cNvSpPr>
            <p:nvPr/>
          </p:nvSpPr>
          <p:spPr bwMode="auto">
            <a:xfrm rot="16200000">
              <a:off x="488139" y="2689753"/>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0.8</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4" name="Rectangle 33"/>
            <p:cNvSpPr>
              <a:spLocks noChangeArrowheads="1"/>
            </p:cNvSpPr>
            <p:nvPr/>
          </p:nvSpPr>
          <p:spPr bwMode="auto">
            <a:xfrm rot="16200000">
              <a:off x="488139" y="2153179"/>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Times New Roman" pitchFamily="18" charset="0"/>
                  <a:cs typeface="Times New Roman" pitchFamily="18" charset="0"/>
                </a:rPr>
                <a:t>1.0</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5" name="Line 34"/>
            <p:cNvSpPr>
              <a:spLocks noChangeShapeType="1"/>
            </p:cNvSpPr>
            <p:nvPr/>
          </p:nvSpPr>
          <p:spPr bwMode="auto">
            <a:xfrm flipV="1">
              <a:off x="8418512" y="1728789"/>
              <a:ext cx="0" cy="3232151"/>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6" name="Line 35"/>
            <p:cNvSpPr>
              <a:spLocks noChangeShapeType="1"/>
            </p:cNvSpPr>
            <p:nvPr/>
          </p:nvSpPr>
          <p:spPr bwMode="auto">
            <a:xfrm>
              <a:off x="8418512" y="4960939"/>
              <a:ext cx="6985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7" name="Line 36"/>
            <p:cNvSpPr>
              <a:spLocks noChangeShapeType="1"/>
            </p:cNvSpPr>
            <p:nvPr/>
          </p:nvSpPr>
          <p:spPr bwMode="auto">
            <a:xfrm>
              <a:off x="8418512" y="4422777"/>
              <a:ext cx="6985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8" name="Line 37"/>
            <p:cNvSpPr>
              <a:spLocks noChangeShapeType="1"/>
            </p:cNvSpPr>
            <p:nvPr/>
          </p:nvSpPr>
          <p:spPr bwMode="auto">
            <a:xfrm>
              <a:off x="8418512" y="3876677"/>
              <a:ext cx="6985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49" name="Line 38"/>
            <p:cNvSpPr>
              <a:spLocks noChangeShapeType="1"/>
            </p:cNvSpPr>
            <p:nvPr/>
          </p:nvSpPr>
          <p:spPr bwMode="auto">
            <a:xfrm>
              <a:off x="8418512" y="3340101"/>
              <a:ext cx="6985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0" name="Line 39"/>
            <p:cNvSpPr>
              <a:spLocks noChangeShapeType="1"/>
            </p:cNvSpPr>
            <p:nvPr/>
          </p:nvSpPr>
          <p:spPr bwMode="auto">
            <a:xfrm>
              <a:off x="8418512" y="2801939"/>
              <a:ext cx="6985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1" name="Line 40"/>
            <p:cNvSpPr>
              <a:spLocks noChangeShapeType="1"/>
            </p:cNvSpPr>
            <p:nvPr/>
          </p:nvSpPr>
          <p:spPr bwMode="auto">
            <a:xfrm>
              <a:off x="8418512" y="2265364"/>
              <a:ext cx="6985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2" name="Line 41"/>
            <p:cNvSpPr>
              <a:spLocks noChangeShapeType="1"/>
            </p:cNvSpPr>
            <p:nvPr/>
          </p:nvSpPr>
          <p:spPr bwMode="auto">
            <a:xfrm>
              <a:off x="8418512" y="1728789"/>
              <a:ext cx="69850"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53" name="Rectangle 42"/>
            <p:cNvSpPr>
              <a:spLocks noChangeArrowheads="1"/>
            </p:cNvSpPr>
            <p:nvPr/>
          </p:nvSpPr>
          <p:spPr bwMode="auto">
            <a:xfrm rot="16200000">
              <a:off x="8534399" y="4867277"/>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54" name="Rectangle 43"/>
            <p:cNvSpPr>
              <a:spLocks noChangeArrowheads="1"/>
            </p:cNvSpPr>
            <p:nvPr/>
          </p:nvSpPr>
          <p:spPr bwMode="auto">
            <a:xfrm rot="16200000">
              <a:off x="8534399" y="4329114"/>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55" name="Rectangle 44"/>
            <p:cNvSpPr>
              <a:spLocks noChangeArrowheads="1"/>
            </p:cNvSpPr>
            <p:nvPr/>
          </p:nvSpPr>
          <p:spPr bwMode="auto">
            <a:xfrm rot="16200000">
              <a:off x="8534399" y="3783014"/>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56" name="Rectangle 45"/>
            <p:cNvSpPr>
              <a:spLocks noChangeArrowheads="1"/>
            </p:cNvSpPr>
            <p:nvPr/>
          </p:nvSpPr>
          <p:spPr bwMode="auto">
            <a:xfrm rot="16200000">
              <a:off x="8534399" y="3246439"/>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57" name="Rectangle 46"/>
            <p:cNvSpPr>
              <a:spLocks noChangeArrowheads="1"/>
            </p:cNvSpPr>
            <p:nvPr/>
          </p:nvSpPr>
          <p:spPr bwMode="auto">
            <a:xfrm rot="16200000">
              <a:off x="8534399" y="2708276"/>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58" name="Rectangle 47"/>
            <p:cNvSpPr>
              <a:spLocks noChangeArrowheads="1"/>
            </p:cNvSpPr>
            <p:nvPr/>
          </p:nvSpPr>
          <p:spPr bwMode="auto">
            <a:xfrm rot="16200000">
              <a:off x="8534399" y="2171701"/>
              <a:ext cx="1920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59" name="Oval 49"/>
            <p:cNvSpPr>
              <a:spLocks noChangeArrowheads="1"/>
            </p:cNvSpPr>
            <p:nvPr/>
          </p:nvSpPr>
          <p:spPr bwMode="auto">
            <a:xfrm>
              <a:off x="1111249" y="4608513"/>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0" name="Oval 50"/>
            <p:cNvSpPr>
              <a:spLocks noChangeArrowheads="1"/>
            </p:cNvSpPr>
            <p:nvPr/>
          </p:nvSpPr>
          <p:spPr bwMode="auto">
            <a:xfrm>
              <a:off x="1368424" y="2405063"/>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1" name="Oval 51"/>
            <p:cNvSpPr>
              <a:spLocks noChangeArrowheads="1"/>
            </p:cNvSpPr>
            <p:nvPr/>
          </p:nvSpPr>
          <p:spPr bwMode="auto">
            <a:xfrm>
              <a:off x="1625599" y="2422525"/>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2" name="Oval 52"/>
            <p:cNvSpPr>
              <a:spLocks noChangeArrowheads="1"/>
            </p:cNvSpPr>
            <p:nvPr/>
          </p:nvSpPr>
          <p:spPr bwMode="auto">
            <a:xfrm>
              <a:off x="1890711" y="2487613"/>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3" name="Oval 53"/>
            <p:cNvSpPr>
              <a:spLocks noChangeArrowheads="1"/>
            </p:cNvSpPr>
            <p:nvPr/>
          </p:nvSpPr>
          <p:spPr bwMode="auto">
            <a:xfrm>
              <a:off x="2147886" y="2784475"/>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4" name="Oval 54"/>
            <p:cNvSpPr>
              <a:spLocks noChangeArrowheads="1"/>
            </p:cNvSpPr>
            <p:nvPr/>
          </p:nvSpPr>
          <p:spPr bwMode="auto">
            <a:xfrm>
              <a:off x="2405061" y="2533650"/>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5" name="Oval 55"/>
            <p:cNvSpPr>
              <a:spLocks noChangeArrowheads="1"/>
            </p:cNvSpPr>
            <p:nvPr/>
          </p:nvSpPr>
          <p:spPr bwMode="auto">
            <a:xfrm>
              <a:off x="2668586" y="2386013"/>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6" name="Oval 56"/>
            <p:cNvSpPr>
              <a:spLocks noChangeArrowheads="1"/>
            </p:cNvSpPr>
            <p:nvPr/>
          </p:nvSpPr>
          <p:spPr bwMode="auto">
            <a:xfrm>
              <a:off x="2925761" y="2543175"/>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7" name="Oval 57"/>
            <p:cNvSpPr>
              <a:spLocks noChangeArrowheads="1"/>
            </p:cNvSpPr>
            <p:nvPr/>
          </p:nvSpPr>
          <p:spPr bwMode="auto">
            <a:xfrm>
              <a:off x="3182936" y="2274888"/>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8" name="Oval 58"/>
            <p:cNvSpPr>
              <a:spLocks noChangeArrowheads="1"/>
            </p:cNvSpPr>
            <p:nvPr/>
          </p:nvSpPr>
          <p:spPr bwMode="auto">
            <a:xfrm>
              <a:off x="3448049" y="2506663"/>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69" name="Oval 59"/>
            <p:cNvSpPr>
              <a:spLocks noChangeArrowheads="1"/>
            </p:cNvSpPr>
            <p:nvPr/>
          </p:nvSpPr>
          <p:spPr bwMode="auto">
            <a:xfrm>
              <a:off x="3705224" y="4905376"/>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0" name="Oval 60"/>
            <p:cNvSpPr>
              <a:spLocks noChangeArrowheads="1"/>
            </p:cNvSpPr>
            <p:nvPr/>
          </p:nvSpPr>
          <p:spPr bwMode="auto">
            <a:xfrm>
              <a:off x="3962399" y="2589213"/>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1" name="Oval 61"/>
            <p:cNvSpPr>
              <a:spLocks noChangeArrowheads="1"/>
            </p:cNvSpPr>
            <p:nvPr/>
          </p:nvSpPr>
          <p:spPr bwMode="auto">
            <a:xfrm>
              <a:off x="4225924" y="2755900"/>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2" name="Oval 62"/>
            <p:cNvSpPr>
              <a:spLocks noChangeArrowheads="1"/>
            </p:cNvSpPr>
            <p:nvPr/>
          </p:nvSpPr>
          <p:spPr bwMode="auto">
            <a:xfrm>
              <a:off x="4483099" y="3043238"/>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3" name="Oval 63"/>
            <p:cNvSpPr>
              <a:spLocks noChangeArrowheads="1"/>
            </p:cNvSpPr>
            <p:nvPr/>
          </p:nvSpPr>
          <p:spPr bwMode="auto">
            <a:xfrm>
              <a:off x="4740274" y="4922838"/>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4" name="Oval 64"/>
            <p:cNvSpPr>
              <a:spLocks noChangeArrowheads="1"/>
            </p:cNvSpPr>
            <p:nvPr/>
          </p:nvSpPr>
          <p:spPr bwMode="auto">
            <a:xfrm>
              <a:off x="5005386" y="2376488"/>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5" name="Oval 65"/>
            <p:cNvSpPr>
              <a:spLocks noChangeArrowheads="1"/>
            </p:cNvSpPr>
            <p:nvPr/>
          </p:nvSpPr>
          <p:spPr bwMode="auto">
            <a:xfrm>
              <a:off x="5262561" y="4821238"/>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6" name="Oval 66"/>
            <p:cNvSpPr>
              <a:spLocks noChangeArrowheads="1"/>
            </p:cNvSpPr>
            <p:nvPr/>
          </p:nvSpPr>
          <p:spPr bwMode="auto">
            <a:xfrm>
              <a:off x="5519736" y="2413000"/>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7" name="Oval 67"/>
            <p:cNvSpPr>
              <a:spLocks noChangeArrowheads="1"/>
            </p:cNvSpPr>
            <p:nvPr/>
          </p:nvSpPr>
          <p:spPr bwMode="auto">
            <a:xfrm>
              <a:off x="5783261" y="4857751"/>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8" name="Oval 68"/>
            <p:cNvSpPr>
              <a:spLocks noChangeArrowheads="1"/>
            </p:cNvSpPr>
            <p:nvPr/>
          </p:nvSpPr>
          <p:spPr bwMode="auto">
            <a:xfrm>
              <a:off x="6040436" y="3627438"/>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79" name="Oval 69"/>
            <p:cNvSpPr>
              <a:spLocks noChangeArrowheads="1"/>
            </p:cNvSpPr>
            <p:nvPr/>
          </p:nvSpPr>
          <p:spPr bwMode="auto">
            <a:xfrm>
              <a:off x="6297611" y="4857751"/>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0" name="Oval 70"/>
            <p:cNvSpPr>
              <a:spLocks noChangeArrowheads="1"/>
            </p:cNvSpPr>
            <p:nvPr/>
          </p:nvSpPr>
          <p:spPr bwMode="auto">
            <a:xfrm>
              <a:off x="6562724" y="4775201"/>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1" name="Oval 71"/>
            <p:cNvSpPr>
              <a:spLocks noChangeArrowheads="1"/>
            </p:cNvSpPr>
            <p:nvPr/>
          </p:nvSpPr>
          <p:spPr bwMode="auto">
            <a:xfrm>
              <a:off x="6819899" y="4857751"/>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2" name="Oval 72"/>
            <p:cNvSpPr>
              <a:spLocks noChangeArrowheads="1"/>
            </p:cNvSpPr>
            <p:nvPr/>
          </p:nvSpPr>
          <p:spPr bwMode="auto">
            <a:xfrm>
              <a:off x="7077074" y="2330450"/>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3" name="Oval 73"/>
            <p:cNvSpPr>
              <a:spLocks noChangeArrowheads="1"/>
            </p:cNvSpPr>
            <p:nvPr/>
          </p:nvSpPr>
          <p:spPr bwMode="auto">
            <a:xfrm>
              <a:off x="7340599" y="3598863"/>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4" name="Oval 74"/>
            <p:cNvSpPr>
              <a:spLocks noChangeArrowheads="1"/>
            </p:cNvSpPr>
            <p:nvPr/>
          </p:nvSpPr>
          <p:spPr bwMode="auto">
            <a:xfrm>
              <a:off x="7597774" y="4043363"/>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5" name="Oval 75"/>
            <p:cNvSpPr>
              <a:spLocks noChangeArrowheads="1"/>
            </p:cNvSpPr>
            <p:nvPr/>
          </p:nvSpPr>
          <p:spPr bwMode="auto">
            <a:xfrm>
              <a:off x="7862886" y="4895851"/>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6" name="Oval 76"/>
            <p:cNvSpPr>
              <a:spLocks noChangeArrowheads="1"/>
            </p:cNvSpPr>
            <p:nvPr/>
          </p:nvSpPr>
          <p:spPr bwMode="auto">
            <a:xfrm>
              <a:off x="8120061" y="2682875"/>
              <a:ext cx="90000" cy="90000"/>
            </a:xfrm>
            <a:prstGeom prst="ellipse">
              <a:avLst/>
            </a:prstGeom>
            <a:noFill/>
            <a:ln w="4"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7" name="Oval 77"/>
            <p:cNvSpPr>
              <a:spLocks noChangeArrowheads="1"/>
            </p:cNvSpPr>
            <p:nvPr/>
          </p:nvSpPr>
          <p:spPr bwMode="auto">
            <a:xfrm>
              <a:off x="1111249" y="2562225"/>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8" name="Oval 78"/>
            <p:cNvSpPr>
              <a:spLocks noChangeArrowheads="1"/>
            </p:cNvSpPr>
            <p:nvPr/>
          </p:nvSpPr>
          <p:spPr bwMode="auto">
            <a:xfrm>
              <a:off x="1368424" y="4765676"/>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89" name="Oval 79"/>
            <p:cNvSpPr>
              <a:spLocks noChangeArrowheads="1"/>
            </p:cNvSpPr>
            <p:nvPr/>
          </p:nvSpPr>
          <p:spPr bwMode="auto">
            <a:xfrm>
              <a:off x="1625599" y="4746626"/>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0" name="Oval 80"/>
            <p:cNvSpPr>
              <a:spLocks noChangeArrowheads="1"/>
            </p:cNvSpPr>
            <p:nvPr/>
          </p:nvSpPr>
          <p:spPr bwMode="auto">
            <a:xfrm>
              <a:off x="1890711" y="4683126"/>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1" name="Oval 81"/>
            <p:cNvSpPr>
              <a:spLocks noChangeArrowheads="1"/>
            </p:cNvSpPr>
            <p:nvPr/>
          </p:nvSpPr>
          <p:spPr bwMode="auto">
            <a:xfrm>
              <a:off x="2147886" y="4386263"/>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2" name="Oval 82"/>
            <p:cNvSpPr>
              <a:spLocks noChangeArrowheads="1"/>
            </p:cNvSpPr>
            <p:nvPr/>
          </p:nvSpPr>
          <p:spPr bwMode="auto">
            <a:xfrm>
              <a:off x="2405061" y="4635501"/>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3" name="Oval 83"/>
            <p:cNvSpPr>
              <a:spLocks noChangeArrowheads="1"/>
            </p:cNvSpPr>
            <p:nvPr/>
          </p:nvSpPr>
          <p:spPr bwMode="auto">
            <a:xfrm>
              <a:off x="2668586" y="4784726"/>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4" name="Oval 84"/>
            <p:cNvSpPr>
              <a:spLocks noChangeArrowheads="1"/>
            </p:cNvSpPr>
            <p:nvPr/>
          </p:nvSpPr>
          <p:spPr bwMode="auto">
            <a:xfrm>
              <a:off x="2925761" y="4627563"/>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5" name="Oval 85"/>
            <p:cNvSpPr>
              <a:spLocks noChangeArrowheads="1"/>
            </p:cNvSpPr>
            <p:nvPr/>
          </p:nvSpPr>
          <p:spPr bwMode="auto">
            <a:xfrm>
              <a:off x="3182936" y="4895851"/>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6" name="Oval 86"/>
            <p:cNvSpPr>
              <a:spLocks noChangeArrowheads="1"/>
            </p:cNvSpPr>
            <p:nvPr/>
          </p:nvSpPr>
          <p:spPr bwMode="auto">
            <a:xfrm>
              <a:off x="3448049" y="4654551"/>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7" name="Oval 87"/>
            <p:cNvSpPr>
              <a:spLocks noChangeArrowheads="1"/>
            </p:cNvSpPr>
            <p:nvPr/>
          </p:nvSpPr>
          <p:spPr bwMode="auto">
            <a:xfrm>
              <a:off x="3705224" y="2265363"/>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8" name="Oval 88"/>
            <p:cNvSpPr>
              <a:spLocks noChangeArrowheads="1"/>
            </p:cNvSpPr>
            <p:nvPr/>
          </p:nvSpPr>
          <p:spPr bwMode="auto">
            <a:xfrm>
              <a:off x="3962399" y="4579938"/>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199" name="Oval 89"/>
            <p:cNvSpPr>
              <a:spLocks noChangeArrowheads="1"/>
            </p:cNvSpPr>
            <p:nvPr/>
          </p:nvSpPr>
          <p:spPr bwMode="auto">
            <a:xfrm>
              <a:off x="4225924" y="4413251"/>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0" name="Oval 90"/>
            <p:cNvSpPr>
              <a:spLocks noChangeArrowheads="1"/>
            </p:cNvSpPr>
            <p:nvPr/>
          </p:nvSpPr>
          <p:spPr bwMode="auto">
            <a:xfrm>
              <a:off x="4483099" y="4117976"/>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1" name="Oval 91"/>
            <p:cNvSpPr>
              <a:spLocks noChangeArrowheads="1"/>
            </p:cNvSpPr>
            <p:nvPr/>
          </p:nvSpPr>
          <p:spPr bwMode="auto">
            <a:xfrm>
              <a:off x="4740274" y="2246313"/>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2" name="Oval 92"/>
            <p:cNvSpPr>
              <a:spLocks noChangeArrowheads="1"/>
            </p:cNvSpPr>
            <p:nvPr/>
          </p:nvSpPr>
          <p:spPr bwMode="auto">
            <a:xfrm>
              <a:off x="5005386" y="4794251"/>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3" name="Oval 93"/>
            <p:cNvSpPr>
              <a:spLocks noChangeArrowheads="1"/>
            </p:cNvSpPr>
            <p:nvPr/>
          </p:nvSpPr>
          <p:spPr bwMode="auto">
            <a:xfrm>
              <a:off x="5262561" y="2349500"/>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4" name="Oval 94"/>
            <p:cNvSpPr>
              <a:spLocks noChangeArrowheads="1"/>
            </p:cNvSpPr>
            <p:nvPr/>
          </p:nvSpPr>
          <p:spPr bwMode="auto">
            <a:xfrm>
              <a:off x="5519736" y="4756151"/>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5" name="Oval 95"/>
            <p:cNvSpPr>
              <a:spLocks noChangeArrowheads="1"/>
            </p:cNvSpPr>
            <p:nvPr/>
          </p:nvSpPr>
          <p:spPr bwMode="auto">
            <a:xfrm>
              <a:off x="5783261" y="2311400"/>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6" name="Oval 96"/>
            <p:cNvSpPr>
              <a:spLocks noChangeArrowheads="1"/>
            </p:cNvSpPr>
            <p:nvPr/>
          </p:nvSpPr>
          <p:spPr bwMode="auto">
            <a:xfrm>
              <a:off x="6040436" y="3533775"/>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7" name="Oval 97"/>
            <p:cNvSpPr>
              <a:spLocks noChangeArrowheads="1"/>
            </p:cNvSpPr>
            <p:nvPr/>
          </p:nvSpPr>
          <p:spPr bwMode="auto">
            <a:xfrm>
              <a:off x="6297611" y="2311400"/>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8" name="Oval 98"/>
            <p:cNvSpPr>
              <a:spLocks noChangeArrowheads="1"/>
            </p:cNvSpPr>
            <p:nvPr/>
          </p:nvSpPr>
          <p:spPr bwMode="auto">
            <a:xfrm>
              <a:off x="6562724" y="2395538"/>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09" name="Oval 99"/>
            <p:cNvSpPr>
              <a:spLocks noChangeArrowheads="1"/>
            </p:cNvSpPr>
            <p:nvPr/>
          </p:nvSpPr>
          <p:spPr bwMode="auto">
            <a:xfrm>
              <a:off x="6819899" y="2311400"/>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0" name="Oval 100"/>
            <p:cNvSpPr>
              <a:spLocks noChangeArrowheads="1"/>
            </p:cNvSpPr>
            <p:nvPr/>
          </p:nvSpPr>
          <p:spPr bwMode="auto">
            <a:xfrm>
              <a:off x="7077074" y="4830763"/>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1" name="Oval 101"/>
            <p:cNvSpPr>
              <a:spLocks noChangeArrowheads="1"/>
            </p:cNvSpPr>
            <p:nvPr/>
          </p:nvSpPr>
          <p:spPr bwMode="auto">
            <a:xfrm>
              <a:off x="7340599" y="3571875"/>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2" name="Oval 102"/>
            <p:cNvSpPr>
              <a:spLocks noChangeArrowheads="1"/>
            </p:cNvSpPr>
            <p:nvPr/>
          </p:nvSpPr>
          <p:spPr bwMode="auto">
            <a:xfrm>
              <a:off x="7597774" y="3117850"/>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3" name="Oval 103"/>
            <p:cNvSpPr>
              <a:spLocks noChangeArrowheads="1"/>
            </p:cNvSpPr>
            <p:nvPr/>
          </p:nvSpPr>
          <p:spPr bwMode="auto">
            <a:xfrm>
              <a:off x="7862886" y="2274888"/>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4" name="Oval 104"/>
            <p:cNvSpPr>
              <a:spLocks noChangeArrowheads="1"/>
            </p:cNvSpPr>
            <p:nvPr/>
          </p:nvSpPr>
          <p:spPr bwMode="auto">
            <a:xfrm>
              <a:off x="8120061" y="4487863"/>
              <a:ext cx="90000" cy="90000"/>
            </a:xfrm>
            <a:prstGeom prst="ellipse">
              <a:avLst/>
            </a:prstGeom>
            <a:noFill/>
            <a:ln w="4" cap="rnd">
              <a:solidFill>
                <a:srgbClr val="00CD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5" name="Freeform 105"/>
            <p:cNvSpPr>
              <a:spLocks noEditPoints="1"/>
            </p:cNvSpPr>
            <p:nvPr/>
          </p:nvSpPr>
          <p:spPr bwMode="auto">
            <a:xfrm>
              <a:off x="4637087" y="2225676"/>
              <a:ext cx="0" cy="2879726"/>
            </a:xfrm>
            <a:custGeom>
              <a:avLst/>
              <a:gdLst>
                <a:gd name="T0" fmla="*/ 369 h 373"/>
                <a:gd name="T1" fmla="*/ 361 h 373"/>
                <a:gd name="T2" fmla="*/ 353 h 373"/>
                <a:gd name="T3" fmla="*/ 345 h 373"/>
                <a:gd name="T4" fmla="*/ 337 h 373"/>
                <a:gd name="T5" fmla="*/ 329 h 373"/>
                <a:gd name="T6" fmla="*/ 321 h 373"/>
                <a:gd name="T7" fmla="*/ 313 h 373"/>
                <a:gd name="T8" fmla="*/ 305 h 373"/>
                <a:gd name="T9" fmla="*/ 297 h 373"/>
                <a:gd name="T10" fmla="*/ 289 h 373"/>
                <a:gd name="T11" fmla="*/ 281 h 373"/>
                <a:gd name="T12" fmla="*/ 273 h 373"/>
                <a:gd name="T13" fmla="*/ 265 h 373"/>
                <a:gd name="T14" fmla="*/ 257 h 373"/>
                <a:gd name="T15" fmla="*/ 249 h 373"/>
                <a:gd name="T16" fmla="*/ 241 h 373"/>
                <a:gd name="T17" fmla="*/ 233 h 373"/>
                <a:gd name="T18" fmla="*/ 225 h 373"/>
                <a:gd name="T19" fmla="*/ 217 h 373"/>
                <a:gd name="T20" fmla="*/ 209 h 373"/>
                <a:gd name="T21" fmla="*/ 201 h 373"/>
                <a:gd name="T22" fmla="*/ 193 h 373"/>
                <a:gd name="T23" fmla="*/ 185 h 373"/>
                <a:gd name="T24" fmla="*/ 177 h 373"/>
                <a:gd name="T25" fmla="*/ 169 h 373"/>
                <a:gd name="T26" fmla="*/ 161 h 373"/>
                <a:gd name="T27" fmla="*/ 153 h 373"/>
                <a:gd name="T28" fmla="*/ 145 h 373"/>
                <a:gd name="T29" fmla="*/ 137 h 373"/>
                <a:gd name="T30" fmla="*/ 129 h 373"/>
                <a:gd name="T31" fmla="*/ 121 h 373"/>
                <a:gd name="T32" fmla="*/ 113 h 373"/>
                <a:gd name="T33" fmla="*/ 105 h 373"/>
                <a:gd name="T34" fmla="*/ 97 h 373"/>
                <a:gd name="T35" fmla="*/ 89 h 373"/>
                <a:gd name="T36" fmla="*/ 81 h 373"/>
                <a:gd name="T37" fmla="*/ 73 h 373"/>
                <a:gd name="T38" fmla="*/ 65 h 373"/>
                <a:gd name="T39" fmla="*/ 57 h 373"/>
                <a:gd name="T40" fmla="*/ 49 h 373"/>
                <a:gd name="T41" fmla="*/ 41 h 373"/>
                <a:gd name="T42" fmla="*/ 33 h 373"/>
                <a:gd name="T43" fmla="*/ 25 h 373"/>
                <a:gd name="T44" fmla="*/ 17 h 373"/>
                <a:gd name="T45" fmla="*/ 9 h 373"/>
                <a:gd name="T46" fmla="*/ 1 h 37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 ang="0">
                  <a:pos x="0" y="T32"/>
                </a:cxn>
                <a:cxn ang="0">
                  <a:pos x="0" y="T33"/>
                </a:cxn>
                <a:cxn ang="0">
                  <a:pos x="0" y="T34"/>
                </a:cxn>
                <a:cxn ang="0">
                  <a:pos x="0" y="T35"/>
                </a:cxn>
                <a:cxn ang="0">
                  <a:pos x="0" y="T36"/>
                </a:cxn>
                <a:cxn ang="0">
                  <a:pos x="0" y="T37"/>
                </a:cxn>
                <a:cxn ang="0">
                  <a:pos x="0" y="T38"/>
                </a:cxn>
                <a:cxn ang="0">
                  <a:pos x="0" y="T39"/>
                </a:cxn>
                <a:cxn ang="0">
                  <a:pos x="0" y="T40"/>
                </a:cxn>
                <a:cxn ang="0">
                  <a:pos x="0" y="T41"/>
                </a:cxn>
                <a:cxn ang="0">
                  <a:pos x="0" y="T42"/>
                </a:cxn>
                <a:cxn ang="0">
                  <a:pos x="0" y="T43"/>
                </a:cxn>
                <a:cxn ang="0">
                  <a:pos x="0" y="T44"/>
                </a:cxn>
                <a:cxn ang="0">
                  <a:pos x="0" y="T45"/>
                </a:cxn>
                <a:cxn ang="0">
                  <a:pos x="0" y="T46"/>
                </a:cxn>
              </a:cxnLst>
              <a:rect l="0" t="0" r="r" b="b"/>
              <a:pathLst>
                <a:path h="373">
                  <a:moveTo>
                    <a:pt x="0" y="369"/>
                  </a:moveTo>
                  <a:lnTo>
                    <a:pt x="0" y="365"/>
                  </a:lnTo>
                  <a:moveTo>
                    <a:pt x="0" y="361"/>
                  </a:moveTo>
                  <a:lnTo>
                    <a:pt x="0" y="357"/>
                  </a:lnTo>
                  <a:moveTo>
                    <a:pt x="0" y="353"/>
                  </a:moveTo>
                  <a:lnTo>
                    <a:pt x="0" y="349"/>
                  </a:lnTo>
                  <a:moveTo>
                    <a:pt x="0" y="345"/>
                  </a:moveTo>
                  <a:lnTo>
                    <a:pt x="0" y="341"/>
                  </a:lnTo>
                  <a:moveTo>
                    <a:pt x="0" y="337"/>
                  </a:moveTo>
                  <a:lnTo>
                    <a:pt x="0" y="333"/>
                  </a:lnTo>
                  <a:moveTo>
                    <a:pt x="0" y="329"/>
                  </a:moveTo>
                  <a:lnTo>
                    <a:pt x="0" y="325"/>
                  </a:lnTo>
                  <a:moveTo>
                    <a:pt x="0" y="321"/>
                  </a:moveTo>
                  <a:lnTo>
                    <a:pt x="0" y="317"/>
                  </a:lnTo>
                  <a:moveTo>
                    <a:pt x="0" y="313"/>
                  </a:moveTo>
                  <a:lnTo>
                    <a:pt x="0" y="309"/>
                  </a:lnTo>
                  <a:moveTo>
                    <a:pt x="0" y="305"/>
                  </a:moveTo>
                  <a:lnTo>
                    <a:pt x="0" y="301"/>
                  </a:lnTo>
                  <a:moveTo>
                    <a:pt x="0" y="297"/>
                  </a:moveTo>
                  <a:lnTo>
                    <a:pt x="0" y="293"/>
                  </a:lnTo>
                  <a:moveTo>
                    <a:pt x="0" y="289"/>
                  </a:moveTo>
                  <a:lnTo>
                    <a:pt x="0" y="285"/>
                  </a:lnTo>
                  <a:moveTo>
                    <a:pt x="0" y="281"/>
                  </a:moveTo>
                  <a:lnTo>
                    <a:pt x="0" y="277"/>
                  </a:lnTo>
                  <a:moveTo>
                    <a:pt x="0" y="273"/>
                  </a:moveTo>
                  <a:lnTo>
                    <a:pt x="0" y="269"/>
                  </a:lnTo>
                  <a:moveTo>
                    <a:pt x="0" y="265"/>
                  </a:moveTo>
                  <a:lnTo>
                    <a:pt x="0" y="261"/>
                  </a:lnTo>
                  <a:moveTo>
                    <a:pt x="0" y="257"/>
                  </a:moveTo>
                  <a:lnTo>
                    <a:pt x="0" y="253"/>
                  </a:lnTo>
                  <a:moveTo>
                    <a:pt x="0" y="249"/>
                  </a:moveTo>
                  <a:lnTo>
                    <a:pt x="0" y="245"/>
                  </a:lnTo>
                  <a:moveTo>
                    <a:pt x="0" y="241"/>
                  </a:moveTo>
                  <a:lnTo>
                    <a:pt x="0" y="237"/>
                  </a:lnTo>
                  <a:moveTo>
                    <a:pt x="0" y="233"/>
                  </a:moveTo>
                  <a:lnTo>
                    <a:pt x="0" y="229"/>
                  </a:lnTo>
                  <a:moveTo>
                    <a:pt x="0" y="225"/>
                  </a:moveTo>
                  <a:lnTo>
                    <a:pt x="0" y="221"/>
                  </a:lnTo>
                  <a:moveTo>
                    <a:pt x="0" y="217"/>
                  </a:moveTo>
                  <a:lnTo>
                    <a:pt x="0" y="213"/>
                  </a:lnTo>
                  <a:moveTo>
                    <a:pt x="0" y="209"/>
                  </a:moveTo>
                  <a:lnTo>
                    <a:pt x="0" y="205"/>
                  </a:lnTo>
                  <a:moveTo>
                    <a:pt x="0" y="201"/>
                  </a:moveTo>
                  <a:lnTo>
                    <a:pt x="0" y="197"/>
                  </a:lnTo>
                  <a:moveTo>
                    <a:pt x="0" y="193"/>
                  </a:moveTo>
                  <a:lnTo>
                    <a:pt x="0" y="189"/>
                  </a:lnTo>
                  <a:moveTo>
                    <a:pt x="0" y="185"/>
                  </a:moveTo>
                  <a:lnTo>
                    <a:pt x="0" y="181"/>
                  </a:lnTo>
                  <a:moveTo>
                    <a:pt x="0" y="177"/>
                  </a:moveTo>
                  <a:lnTo>
                    <a:pt x="0" y="173"/>
                  </a:lnTo>
                  <a:moveTo>
                    <a:pt x="0" y="169"/>
                  </a:moveTo>
                  <a:lnTo>
                    <a:pt x="0" y="165"/>
                  </a:lnTo>
                  <a:moveTo>
                    <a:pt x="0" y="161"/>
                  </a:moveTo>
                  <a:lnTo>
                    <a:pt x="0" y="157"/>
                  </a:lnTo>
                  <a:moveTo>
                    <a:pt x="0" y="153"/>
                  </a:moveTo>
                  <a:lnTo>
                    <a:pt x="0" y="149"/>
                  </a:lnTo>
                  <a:moveTo>
                    <a:pt x="0" y="145"/>
                  </a:moveTo>
                  <a:lnTo>
                    <a:pt x="0" y="141"/>
                  </a:lnTo>
                  <a:moveTo>
                    <a:pt x="0" y="137"/>
                  </a:moveTo>
                  <a:lnTo>
                    <a:pt x="0" y="133"/>
                  </a:lnTo>
                  <a:moveTo>
                    <a:pt x="0" y="129"/>
                  </a:moveTo>
                  <a:lnTo>
                    <a:pt x="0" y="125"/>
                  </a:lnTo>
                  <a:moveTo>
                    <a:pt x="0" y="121"/>
                  </a:moveTo>
                  <a:lnTo>
                    <a:pt x="0" y="117"/>
                  </a:lnTo>
                  <a:moveTo>
                    <a:pt x="0" y="113"/>
                  </a:moveTo>
                  <a:lnTo>
                    <a:pt x="0" y="109"/>
                  </a:lnTo>
                  <a:moveTo>
                    <a:pt x="0" y="105"/>
                  </a:moveTo>
                  <a:lnTo>
                    <a:pt x="0" y="101"/>
                  </a:lnTo>
                  <a:moveTo>
                    <a:pt x="0" y="97"/>
                  </a:moveTo>
                  <a:lnTo>
                    <a:pt x="0" y="93"/>
                  </a:lnTo>
                  <a:moveTo>
                    <a:pt x="0" y="89"/>
                  </a:moveTo>
                  <a:lnTo>
                    <a:pt x="0" y="85"/>
                  </a:lnTo>
                  <a:moveTo>
                    <a:pt x="0" y="81"/>
                  </a:moveTo>
                  <a:lnTo>
                    <a:pt x="0" y="77"/>
                  </a:lnTo>
                  <a:moveTo>
                    <a:pt x="0" y="73"/>
                  </a:moveTo>
                  <a:lnTo>
                    <a:pt x="0" y="69"/>
                  </a:lnTo>
                  <a:moveTo>
                    <a:pt x="0" y="65"/>
                  </a:moveTo>
                  <a:lnTo>
                    <a:pt x="0" y="61"/>
                  </a:lnTo>
                  <a:moveTo>
                    <a:pt x="0" y="57"/>
                  </a:moveTo>
                  <a:lnTo>
                    <a:pt x="0" y="53"/>
                  </a:lnTo>
                  <a:moveTo>
                    <a:pt x="0" y="49"/>
                  </a:moveTo>
                  <a:lnTo>
                    <a:pt x="0" y="45"/>
                  </a:lnTo>
                  <a:moveTo>
                    <a:pt x="0" y="41"/>
                  </a:moveTo>
                  <a:lnTo>
                    <a:pt x="0" y="37"/>
                  </a:lnTo>
                  <a:moveTo>
                    <a:pt x="0" y="33"/>
                  </a:moveTo>
                  <a:lnTo>
                    <a:pt x="0" y="29"/>
                  </a:lnTo>
                  <a:moveTo>
                    <a:pt x="0" y="25"/>
                  </a:moveTo>
                  <a:lnTo>
                    <a:pt x="0" y="21"/>
                  </a:lnTo>
                  <a:moveTo>
                    <a:pt x="0" y="17"/>
                  </a:moveTo>
                  <a:lnTo>
                    <a:pt x="0" y="13"/>
                  </a:lnTo>
                  <a:moveTo>
                    <a:pt x="0" y="9"/>
                  </a:moveTo>
                  <a:lnTo>
                    <a:pt x="0" y="5"/>
                  </a:lnTo>
                  <a:moveTo>
                    <a:pt x="0" y="1"/>
                  </a:moveTo>
                </a:path>
              </a:pathLst>
            </a:custGeom>
            <a:noFill/>
            <a:ln w="4"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16" name="Rectangle 106"/>
            <p:cNvSpPr>
              <a:spLocks noChangeArrowheads="1"/>
            </p:cNvSpPr>
            <p:nvPr/>
          </p:nvSpPr>
          <p:spPr bwMode="auto">
            <a:xfrm>
              <a:off x="2633662" y="1873250"/>
              <a:ext cx="35083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ODG</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7" name="Rectangle 107"/>
            <p:cNvSpPr>
              <a:spLocks noChangeArrowheads="1"/>
            </p:cNvSpPr>
            <p:nvPr/>
          </p:nvSpPr>
          <p:spPr bwMode="auto">
            <a:xfrm>
              <a:off x="6264275" y="1873250"/>
              <a:ext cx="2206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CD00"/>
                  </a:solidFill>
                  <a:effectLst/>
                  <a:latin typeface="Times New Roman" pitchFamily="18" charset="0"/>
                  <a:cs typeface="Times New Roman" pitchFamily="18" charset="0"/>
                </a:rPr>
                <a:t>DA</a:t>
              </a: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nvGrpSpPr>
            <p:cNvPr id="218" name="Group 217"/>
            <p:cNvGrpSpPr/>
            <p:nvPr/>
          </p:nvGrpSpPr>
          <p:grpSpPr>
            <a:xfrm flipV="1">
              <a:off x="919864" y="2110334"/>
              <a:ext cx="6494463" cy="84138"/>
              <a:chOff x="868362" y="5089527"/>
              <a:chExt cx="6494463" cy="84138"/>
            </a:xfrm>
          </p:grpSpPr>
          <p:sp>
            <p:nvSpPr>
              <p:cNvPr id="219" name="Line 7"/>
              <p:cNvSpPr>
                <a:spLocks noChangeShapeType="1"/>
              </p:cNvSpPr>
              <p:nvPr/>
            </p:nvSpPr>
            <p:spPr bwMode="auto">
              <a:xfrm>
                <a:off x="868362" y="5089527"/>
                <a:ext cx="6494463" cy="0"/>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0" name="Line 8"/>
              <p:cNvSpPr>
                <a:spLocks noChangeShapeType="1"/>
              </p:cNvSpPr>
              <p:nvPr/>
            </p:nvSpPr>
            <p:spPr bwMode="auto">
              <a:xfrm>
                <a:off x="868362" y="5089527"/>
                <a:ext cx="0" cy="841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1" name="Line 9"/>
              <p:cNvSpPr>
                <a:spLocks noChangeShapeType="1"/>
              </p:cNvSpPr>
              <p:nvPr/>
            </p:nvSpPr>
            <p:spPr bwMode="auto">
              <a:xfrm>
                <a:off x="2168525" y="5089527"/>
                <a:ext cx="0" cy="841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2" name="Line 10"/>
              <p:cNvSpPr>
                <a:spLocks noChangeShapeType="1"/>
              </p:cNvSpPr>
              <p:nvPr/>
            </p:nvSpPr>
            <p:spPr bwMode="auto">
              <a:xfrm>
                <a:off x="3468687" y="5089527"/>
                <a:ext cx="0" cy="841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3" name="Line 11"/>
              <p:cNvSpPr>
                <a:spLocks noChangeShapeType="1"/>
              </p:cNvSpPr>
              <p:nvPr/>
            </p:nvSpPr>
            <p:spPr bwMode="auto">
              <a:xfrm>
                <a:off x="4760912" y="5089527"/>
                <a:ext cx="0" cy="841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4" name="Line 12"/>
              <p:cNvSpPr>
                <a:spLocks noChangeShapeType="1"/>
              </p:cNvSpPr>
              <p:nvPr/>
            </p:nvSpPr>
            <p:spPr bwMode="auto">
              <a:xfrm>
                <a:off x="6062662" y="5089527"/>
                <a:ext cx="0" cy="841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sp>
            <p:nvSpPr>
              <p:cNvPr id="225" name="Line 13"/>
              <p:cNvSpPr>
                <a:spLocks noChangeShapeType="1"/>
              </p:cNvSpPr>
              <p:nvPr/>
            </p:nvSpPr>
            <p:spPr bwMode="auto">
              <a:xfrm>
                <a:off x="7362825" y="5089527"/>
                <a:ext cx="0" cy="84138"/>
              </a:xfrm>
              <a:prstGeom prst="line">
                <a:avLst/>
              </a:prstGeom>
              <a:noFill/>
              <a:ln w="4"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sz="1200" b="1">
                  <a:latin typeface="Times New Roman" pitchFamily="18" charset="0"/>
                  <a:cs typeface="Times New Roman" pitchFamily="18" charset="0"/>
                </a:endParaRPr>
              </a:p>
            </p:txBody>
          </p:sp>
        </p:grpSp>
      </p:grpSp>
    </p:spTree>
    <p:extLst>
      <p:ext uri="{BB962C8B-B14F-4D97-AF65-F5344CB8AC3E}">
        <p14:creationId xmlns:p14="http://schemas.microsoft.com/office/powerpoint/2010/main" val="36389691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3764</Words>
  <Application>Microsoft Office PowerPoint</Application>
  <PresentationFormat>On-screen Show (4:3)</PresentationFormat>
  <Paragraphs>1204</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MCB-LAB</dc:creator>
  <cp:lastModifiedBy>MCB-LAB</cp:lastModifiedBy>
  <cp:revision>2</cp:revision>
  <dcterms:created xsi:type="dcterms:W3CDTF">2016-12-01T12:21:44Z</dcterms:created>
  <dcterms:modified xsi:type="dcterms:W3CDTF">2017-03-07T10:10:14Z</dcterms:modified>
</cp:coreProperties>
</file>