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41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12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600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57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233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84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84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235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133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35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40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7312C-33AA-4F7B-B83F-2B6B47BE14B0}" type="datetimeFigureOut">
              <a:rPr lang="en-US" smtClean="0"/>
              <a:t>10/13/2016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EC704-8E5A-411D-96EA-A98B0C2B5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97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50524" y="465513"/>
            <a:ext cx="6151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7"/>
          <a:stretch/>
        </p:blipFill>
        <p:spPr bwMode="auto">
          <a:xfrm>
            <a:off x="2424112" y="831215"/>
            <a:ext cx="7343775" cy="51955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83177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Christina Newton</dc:creator>
  <cp:lastModifiedBy>Christina Newton</cp:lastModifiedBy>
  <cp:revision>5</cp:revision>
  <dcterms:created xsi:type="dcterms:W3CDTF">2016-06-27T15:35:35Z</dcterms:created>
  <dcterms:modified xsi:type="dcterms:W3CDTF">2016-10-13T14:29:00Z</dcterms:modified>
</cp:coreProperties>
</file>