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41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12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00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7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33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84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84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35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13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35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0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9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50524" y="465513"/>
            <a:ext cx="6151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Figure 8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8"/>
          <a:stretch/>
        </p:blipFill>
        <p:spPr bwMode="auto">
          <a:xfrm>
            <a:off x="2416233" y="798457"/>
            <a:ext cx="7620000" cy="540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177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Newton</dc:creator>
  <cp:lastModifiedBy>Christina Newton</cp:lastModifiedBy>
  <cp:revision>10</cp:revision>
  <dcterms:created xsi:type="dcterms:W3CDTF">2016-06-27T15:35:35Z</dcterms:created>
  <dcterms:modified xsi:type="dcterms:W3CDTF">2016-10-13T15:16:34Z</dcterms:modified>
</cp:coreProperties>
</file>