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8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0302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0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216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603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0912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7418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002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110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529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57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647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8D3AC-AED4-452F-A599-28FF21FBEE08}" type="datetimeFigureOut">
              <a:rPr lang="ko-KR" altLang="en-US" smtClean="0"/>
              <a:t>2017-03-17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7BCAF-93D0-4F43-BBBC-9192171143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335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Dropbox\이상봉\TFB\Figure 정\Figure S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306254"/>
            <a:ext cx="6993414" cy="550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36358" y="6095678"/>
            <a:ext cx="8996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400" b="1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505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ropbox\이상봉\TFB\Figure 정\Figure S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541" y="404663"/>
            <a:ext cx="6390369" cy="588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36358" y="6461433"/>
            <a:ext cx="8996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08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Dropbox\이상봉\TFB\Figure 정\Figure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60649"/>
            <a:ext cx="6904037" cy="485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36358" y="5110936"/>
            <a:ext cx="8996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06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와이드스크린</PresentationFormat>
  <Paragraphs>3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정신영</dc:creator>
  <cp:lastModifiedBy>정신영</cp:lastModifiedBy>
  <cp:revision>3</cp:revision>
  <dcterms:created xsi:type="dcterms:W3CDTF">2017-02-02T06:18:50Z</dcterms:created>
  <dcterms:modified xsi:type="dcterms:W3CDTF">2017-03-17T09:50:28Z</dcterms:modified>
</cp:coreProperties>
</file>