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Override PartName="/ppt/notesSlides/notesSlide2.xml" ContentType="application/vnd.openxmlformats-officedocument.presentationml.notesSlide+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viewProps.xml" ContentType="application/vnd.openxmlformats-officedocument.presentationml.viewProps+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5"/>
  </p:notesMasterIdLst>
  <p:sldIdLst>
    <p:sldId id="256" r:id="rId2"/>
    <p:sldId id="257" r:id="rId3"/>
    <p:sldId id="258" r:id="rId4"/>
  </p:sldIdLst>
  <p:sldSz cx="12801600" cy="9601200" type="A3"/>
  <p:notesSz cx="6858000" cy="9144000"/>
  <p:defaultTextStyle>
    <a:defPPr>
      <a:defRPr lang="it-IT"/>
    </a:defPPr>
    <a:lvl1pPr marL="0" algn="l" defTabSz="639965" rtl="0" eaLnBrk="1" latinLnBrk="0" hangingPunct="1">
      <a:defRPr sz="2500" kern="1200">
        <a:solidFill>
          <a:schemeClr val="tx1"/>
        </a:solidFill>
        <a:latin typeface="+mn-lt"/>
        <a:ea typeface="+mn-ea"/>
        <a:cs typeface="+mn-cs"/>
      </a:defRPr>
    </a:lvl1pPr>
    <a:lvl2pPr marL="639965" algn="l" defTabSz="639965" rtl="0" eaLnBrk="1" latinLnBrk="0" hangingPunct="1">
      <a:defRPr sz="2500" kern="1200">
        <a:solidFill>
          <a:schemeClr val="tx1"/>
        </a:solidFill>
        <a:latin typeface="+mn-lt"/>
        <a:ea typeface="+mn-ea"/>
        <a:cs typeface="+mn-cs"/>
      </a:defRPr>
    </a:lvl2pPr>
    <a:lvl3pPr marL="1279930" algn="l" defTabSz="639965" rtl="0" eaLnBrk="1" latinLnBrk="0" hangingPunct="1">
      <a:defRPr sz="2500" kern="1200">
        <a:solidFill>
          <a:schemeClr val="tx1"/>
        </a:solidFill>
        <a:latin typeface="+mn-lt"/>
        <a:ea typeface="+mn-ea"/>
        <a:cs typeface="+mn-cs"/>
      </a:defRPr>
    </a:lvl3pPr>
    <a:lvl4pPr marL="1919894" algn="l" defTabSz="639965" rtl="0" eaLnBrk="1" latinLnBrk="0" hangingPunct="1">
      <a:defRPr sz="2500" kern="1200">
        <a:solidFill>
          <a:schemeClr val="tx1"/>
        </a:solidFill>
        <a:latin typeface="+mn-lt"/>
        <a:ea typeface="+mn-ea"/>
        <a:cs typeface="+mn-cs"/>
      </a:defRPr>
    </a:lvl4pPr>
    <a:lvl5pPr marL="2559858" algn="l" defTabSz="639965" rtl="0" eaLnBrk="1" latinLnBrk="0" hangingPunct="1">
      <a:defRPr sz="2500" kern="1200">
        <a:solidFill>
          <a:schemeClr val="tx1"/>
        </a:solidFill>
        <a:latin typeface="+mn-lt"/>
        <a:ea typeface="+mn-ea"/>
        <a:cs typeface="+mn-cs"/>
      </a:defRPr>
    </a:lvl5pPr>
    <a:lvl6pPr marL="3199822" algn="l" defTabSz="639965" rtl="0" eaLnBrk="1" latinLnBrk="0" hangingPunct="1">
      <a:defRPr sz="2500" kern="1200">
        <a:solidFill>
          <a:schemeClr val="tx1"/>
        </a:solidFill>
        <a:latin typeface="+mn-lt"/>
        <a:ea typeface="+mn-ea"/>
        <a:cs typeface="+mn-cs"/>
      </a:defRPr>
    </a:lvl6pPr>
    <a:lvl7pPr marL="3839787" algn="l" defTabSz="639965" rtl="0" eaLnBrk="1" latinLnBrk="0" hangingPunct="1">
      <a:defRPr sz="2500" kern="1200">
        <a:solidFill>
          <a:schemeClr val="tx1"/>
        </a:solidFill>
        <a:latin typeface="+mn-lt"/>
        <a:ea typeface="+mn-ea"/>
        <a:cs typeface="+mn-cs"/>
      </a:defRPr>
    </a:lvl7pPr>
    <a:lvl8pPr marL="4479752" algn="l" defTabSz="639965" rtl="0" eaLnBrk="1" latinLnBrk="0" hangingPunct="1">
      <a:defRPr sz="2500" kern="1200">
        <a:solidFill>
          <a:schemeClr val="tx1"/>
        </a:solidFill>
        <a:latin typeface="+mn-lt"/>
        <a:ea typeface="+mn-ea"/>
        <a:cs typeface="+mn-cs"/>
      </a:defRPr>
    </a:lvl8pPr>
    <a:lvl9pPr marL="5119717" algn="l" defTabSz="639965" rtl="0" eaLnBrk="1" latinLnBrk="0" hangingPunct="1">
      <a:defRPr sz="2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scaleToFitPaper="1"/>
  <p:clrMru>
    <a:srgbClr val="99CCFF"/>
    <a:srgbClr val="00CCFF"/>
    <a:srgbClr val="FF33CC"/>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020" autoAdjust="0"/>
    <p:restoredTop sz="95455" autoAdjust="0"/>
  </p:normalViewPr>
  <p:slideViewPr>
    <p:cSldViewPr snapToGrid="0" snapToObjects="1" showGuides="1">
      <p:cViewPr>
        <p:scale>
          <a:sx n="66" d="100"/>
          <a:sy n="66" d="100"/>
        </p:scale>
        <p:origin x="-608" y="-256"/>
      </p:cViewPr>
      <p:guideLst>
        <p:guide orient="horz" pos="2088"/>
        <p:guide pos="540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AB3763-1625-4349-A45D-5D7FC5BD00A9}" type="datetimeFigureOut">
              <a:rPr lang="it-IT" smtClean="0"/>
              <a:pPr/>
              <a:t>2-03-2017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D711C3-78DA-4444-AA0E-4827AE01849D}"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639965" rtl="0" eaLnBrk="1" latinLnBrk="0" hangingPunct="1">
      <a:defRPr sz="1700" kern="1200">
        <a:solidFill>
          <a:schemeClr val="tx1"/>
        </a:solidFill>
        <a:latin typeface="+mn-lt"/>
        <a:ea typeface="+mn-ea"/>
        <a:cs typeface="+mn-cs"/>
      </a:defRPr>
    </a:lvl1pPr>
    <a:lvl2pPr marL="639965" algn="l" defTabSz="639965" rtl="0" eaLnBrk="1" latinLnBrk="0" hangingPunct="1">
      <a:defRPr sz="1700" kern="1200">
        <a:solidFill>
          <a:schemeClr val="tx1"/>
        </a:solidFill>
        <a:latin typeface="+mn-lt"/>
        <a:ea typeface="+mn-ea"/>
        <a:cs typeface="+mn-cs"/>
      </a:defRPr>
    </a:lvl2pPr>
    <a:lvl3pPr marL="1279930" algn="l" defTabSz="639965" rtl="0" eaLnBrk="1" latinLnBrk="0" hangingPunct="1">
      <a:defRPr sz="1700" kern="1200">
        <a:solidFill>
          <a:schemeClr val="tx1"/>
        </a:solidFill>
        <a:latin typeface="+mn-lt"/>
        <a:ea typeface="+mn-ea"/>
        <a:cs typeface="+mn-cs"/>
      </a:defRPr>
    </a:lvl3pPr>
    <a:lvl4pPr marL="1919894" algn="l" defTabSz="639965" rtl="0" eaLnBrk="1" latinLnBrk="0" hangingPunct="1">
      <a:defRPr sz="1700" kern="1200">
        <a:solidFill>
          <a:schemeClr val="tx1"/>
        </a:solidFill>
        <a:latin typeface="+mn-lt"/>
        <a:ea typeface="+mn-ea"/>
        <a:cs typeface="+mn-cs"/>
      </a:defRPr>
    </a:lvl4pPr>
    <a:lvl5pPr marL="2559858" algn="l" defTabSz="639965" rtl="0" eaLnBrk="1" latinLnBrk="0" hangingPunct="1">
      <a:defRPr sz="1700" kern="1200">
        <a:solidFill>
          <a:schemeClr val="tx1"/>
        </a:solidFill>
        <a:latin typeface="+mn-lt"/>
        <a:ea typeface="+mn-ea"/>
        <a:cs typeface="+mn-cs"/>
      </a:defRPr>
    </a:lvl5pPr>
    <a:lvl6pPr marL="3199822" algn="l" defTabSz="639965" rtl="0" eaLnBrk="1" latinLnBrk="0" hangingPunct="1">
      <a:defRPr sz="1700" kern="1200">
        <a:solidFill>
          <a:schemeClr val="tx1"/>
        </a:solidFill>
        <a:latin typeface="+mn-lt"/>
        <a:ea typeface="+mn-ea"/>
        <a:cs typeface="+mn-cs"/>
      </a:defRPr>
    </a:lvl6pPr>
    <a:lvl7pPr marL="3839787" algn="l" defTabSz="639965" rtl="0" eaLnBrk="1" latinLnBrk="0" hangingPunct="1">
      <a:defRPr sz="1700" kern="1200">
        <a:solidFill>
          <a:schemeClr val="tx1"/>
        </a:solidFill>
        <a:latin typeface="+mn-lt"/>
        <a:ea typeface="+mn-ea"/>
        <a:cs typeface="+mn-cs"/>
      </a:defRPr>
    </a:lvl7pPr>
    <a:lvl8pPr marL="4479752" algn="l" defTabSz="639965" rtl="0" eaLnBrk="1" latinLnBrk="0" hangingPunct="1">
      <a:defRPr sz="1700" kern="1200">
        <a:solidFill>
          <a:schemeClr val="tx1"/>
        </a:solidFill>
        <a:latin typeface="+mn-lt"/>
        <a:ea typeface="+mn-ea"/>
        <a:cs typeface="+mn-cs"/>
      </a:defRPr>
    </a:lvl8pPr>
    <a:lvl9pPr marL="5119717" algn="l" defTabSz="639965"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143000" y="685800"/>
            <a:ext cx="4572000" cy="3429000"/>
          </a:xfrm>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4CD711C3-78DA-4444-AA0E-4827AE01849D}" type="slidenum">
              <a:rPr lang="it-IT" smtClean="0"/>
              <a:pPr/>
              <a:t>1</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143000" y="685800"/>
            <a:ext cx="4572000" cy="3429000"/>
          </a:xfrm>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4CD711C3-78DA-4444-AA0E-4827AE01849D}" type="slidenum">
              <a:rPr lang="it-IT" smtClean="0"/>
              <a:pPr/>
              <a:t>2</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60120" y="2982600"/>
            <a:ext cx="10881360" cy="2058035"/>
          </a:xfrm>
        </p:spPr>
        <p:txBody>
          <a:bodyPr/>
          <a:lstStyle/>
          <a:p>
            <a:r>
              <a:rPr lang="fr-FR" smtClean="0"/>
              <a:t>Fare clic per modificare stile</a:t>
            </a:r>
            <a:endParaRPr lang="it-IT"/>
          </a:p>
        </p:txBody>
      </p:sp>
      <p:sp>
        <p:nvSpPr>
          <p:cNvPr id="3" name="Sottotitolo 2"/>
          <p:cNvSpPr>
            <a:spLocks noGrp="1"/>
          </p:cNvSpPr>
          <p:nvPr>
            <p:ph type="subTitle" idx="1"/>
          </p:nvPr>
        </p:nvSpPr>
        <p:spPr>
          <a:xfrm>
            <a:off x="1920240" y="5440680"/>
            <a:ext cx="8961120" cy="2453640"/>
          </a:xfrm>
        </p:spPr>
        <p:txBody>
          <a:bodyPr/>
          <a:lstStyle>
            <a:lvl1pPr marL="0" indent="0" algn="ctr">
              <a:buNone/>
              <a:defRPr>
                <a:solidFill>
                  <a:schemeClr val="tx1">
                    <a:tint val="75000"/>
                  </a:schemeClr>
                </a:solidFill>
              </a:defRPr>
            </a:lvl1pPr>
            <a:lvl2pPr marL="639965" indent="0" algn="ctr">
              <a:buNone/>
              <a:defRPr>
                <a:solidFill>
                  <a:schemeClr val="tx1">
                    <a:tint val="75000"/>
                  </a:schemeClr>
                </a:solidFill>
              </a:defRPr>
            </a:lvl2pPr>
            <a:lvl3pPr marL="1279930" indent="0" algn="ctr">
              <a:buNone/>
              <a:defRPr>
                <a:solidFill>
                  <a:schemeClr val="tx1">
                    <a:tint val="75000"/>
                  </a:schemeClr>
                </a:solidFill>
              </a:defRPr>
            </a:lvl3pPr>
            <a:lvl4pPr marL="1919894" indent="0" algn="ctr">
              <a:buNone/>
              <a:defRPr>
                <a:solidFill>
                  <a:schemeClr val="tx1">
                    <a:tint val="75000"/>
                  </a:schemeClr>
                </a:solidFill>
              </a:defRPr>
            </a:lvl4pPr>
            <a:lvl5pPr marL="2559858" indent="0" algn="ctr">
              <a:buNone/>
              <a:defRPr>
                <a:solidFill>
                  <a:schemeClr val="tx1">
                    <a:tint val="75000"/>
                  </a:schemeClr>
                </a:solidFill>
              </a:defRPr>
            </a:lvl5pPr>
            <a:lvl6pPr marL="3199822" indent="0" algn="ctr">
              <a:buNone/>
              <a:defRPr>
                <a:solidFill>
                  <a:schemeClr val="tx1">
                    <a:tint val="75000"/>
                  </a:schemeClr>
                </a:solidFill>
              </a:defRPr>
            </a:lvl6pPr>
            <a:lvl7pPr marL="3839787" indent="0" algn="ctr">
              <a:buNone/>
              <a:defRPr>
                <a:solidFill>
                  <a:schemeClr val="tx1">
                    <a:tint val="75000"/>
                  </a:schemeClr>
                </a:solidFill>
              </a:defRPr>
            </a:lvl7pPr>
            <a:lvl8pPr marL="4479752" indent="0" algn="ctr">
              <a:buNone/>
              <a:defRPr>
                <a:solidFill>
                  <a:schemeClr val="tx1">
                    <a:tint val="75000"/>
                  </a:schemeClr>
                </a:solidFill>
              </a:defRPr>
            </a:lvl8pPr>
            <a:lvl9pPr marL="5119717" indent="0" algn="ctr">
              <a:buNone/>
              <a:defRPr>
                <a:solidFill>
                  <a:schemeClr val="tx1">
                    <a:tint val="75000"/>
                  </a:schemeClr>
                </a:solidFill>
              </a:defRPr>
            </a:lvl9pPr>
          </a:lstStyle>
          <a:p>
            <a:r>
              <a:rPr lang="fr-FR"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07C325F0-49A2-E54E-A455-8CA12C9F53FC}" type="datetimeFigureOut">
              <a:rPr lang="it-IT" smtClean="0"/>
              <a:pPr/>
              <a:t>2-03-2017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4" name="Segnaposto data 3"/>
          <p:cNvSpPr>
            <a:spLocks noGrp="1"/>
          </p:cNvSpPr>
          <p:nvPr>
            <p:ph type="dt" sz="half" idx="10"/>
          </p:nvPr>
        </p:nvSpPr>
        <p:spPr/>
        <p:txBody>
          <a:bodyPr/>
          <a:lstStyle/>
          <a:p>
            <a:fld id="{07C325F0-49A2-E54E-A455-8CA12C9F53FC}" type="datetimeFigureOut">
              <a:rPr lang="it-IT" smtClean="0"/>
              <a:pPr/>
              <a:t>2-03-2017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281160" y="384498"/>
            <a:ext cx="2880360" cy="8192135"/>
          </a:xfrm>
        </p:spPr>
        <p:txBody>
          <a:bodyPr vert="eaVert"/>
          <a:lstStyle/>
          <a:p>
            <a:r>
              <a:rPr lang="fr-FR" smtClean="0"/>
              <a:t>Fare clic per modificare stile</a:t>
            </a:r>
            <a:endParaRPr lang="it-IT"/>
          </a:p>
        </p:txBody>
      </p:sp>
      <p:sp>
        <p:nvSpPr>
          <p:cNvPr id="3" name="Segnaposto testo verticale 2"/>
          <p:cNvSpPr>
            <a:spLocks noGrp="1"/>
          </p:cNvSpPr>
          <p:nvPr>
            <p:ph type="body" orient="vert" idx="1"/>
          </p:nvPr>
        </p:nvSpPr>
        <p:spPr>
          <a:xfrm>
            <a:off x="640080" y="384498"/>
            <a:ext cx="8427720" cy="8192135"/>
          </a:xfrm>
        </p:spPr>
        <p:txBody>
          <a:bodyPr vert="eaVert"/>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4" name="Segnaposto data 3"/>
          <p:cNvSpPr>
            <a:spLocks noGrp="1"/>
          </p:cNvSpPr>
          <p:nvPr>
            <p:ph type="dt" sz="half" idx="10"/>
          </p:nvPr>
        </p:nvSpPr>
        <p:spPr/>
        <p:txBody>
          <a:bodyPr/>
          <a:lstStyle/>
          <a:p>
            <a:fld id="{07C325F0-49A2-E54E-A455-8CA12C9F53FC}" type="datetimeFigureOut">
              <a:rPr lang="it-IT" smtClean="0"/>
              <a:pPr/>
              <a:t>2-03-2017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smtClean="0"/>
              <a:t>Fare clic per modificare stile</a:t>
            </a:r>
            <a:endParaRPr lang="it-IT"/>
          </a:p>
        </p:txBody>
      </p:sp>
      <p:sp>
        <p:nvSpPr>
          <p:cNvPr id="3" name="Segnaposto contenuto 2"/>
          <p:cNvSpPr>
            <a:spLocks noGrp="1"/>
          </p:cNvSpPr>
          <p:nvPr>
            <p:ph idx="1"/>
          </p:nvPr>
        </p:nvSpPr>
        <p:spPr/>
        <p:txBody>
          <a:bodyPr/>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4" name="Segnaposto data 3"/>
          <p:cNvSpPr>
            <a:spLocks noGrp="1"/>
          </p:cNvSpPr>
          <p:nvPr>
            <p:ph type="dt" sz="half" idx="10"/>
          </p:nvPr>
        </p:nvSpPr>
        <p:spPr/>
        <p:txBody>
          <a:bodyPr/>
          <a:lstStyle/>
          <a:p>
            <a:fld id="{07C325F0-49A2-E54E-A455-8CA12C9F53FC}" type="datetimeFigureOut">
              <a:rPr lang="it-IT" smtClean="0"/>
              <a:pPr/>
              <a:t>2-03-2017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1011239" y="6169663"/>
            <a:ext cx="10881360" cy="1906905"/>
          </a:xfrm>
        </p:spPr>
        <p:txBody>
          <a:bodyPr anchor="t"/>
          <a:lstStyle>
            <a:lvl1pPr algn="l">
              <a:defRPr sz="5600" b="1" cap="all"/>
            </a:lvl1pPr>
          </a:lstStyle>
          <a:p>
            <a:r>
              <a:rPr lang="fr-FR" smtClean="0"/>
              <a:t>Fare clic per modificare stile</a:t>
            </a:r>
            <a:endParaRPr lang="it-IT"/>
          </a:p>
        </p:txBody>
      </p:sp>
      <p:sp>
        <p:nvSpPr>
          <p:cNvPr id="3" name="Segnaposto testo 2"/>
          <p:cNvSpPr>
            <a:spLocks noGrp="1"/>
          </p:cNvSpPr>
          <p:nvPr>
            <p:ph type="body" idx="1"/>
          </p:nvPr>
        </p:nvSpPr>
        <p:spPr>
          <a:xfrm>
            <a:off x="1011239" y="4069401"/>
            <a:ext cx="10881360" cy="2100262"/>
          </a:xfrm>
        </p:spPr>
        <p:txBody>
          <a:bodyPr anchor="b"/>
          <a:lstStyle>
            <a:lvl1pPr marL="0" indent="0">
              <a:buNone/>
              <a:defRPr sz="2800">
                <a:solidFill>
                  <a:schemeClr val="tx1">
                    <a:tint val="75000"/>
                  </a:schemeClr>
                </a:solidFill>
              </a:defRPr>
            </a:lvl1pPr>
            <a:lvl2pPr marL="639965" indent="0">
              <a:buNone/>
              <a:defRPr sz="2500">
                <a:solidFill>
                  <a:schemeClr val="tx1">
                    <a:tint val="75000"/>
                  </a:schemeClr>
                </a:solidFill>
              </a:defRPr>
            </a:lvl2pPr>
            <a:lvl3pPr marL="1279930" indent="0">
              <a:buNone/>
              <a:defRPr sz="2100">
                <a:solidFill>
                  <a:schemeClr val="tx1">
                    <a:tint val="75000"/>
                  </a:schemeClr>
                </a:solidFill>
              </a:defRPr>
            </a:lvl3pPr>
            <a:lvl4pPr marL="1919894" indent="0">
              <a:buNone/>
              <a:defRPr sz="2000">
                <a:solidFill>
                  <a:schemeClr val="tx1">
                    <a:tint val="75000"/>
                  </a:schemeClr>
                </a:solidFill>
              </a:defRPr>
            </a:lvl4pPr>
            <a:lvl5pPr marL="2559858" indent="0">
              <a:buNone/>
              <a:defRPr sz="2000">
                <a:solidFill>
                  <a:schemeClr val="tx1">
                    <a:tint val="75000"/>
                  </a:schemeClr>
                </a:solidFill>
              </a:defRPr>
            </a:lvl5pPr>
            <a:lvl6pPr marL="3199822" indent="0">
              <a:buNone/>
              <a:defRPr sz="2000">
                <a:solidFill>
                  <a:schemeClr val="tx1">
                    <a:tint val="75000"/>
                  </a:schemeClr>
                </a:solidFill>
              </a:defRPr>
            </a:lvl6pPr>
            <a:lvl7pPr marL="3839787" indent="0">
              <a:buNone/>
              <a:defRPr sz="2000">
                <a:solidFill>
                  <a:schemeClr val="tx1">
                    <a:tint val="75000"/>
                  </a:schemeClr>
                </a:solidFill>
              </a:defRPr>
            </a:lvl7pPr>
            <a:lvl8pPr marL="4479752" indent="0">
              <a:buNone/>
              <a:defRPr sz="2000">
                <a:solidFill>
                  <a:schemeClr val="tx1">
                    <a:tint val="75000"/>
                  </a:schemeClr>
                </a:solidFill>
              </a:defRPr>
            </a:lvl8pPr>
            <a:lvl9pPr marL="5119717" indent="0">
              <a:buNone/>
              <a:defRPr sz="2000">
                <a:solidFill>
                  <a:schemeClr val="tx1">
                    <a:tint val="75000"/>
                  </a:schemeClr>
                </a:solidFill>
              </a:defRPr>
            </a:lvl9pPr>
          </a:lstStyle>
          <a:p>
            <a:pPr lvl="0"/>
            <a:r>
              <a:rPr lang="fr-FR" smtClean="0"/>
              <a:t>Fare clic per modificare gli stili del testo dello schema</a:t>
            </a:r>
          </a:p>
        </p:txBody>
      </p:sp>
      <p:sp>
        <p:nvSpPr>
          <p:cNvPr id="4" name="Segnaposto data 3"/>
          <p:cNvSpPr>
            <a:spLocks noGrp="1"/>
          </p:cNvSpPr>
          <p:nvPr>
            <p:ph type="dt" sz="half" idx="10"/>
          </p:nvPr>
        </p:nvSpPr>
        <p:spPr/>
        <p:txBody>
          <a:bodyPr/>
          <a:lstStyle/>
          <a:p>
            <a:fld id="{07C325F0-49A2-E54E-A455-8CA12C9F53FC}" type="datetimeFigureOut">
              <a:rPr lang="it-IT" smtClean="0"/>
              <a:pPr/>
              <a:t>2-03-2017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smtClean="0"/>
              <a:t>Fare clic per modificare stile</a:t>
            </a:r>
            <a:endParaRPr lang="it-IT"/>
          </a:p>
        </p:txBody>
      </p:sp>
      <p:sp>
        <p:nvSpPr>
          <p:cNvPr id="3" name="Segnaposto contenuto 2"/>
          <p:cNvSpPr>
            <a:spLocks noGrp="1"/>
          </p:cNvSpPr>
          <p:nvPr>
            <p:ph sz="half" idx="1"/>
          </p:nvPr>
        </p:nvSpPr>
        <p:spPr>
          <a:xfrm>
            <a:off x="640080" y="2240282"/>
            <a:ext cx="5654040" cy="6336348"/>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4" name="Segnaposto contenuto 3"/>
          <p:cNvSpPr>
            <a:spLocks noGrp="1"/>
          </p:cNvSpPr>
          <p:nvPr>
            <p:ph sz="half" idx="2"/>
          </p:nvPr>
        </p:nvSpPr>
        <p:spPr>
          <a:xfrm>
            <a:off x="6507480" y="2240282"/>
            <a:ext cx="5654040" cy="6336348"/>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5" name="Segnaposto data 4"/>
          <p:cNvSpPr>
            <a:spLocks noGrp="1"/>
          </p:cNvSpPr>
          <p:nvPr>
            <p:ph type="dt" sz="half" idx="10"/>
          </p:nvPr>
        </p:nvSpPr>
        <p:spPr/>
        <p:txBody>
          <a:bodyPr/>
          <a:lstStyle/>
          <a:p>
            <a:fld id="{07C325F0-49A2-E54E-A455-8CA12C9F53FC}" type="datetimeFigureOut">
              <a:rPr lang="it-IT" smtClean="0"/>
              <a:pPr/>
              <a:t>2-03-2017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fr-FR" smtClean="0"/>
              <a:t>Fare clic per modificare stile</a:t>
            </a:r>
            <a:endParaRPr lang="it-IT"/>
          </a:p>
        </p:txBody>
      </p:sp>
      <p:sp>
        <p:nvSpPr>
          <p:cNvPr id="3" name="Segnaposto testo 2"/>
          <p:cNvSpPr>
            <a:spLocks noGrp="1"/>
          </p:cNvSpPr>
          <p:nvPr>
            <p:ph type="body" idx="1"/>
          </p:nvPr>
        </p:nvSpPr>
        <p:spPr>
          <a:xfrm>
            <a:off x="640083" y="2149161"/>
            <a:ext cx="5656263" cy="895667"/>
          </a:xfrm>
        </p:spPr>
        <p:txBody>
          <a:bodyPr anchor="b"/>
          <a:lstStyle>
            <a:lvl1pPr marL="0" indent="0">
              <a:buNone/>
              <a:defRPr sz="3300" b="1"/>
            </a:lvl1pPr>
            <a:lvl2pPr marL="639965" indent="0">
              <a:buNone/>
              <a:defRPr sz="2800" b="1"/>
            </a:lvl2pPr>
            <a:lvl3pPr marL="1279930" indent="0">
              <a:buNone/>
              <a:defRPr sz="2500" b="1"/>
            </a:lvl3pPr>
            <a:lvl4pPr marL="1919894" indent="0">
              <a:buNone/>
              <a:defRPr sz="2100" b="1"/>
            </a:lvl4pPr>
            <a:lvl5pPr marL="2559858" indent="0">
              <a:buNone/>
              <a:defRPr sz="2100" b="1"/>
            </a:lvl5pPr>
            <a:lvl6pPr marL="3199822" indent="0">
              <a:buNone/>
              <a:defRPr sz="2100" b="1"/>
            </a:lvl6pPr>
            <a:lvl7pPr marL="3839787" indent="0">
              <a:buNone/>
              <a:defRPr sz="2100" b="1"/>
            </a:lvl7pPr>
            <a:lvl8pPr marL="4479752" indent="0">
              <a:buNone/>
              <a:defRPr sz="2100" b="1"/>
            </a:lvl8pPr>
            <a:lvl9pPr marL="5119717" indent="0">
              <a:buNone/>
              <a:defRPr sz="2100" b="1"/>
            </a:lvl9pPr>
          </a:lstStyle>
          <a:p>
            <a:pPr lvl="0"/>
            <a:r>
              <a:rPr lang="fr-FR" smtClean="0"/>
              <a:t>Fare clic per modificare gli stili del testo dello schema</a:t>
            </a:r>
          </a:p>
        </p:txBody>
      </p:sp>
      <p:sp>
        <p:nvSpPr>
          <p:cNvPr id="4" name="Segnaposto contenuto 3"/>
          <p:cNvSpPr>
            <a:spLocks noGrp="1"/>
          </p:cNvSpPr>
          <p:nvPr>
            <p:ph sz="half" idx="2"/>
          </p:nvPr>
        </p:nvSpPr>
        <p:spPr>
          <a:xfrm>
            <a:off x="640083" y="3044827"/>
            <a:ext cx="5656263" cy="5531803"/>
          </a:xfrm>
        </p:spPr>
        <p:txBody>
          <a:bodyPr/>
          <a:lstStyle>
            <a:lvl1pPr>
              <a:defRPr sz="3300"/>
            </a:lvl1pPr>
            <a:lvl2pPr>
              <a:defRPr sz="2800"/>
            </a:lvl2pPr>
            <a:lvl3pPr>
              <a:defRPr sz="2500"/>
            </a:lvl3pPr>
            <a:lvl4pPr>
              <a:defRPr sz="2100"/>
            </a:lvl4pPr>
            <a:lvl5pPr>
              <a:defRPr sz="2100"/>
            </a:lvl5pPr>
            <a:lvl6pPr>
              <a:defRPr sz="2100"/>
            </a:lvl6pPr>
            <a:lvl7pPr>
              <a:defRPr sz="2100"/>
            </a:lvl7pPr>
            <a:lvl8pPr>
              <a:defRPr sz="2100"/>
            </a:lvl8pPr>
            <a:lvl9pPr>
              <a:defRPr sz="2100"/>
            </a:lvl9pPr>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5" name="Segnaposto testo 4"/>
          <p:cNvSpPr>
            <a:spLocks noGrp="1"/>
          </p:cNvSpPr>
          <p:nvPr>
            <p:ph type="body" sz="quarter" idx="3"/>
          </p:nvPr>
        </p:nvSpPr>
        <p:spPr>
          <a:xfrm>
            <a:off x="6503037" y="2149161"/>
            <a:ext cx="5658487" cy="895667"/>
          </a:xfrm>
        </p:spPr>
        <p:txBody>
          <a:bodyPr anchor="b"/>
          <a:lstStyle>
            <a:lvl1pPr marL="0" indent="0">
              <a:buNone/>
              <a:defRPr sz="3300" b="1"/>
            </a:lvl1pPr>
            <a:lvl2pPr marL="639965" indent="0">
              <a:buNone/>
              <a:defRPr sz="2800" b="1"/>
            </a:lvl2pPr>
            <a:lvl3pPr marL="1279930" indent="0">
              <a:buNone/>
              <a:defRPr sz="2500" b="1"/>
            </a:lvl3pPr>
            <a:lvl4pPr marL="1919894" indent="0">
              <a:buNone/>
              <a:defRPr sz="2100" b="1"/>
            </a:lvl4pPr>
            <a:lvl5pPr marL="2559858" indent="0">
              <a:buNone/>
              <a:defRPr sz="2100" b="1"/>
            </a:lvl5pPr>
            <a:lvl6pPr marL="3199822" indent="0">
              <a:buNone/>
              <a:defRPr sz="2100" b="1"/>
            </a:lvl6pPr>
            <a:lvl7pPr marL="3839787" indent="0">
              <a:buNone/>
              <a:defRPr sz="2100" b="1"/>
            </a:lvl7pPr>
            <a:lvl8pPr marL="4479752" indent="0">
              <a:buNone/>
              <a:defRPr sz="2100" b="1"/>
            </a:lvl8pPr>
            <a:lvl9pPr marL="5119717" indent="0">
              <a:buNone/>
              <a:defRPr sz="2100" b="1"/>
            </a:lvl9pPr>
          </a:lstStyle>
          <a:p>
            <a:pPr lvl="0"/>
            <a:r>
              <a:rPr lang="fr-FR" smtClean="0"/>
              <a:t>Fare clic per modificare gli stili del testo dello schema</a:t>
            </a:r>
          </a:p>
        </p:txBody>
      </p:sp>
      <p:sp>
        <p:nvSpPr>
          <p:cNvPr id="6" name="Segnaposto contenuto 5"/>
          <p:cNvSpPr>
            <a:spLocks noGrp="1"/>
          </p:cNvSpPr>
          <p:nvPr>
            <p:ph sz="quarter" idx="4"/>
          </p:nvPr>
        </p:nvSpPr>
        <p:spPr>
          <a:xfrm>
            <a:off x="6503037" y="3044827"/>
            <a:ext cx="5658487" cy="5531803"/>
          </a:xfrm>
        </p:spPr>
        <p:txBody>
          <a:bodyPr/>
          <a:lstStyle>
            <a:lvl1pPr>
              <a:defRPr sz="3300"/>
            </a:lvl1pPr>
            <a:lvl2pPr>
              <a:defRPr sz="2800"/>
            </a:lvl2pPr>
            <a:lvl3pPr>
              <a:defRPr sz="2500"/>
            </a:lvl3pPr>
            <a:lvl4pPr>
              <a:defRPr sz="2100"/>
            </a:lvl4pPr>
            <a:lvl5pPr>
              <a:defRPr sz="2100"/>
            </a:lvl5pPr>
            <a:lvl6pPr>
              <a:defRPr sz="2100"/>
            </a:lvl6pPr>
            <a:lvl7pPr>
              <a:defRPr sz="2100"/>
            </a:lvl7pPr>
            <a:lvl8pPr>
              <a:defRPr sz="2100"/>
            </a:lvl8pPr>
            <a:lvl9pPr>
              <a:defRPr sz="2100"/>
            </a:lvl9pPr>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7" name="Segnaposto data 6"/>
          <p:cNvSpPr>
            <a:spLocks noGrp="1"/>
          </p:cNvSpPr>
          <p:nvPr>
            <p:ph type="dt" sz="half" idx="10"/>
          </p:nvPr>
        </p:nvSpPr>
        <p:spPr/>
        <p:txBody>
          <a:bodyPr/>
          <a:lstStyle/>
          <a:p>
            <a:fld id="{07C325F0-49A2-E54E-A455-8CA12C9F53FC}" type="datetimeFigureOut">
              <a:rPr lang="it-IT" smtClean="0"/>
              <a:pPr/>
              <a:t>2-03-2017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fr-FR" smtClean="0"/>
              <a:t>Fare clic per modificare stile</a:t>
            </a:r>
            <a:endParaRPr lang="it-IT"/>
          </a:p>
        </p:txBody>
      </p:sp>
      <p:sp>
        <p:nvSpPr>
          <p:cNvPr id="3" name="Segnaposto data 2"/>
          <p:cNvSpPr>
            <a:spLocks noGrp="1"/>
          </p:cNvSpPr>
          <p:nvPr>
            <p:ph type="dt" sz="half" idx="10"/>
          </p:nvPr>
        </p:nvSpPr>
        <p:spPr/>
        <p:txBody>
          <a:bodyPr/>
          <a:lstStyle/>
          <a:p>
            <a:fld id="{07C325F0-49A2-E54E-A455-8CA12C9F53FC}" type="datetimeFigureOut">
              <a:rPr lang="it-IT" smtClean="0"/>
              <a:pPr/>
              <a:t>2-03-2017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7C325F0-49A2-E54E-A455-8CA12C9F53FC}" type="datetimeFigureOut">
              <a:rPr lang="it-IT" smtClean="0"/>
              <a:pPr/>
              <a:t>2-03-2017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40083" y="382270"/>
            <a:ext cx="4211639" cy="1626870"/>
          </a:xfrm>
        </p:spPr>
        <p:txBody>
          <a:bodyPr anchor="b"/>
          <a:lstStyle>
            <a:lvl1pPr algn="l">
              <a:defRPr sz="2800" b="1"/>
            </a:lvl1pPr>
          </a:lstStyle>
          <a:p>
            <a:r>
              <a:rPr lang="fr-FR" smtClean="0"/>
              <a:t>Fare clic per modificare stile</a:t>
            </a:r>
            <a:endParaRPr lang="it-IT"/>
          </a:p>
        </p:txBody>
      </p:sp>
      <p:sp>
        <p:nvSpPr>
          <p:cNvPr id="3" name="Segnaposto contenuto 2"/>
          <p:cNvSpPr>
            <a:spLocks noGrp="1"/>
          </p:cNvSpPr>
          <p:nvPr>
            <p:ph idx="1"/>
          </p:nvPr>
        </p:nvSpPr>
        <p:spPr>
          <a:xfrm>
            <a:off x="5005069" y="382273"/>
            <a:ext cx="7156451" cy="819435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4" name="Segnaposto testo 3"/>
          <p:cNvSpPr>
            <a:spLocks noGrp="1"/>
          </p:cNvSpPr>
          <p:nvPr>
            <p:ph type="body" sz="half" idx="2"/>
          </p:nvPr>
        </p:nvSpPr>
        <p:spPr>
          <a:xfrm>
            <a:off x="640083" y="2009143"/>
            <a:ext cx="4211639" cy="6567488"/>
          </a:xfrm>
        </p:spPr>
        <p:txBody>
          <a:bodyPr/>
          <a:lstStyle>
            <a:lvl1pPr marL="0" indent="0">
              <a:buNone/>
              <a:defRPr sz="2000"/>
            </a:lvl1pPr>
            <a:lvl2pPr marL="639965" indent="0">
              <a:buNone/>
              <a:defRPr sz="1700"/>
            </a:lvl2pPr>
            <a:lvl3pPr marL="1279930" indent="0">
              <a:buNone/>
              <a:defRPr sz="1300"/>
            </a:lvl3pPr>
            <a:lvl4pPr marL="1919894" indent="0">
              <a:buNone/>
              <a:defRPr sz="1300"/>
            </a:lvl4pPr>
            <a:lvl5pPr marL="2559858" indent="0">
              <a:buNone/>
              <a:defRPr sz="1300"/>
            </a:lvl5pPr>
            <a:lvl6pPr marL="3199822" indent="0">
              <a:buNone/>
              <a:defRPr sz="1300"/>
            </a:lvl6pPr>
            <a:lvl7pPr marL="3839787" indent="0">
              <a:buNone/>
              <a:defRPr sz="1300"/>
            </a:lvl7pPr>
            <a:lvl8pPr marL="4479752" indent="0">
              <a:buNone/>
              <a:defRPr sz="1300"/>
            </a:lvl8pPr>
            <a:lvl9pPr marL="5119717" indent="0">
              <a:buNone/>
              <a:defRPr sz="1300"/>
            </a:lvl9pPr>
          </a:lstStyle>
          <a:p>
            <a:pPr lvl="0"/>
            <a:r>
              <a:rPr lang="fr-FR" smtClean="0"/>
              <a:t>Fare clic per modificare gli stili del testo dello schema</a:t>
            </a:r>
          </a:p>
        </p:txBody>
      </p:sp>
      <p:sp>
        <p:nvSpPr>
          <p:cNvPr id="5" name="Segnaposto data 4"/>
          <p:cNvSpPr>
            <a:spLocks noGrp="1"/>
          </p:cNvSpPr>
          <p:nvPr>
            <p:ph type="dt" sz="half" idx="10"/>
          </p:nvPr>
        </p:nvSpPr>
        <p:spPr/>
        <p:txBody>
          <a:bodyPr/>
          <a:lstStyle/>
          <a:p>
            <a:fld id="{07C325F0-49A2-E54E-A455-8CA12C9F53FC}" type="datetimeFigureOut">
              <a:rPr lang="it-IT" smtClean="0"/>
              <a:pPr/>
              <a:t>2-03-2017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509203" y="6720843"/>
            <a:ext cx="7680960" cy="793433"/>
          </a:xfrm>
        </p:spPr>
        <p:txBody>
          <a:bodyPr anchor="b"/>
          <a:lstStyle>
            <a:lvl1pPr algn="l">
              <a:defRPr sz="2800" b="1"/>
            </a:lvl1pPr>
          </a:lstStyle>
          <a:p>
            <a:r>
              <a:rPr lang="fr-FR" smtClean="0"/>
              <a:t>Fare clic per modificare stile</a:t>
            </a:r>
            <a:endParaRPr lang="it-IT"/>
          </a:p>
        </p:txBody>
      </p:sp>
      <p:sp>
        <p:nvSpPr>
          <p:cNvPr id="3" name="Segnaposto immagine 2"/>
          <p:cNvSpPr>
            <a:spLocks noGrp="1"/>
          </p:cNvSpPr>
          <p:nvPr>
            <p:ph type="pic" idx="1"/>
          </p:nvPr>
        </p:nvSpPr>
        <p:spPr>
          <a:xfrm>
            <a:off x="2509203" y="857885"/>
            <a:ext cx="7680960" cy="5760720"/>
          </a:xfrm>
        </p:spPr>
        <p:txBody>
          <a:bodyPr/>
          <a:lstStyle>
            <a:lvl1pPr marL="0" indent="0">
              <a:buNone/>
              <a:defRPr sz="4500"/>
            </a:lvl1pPr>
            <a:lvl2pPr marL="639965" indent="0">
              <a:buNone/>
              <a:defRPr sz="3900"/>
            </a:lvl2pPr>
            <a:lvl3pPr marL="1279930" indent="0">
              <a:buNone/>
              <a:defRPr sz="3300"/>
            </a:lvl3pPr>
            <a:lvl4pPr marL="1919894" indent="0">
              <a:buNone/>
              <a:defRPr sz="2800"/>
            </a:lvl4pPr>
            <a:lvl5pPr marL="2559858" indent="0">
              <a:buNone/>
              <a:defRPr sz="2800"/>
            </a:lvl5pPr>
            <a:lvl6pPr marL="3199822" indent="0">
              <a:buNone/>
              <a:defRPr sz="2800"/>
            </a:lvl6pPr>
            <a:lvl7pPr marL="3839787" indent="0">
              <a:buNone/>
              <a:defRPr sz="2800"/>
            </a:lvl7pPr>
            <a:lvl8pPr marL="4479752" indent="0">
              <a:buNone/>
              <a:defRPr sz="2800"/>
            </a:lvl8pPr>
            <a:lvl9pPr marL="5119717" indent="0">
              <a:buNone/>
              <a:defRPr sz="2800"/>
            </a:lvl9pPr>
          </a:lstStyle>
          <a:p>
            <a:endParaRPr lang="it-IT"/>
          </a:p>
        </p:txBody>
      </p:sp>
      <p:sp>
        <p:nvSpPr>
          <p:cNvPr id="4" name="Segnaposto testo 3"/>
          <p:cNvSpPr>
            <a:spLocks noGrp="1"/>
          </p:cNvSpPr>
          <p:nvPr>
            <p:ph type="body" sz="half" idx="2"/>
          </p:nvPr>
        </p:nvSpPr>
        <p:spPr>
          <a:xfrm>
            <a:off x="2509203" y="7514276"/>
            <a:ext cx="7680960" cy="1126807"/>
          </a:xfrm>
        </p:spPr>
        <p:txBody>
          <a:bodyPr/>
          <a:lstStyle>
            <a:lvl1pPr marL="0" indent="0">
              <a:buNone/>
              <a:defRPr sz="2000"/>
            </a:lvl1pPr>
            <a:lvl2pPr marL="639965" indent="0">
              <a:buNone/>
              <a:defRPr sz="1700"/>
            </a:lvl2pPr>
            <a:lvl3pPr marL="1279930" indent="0">
              <a:buNone/>
              <a:defRPr sz="1300"/>
            </a:lvl3pPr>
            <a:lvl4pPr marL="1919894" indent="0">
              <a:buNone/>
              <a:defRPr sz="1300"/>
            </a:lvl4pPr>
            <a:lvl5pPr marL="2559858" indent="0">
              <a:buNone/>
              <a:defRPr sz="1300"/>
            </a:lvl5pPr>
            <a:lvl6pPr marL="3199822" indent="0">
              <a:buNone/>
              <a:defRPr sz="1300"/>
            </a:lvl6pPr>
            <a:lvl7pPr marL="3839787" indent="0">
              <a:buNone/>
              <a:defRPr sz="1300"/>
            </a:lvl7pPr>
            <a:lvl8pPr marL="4479752" indent="0">
              <a:buNone/>
              <a:defRPr sz="1300"/>
            </a:lvl8pPr>
            <a:lvl9pPr marL="5119717" indent="0">
              <a:buNone/>
              <a:defRPr sz="1300"/>
            </a:lvl9pPr>
          </a:lstStyle>
          <a:p>
            <a:pPr lvl="0"/>
            <a:r>
              <a:rPr lang="fr-FR" smtClean="0"/>
              <a:t>Fare clic per modificare gli stili del testo dello schema</a:t>
            </a:r>
          </a:p>
        </p:txBody>
      </p:sp>
      <p:sp>
        <p:nvSpPr>
          <p:cNvPr id="5" name="Segnaposto data 4"/>
          <p:cNvSpPr>
            <a:spLocks noGrp="1"/>
          </p:cNvSpPr>
          <p:nvPr>
            <p:ph type="dt" sz="half" idx="10"/>
          </p:nvPr>
        </p:nvSpPr>
        <p:spPr/>
        <p:txBody>
          <a:bodyPr/>
          <a:lstStyle/>
          <a:p>
            <a:fld id="{07C325F0-49A2-E54E-A455-8CA12C9F53FC}" type="datetimeFigureOut">
              <a:rPr lang="it-IT" smtClean="0"/>
              <a:pPr/>
              <a:t>2-03-2017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C3A195B-EEBB-2746-BB20-73AC3753E3F2}"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40080" y="384493"/>
            <a:ext cx="11521440" cy="1600200"/>
          </a:xfrm>
          <a:prstGeom prst="rect">
            <a:avLst/>
          </a:prstGeom>
        </p:spPr>
        <p:txBody>
          <a:bodyPr vert="horz" lIns="127993" tIns="63997" rIns="127993" bIns="63997" rtlCol="0" anchor="ctr">
            <a:normAutofit/>
          </a:bodyPr>
          <a:lstStyle/>
          <a:p>
            <a:r>
              <a:rPr lang="fr-FR" smtClean="0"/>
              <a:t>Fare clic per modificare stile</a:t>
            </a:r>
            <a:endParaRPr lang="it-IT"/>
          </a:p>
        </p:txBody>
      </p:sp>
      <p:sp>
        <p:nvSpPr>
          <p:cNvPr id="3" name="Segnaposto testo 2"/>
          <p:cNvSpPr>
            <a:spLocks noGrp="1"/>
          </p:cNvSpPr>
          <p:nvPr>
            <p:ph type="body" idx="1"/>
          </p:nvPr>
        </p:nvSpPr>
        <p:spPr>
          <a:xfrm>
            <a:off x="640080" y="2240282"/>
            <a:ext cx="11521440" cy="6336348"/>
          </a:xfrm>
          <a:prstGeom prst="rect">
            <a:avLst/>
          </a:prstGeom>
        </p:spPr>
        <p:txBody>
          <a:bodyPr vert="horz" lIns="127993" tIns="63997" rIns="127993" bIns="63997" rtlCol="0">
            <a:normAutofit/>
          </a:bodyPr>
          <a:lstStyle/>
          <a:p>
            <a:pPr lvl="0"/>
            <a:r>
              <a:rPr lang="fr-FR" smtClean="0"/>
              <a:t>Fare clic per modificare gli stili del testo dello schema</a:t>
            </a:r>
          </a:p>
          <a:p>
            <a:pPr lvl="1"/>
            <a:r>
              <a:rPr lang="fr-FR" smtClean="0"/>
              <a:t>Secondo livello</a:t>
            </a:r>
          </a:p>
          <a:p>
            <a:pPr lvl="2"/>
            <a:r>
              <a:rPr lang="fr-FR" smtClean="0"/>
              <a:t>Terzo livello</a:t>
            </a:r>
          </a:p>
          <a:p>
            <a:pPr lvl="3"/>
            <a:r>
              <a:rPr lang="fr-FR" smtClean="0"/>
              <a:t>Quarto livello</a:t>
            </a:r>
          </a:p>
          <a:p>
            <a:pPr lvl="4"/>
            <a:r>
              <a:rPr lang="fr-FR" smtClean="0"/>
              <a:t>Quinto livello</a:t>
            </a:r>
            <a:endParaRPr lang="it-IT"/>
          </a:p>
        </p:txBody>
      </p:sp>
      <p:sp>
        <p:nvSpPr>
          <p:cNvPr id="4" name="Segnaposto data 3"/>
          <p:cNvSpPr>
            <a:spLocks noGrp="1"/>
          </p:cNvSpPr>
          <p:nvPr>
            <p:ph type="dt" sz="half" idx="2"/>
          </p:nvPr>
        </p:nvSpPr>
        <p:spPr>
          <a:xfrm>
            <a:off x="640080" y="8898895"/>
            <a:ext cx="2987040" cy="511175"/>
          </a:xfrm>
          <a:prstGeom prst="rect">
            <a:avLst/>
          </a:prstGeom>
        </p:spPr>
        <p:txBody>
          <a:bodyPr vert="horz" lIns="127993" tIns="63997" rIns="127993" bIns="63997" rtlCol="0" anchor="ctr"/>
          <a:lstStyle>
            <a:lvl1pPr algn="l">
              <a:defRPr sz="1700">
                <a:solidFill>
                  <a:schemeClr val="tx1">
                    <a:tint val="75000"/>
                  </a:schemeClr>
                </a:solidFill>
              </a:defRPr>
            </a:lvl1pPr>
          </a:lstStyle>
          <a:p>
            <a:fld id="{07C325F0-49A2-E54E-A455-8CA12C9F53FC}" type="datetimeFigureOut">
              <a:rPr lang="it-IT" smtClean="0"/>
              <a:pPr/>
              <a:t>2-03-2017</a:t>
            </a:fld>
            <a:endParaRPr lang="it-IT"/>
          </a:p>
        </p:txBody>
      </p:sp>
      <p:sp>
        <p:nvSpPr>
          <p:cNvPr id="5" name="Segnaposto piè di pagina 4"/>
          <p:cNvSpPr>
            <a:spLocks noGrp="1"/>
          </p:cNvSpPr>
          <p:nvPr>
            <p:ph type="ftr" sz="quarter" idx="3"/>
          </p:nvPr>
        </p:nvSpPr>
        <p:spPr>
          <a:xfrm>
            <a:off x="4373880" y="8898895"/>
            <a:ext cx="4053840" cy="511175"/>
          </a:xfrm>
          <a:prstGeom prst="rect">
            <a:avLst/>
          </a:prstGeom>
        </p:spPr>
        <p:txBody>
          <a:bodyPr vert="horz" lIns="127993" tIns="63997" rIns="127993" bIns="63997" rtlCol="0" anchor="ctr"/>
          <a:lstStyle>
            <a:lvl1pPr algn="ctr">
              <a:defRPr sz="17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9174480" y="8898895"/>
            <a:ext cx="2987040" cy="511175"/>
          </a:xfrm>
          <a:prstGeom prst="rect">
            <a:avLst/>
          </a:prstGeom>
        </p:spPr>
        <p:txBody>
          <a:bodyPr vert="horz" lIns="127993" tIns="63997" rIns="127993" bIns="63997" rtlCol="0" anchor="ctr"/>
          <a:lstStyle>
            <a:lvl1pPr algn="r">
              <a:defRPr sz="1700">
                <a:solidFill>
                  <a:schemeClr val="tx1">
                    <a:tint val="75000"/>
                  </a:schemeClr>
                </a:solidFill>
              </a:defRPr>
            </a:lvl1pPr>
          </a:lstStyle>
          <a:p>
            <a:fld id="{8C3A195B-EEBB-2746-BB20-73AC3753E3F2}"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39965" rtl="0" eaLnBrk="1" latinLnBrk="0" hangingPunct="1">
        <a:spcBef>
          <a:spcPct val="0"/>
        </a:spcBef>
        <a:buNone/>
        <a:defRPr sz="6100" kern="1200">
          <a:solidFill>
            <a:schemeClr val="tx1"/>
          </a:solidFill>
          <a:latin typeface="+mj-lt"/>
          <a:ea typeface="+mj-ea"/>
          <a:cs typeface="+mj-cs"/>
        </a:defRPr>
      </a:lvl1pPr>
    </p:titleStyle>
    <p:bodyStyle>
      <a:lvl1pPr marL="479974" indent="-479974" algn="l" defTabSz="639965" rtl="0" eaLnBrk="1" latinLnBrk="0" hangingPunct="1">
        <a:spcBef>
          <a:spcPct val="20000"/>
        </a:spcBef>
        <a:buFont typeface="Arial"/>
        <a:buChar char="•"/>
        <a:defRPr sz="4500" kern="1200">
          <a:solidFill>
            <a:schemeClr val="tx1"/>
          </a:solidFill>
          <a:latin typeface="+mn-lt"/>
          <a:ea typeface="+mn-ea"/>
          <a:cs typeface="+mn-cs"/>
        </a:defRPr>
      </a:lvl1pPr>
      <a:lvl2pPr marL="1039942" indent="-399977" algn="l" defTabSz="639965" rtl="0" eaLnBrk="1" latinLnBrk="0" hangingPunct="1">
        <a:spcBef>
          <a:spcPct val="20000"/>
        </a:spcBef>
        <a:buFont typeface="Arial"/>
        <a:buChar char="–"/>
        <a:defRPr sz="3900" kern="1200">
          <a:solidFill>
            <a:schemeClr val="tx1"/>
          </a:solidFill>
          <a:latin typeface="+mn-lt"/>
          <a:ea typeface="+mn-ea"/>
          <a:cs typeface="+mn-cs"/>
        </a:defRPr>
      </a:lvl2pPr>
      <a:lvl3pPr marL="1599912" indent="-319982" algn="l" defTabSz="639965" rtl="0" eaLnBrk="1" latinLnBrk="0" hangingPunct="1">
        <a:spcBef>
          <a:spcPct val="20000"/>
        </a:spcBef>
        <a:buFont typeface="Arial"/>
        <a:buChar char="•"/>
        <a:defRPr sz="3300" kern="1200">
          <a:solidFill>
            <a:schemeClr val="tx1"/>
          </a:solidFill>
          <a:latin typeface="+mn-lt"/>
          <a:ea typeface="+mn-ea"/>
          <a:cs typeface="+mn-cs"/>
        </a:defRPr>
      </a:lvl3pPr>
      <a:lvl4pPr marL="2239875" indent="-319982" algn="l" defTabSz="639965" rtl="0" eaLnBrk="1" latinLnBrk="0" hangingPunct="1">
        <a:spcBef>
          <a:spcPct val="20000"/>
        </a:spcBef>
        <a:buFont typeface="Arial"/>
        <a:buChar char="–"/>
        <a:defRPr sz="2800" kern="1200">
          <a:solidFill>
            <a:schemeClr val="tx1"/>
          </a:solidFill>
          <a:latin typeface="+mn-lt"/>
          <a:ea typeface="+mn-ea"/>
          <a:cs typeface="+mn-cs"/>
        </a:defRPr>
      </a:lvl4pPr>
      <a:lvl5pPr marL="2879840" indent="-319982" algn="l" defTabSz="639965" rtl="0" eaLnBrk="1" latinLnBrk="0" hangingPunct="1">
        <a:spcBef>
          <a:spcPct val="20000"/>
        </a:spcBef>
        <a:buFont typeface="Arial"/>
        <a:buChar char="»"/>
        <a:defRPr sz="2800" kern="1200">
          <a:solidFill>
            <a:schemeClr val="tx1"/>
          </a:solidFill>
          <a:latin typeface="+mn-lt"/>
          <a:ea typeface="+mn-ea"/>
          <a:cs typeface="+mn-cs"/>
        </a:defRPr>
      </a:lvl5pPr>
      <a:lvl6pPr marL="3519805" indent="-319982" algn="l" defTabSz="639965" rtl="0" eaLnBrk="1" latinLnBrk="0" hangingPunct="1">
        <a:spcBef>
          <a:spcPct val="20000"/>
        </a:spcBef>
        <a:buFont typeface="Arial"/>
        <a:buChar char="•"/>
        <a:defRPr sz="2800" kern="1200">
          <a:solidFill>
            <a:schemeClr val="tx1"/>
          </a:solidFill>
          <a:latin typeface="+mn-lt"/>
          <a:ea typeface="+mn-ea"/>
          <a:cs typeface="+mn-cs"/>
        </a:defRPr>
      </a:lvl6pPr>
      <a:lvl7pPr marL="4159770" indent="-319982" algn="l" defTabSz="639965" rtl="0" eaLnBrk="1" latinLnBrk="0" hangingPunct="1">
        <a:spcBef>
          <a:spcPct val="20000"/>
        </a:spcBef>
        <a:buFont typeface="Arial"/>
        <a:buChar char="•"/>
        <a:defRPr sz="2800" kern="1200">
          <a:solidFill>
            <a:schemeClr val="tx1"/>
          </a:solidFill>
          <a:latin typeface="+mn-lt"/>
          <a:ea typeface="+mn-ea"/>
          <a:cs typeface="+mn-cs"/>
        </a:defRPr>
      </a:lvl7pPr>
      <a:lvl8pPr marL="4799734" indent="-319982" algn="l" defTabSz="639965" rtl="0" eaLnBrk="1" latinLnBrk="0" hangingPunct="1">
        <a:spcBef>
          <a:spcPct val="20000"/>
        </a:spcBef>
        <a:buFont typeface="Arial"/>
        <a:buChar char="•"/>
        <a:defRPr sz="2800" kern="1200">
          <a:solidFill>
            <a:schemeClr val="tx1"/>
          </a:solidFill>
          <a:latin typeface="+mn-lt"/>
          <a:ea typeface="+mn-ea"/>
          <a:cs typeface="+mn-cs"/>
        </a:defRPr>
      </a:lvl8pPr>
      <a:lvl9pPr marL="5439699" indent="-319982" algn="l" defTabSz="639965" rtl="0" eaLnBrk="1" latinLnBrk="0" hangingPunct="1">
        <a:spcBef>
          <a:spcPct val="20000"/>
        </a:spcBef>
        <a:buFont typeface="Arial"/>
        <a:buChar char="•"/>
        <a:defRPr sz="2800" kern="1200">
          <a:solidFill>
            <a:schemeClr val="tx1"/>
          </a:solidFill>
          <a:latin typeface="+mn-lt"/>
          <a:ea typeface="+mn-ea"/>
          <a:cs typeface="+mn-cs"/>
        </a:defRPr>
      </a:lvl9pPr>
    </p:bodyStyle>
    <p:otherStyle>
      <a:defPPr>
        <a:defRPr lang="it-IT"/>
      </a:defPPr>
      <a:lvl1pPr marL="0" algn="l" defTabSz="639965" rtl="0" eaLnBrk="1" latinLnBrk="0" hangingPunct="1">
        <a:defRPr sz="2500" kern="1200">
          <a:solidFill>
            <a:schemeClr val="tx1"/>
          </a:solidFill>
          <a:latin typeface="+mn-lt"/>
          <a:ea typeface="+mn-ea"/>
          <a:cs typeface="+mn-cs"/>
        </a:defRPr>
      </a:lvl1pPr>
      <a:lvl2pPr marL="639965" algn="l" defTabSz="639965" rtl="0" eaLnBrk="1" latinLnBrk="0" hangingPunct="1">
        <a:defRPr sz="2500" kern="1200">
          <a:solidFill>
            <a:schemeClr val="tx1"/>
          </a:solidFill>
          <a:latin typeface="+mn-lt"/>
          <a:ea typeface="+mn-ea"/>
          <a:cs typeface="+mn-cs"/>
        </a:defRPr>
      </a:lvl2pPr>
      <a:lvl3pPr marL="1279930" algn="l" defTabSz="639965" rtl="0" eaLnBrk="1" latinLnBrk="0" hangingPunct="1">
        <a:defRPr sz="2500" kern="1200">
          <a:solidFill>
            <a:schemeClr val="tx1"/>
          </a:solidFill>
          <a:latin typeface="+mn-lt"/>
          <a:ea typeface="+mn-ea"/>
          <a:cs typeface="+mn-cs"/>
        </a:defRPr>
      </a:lvl3pPr>
      <a:lvl4pPr marL="1919894" algn="l" defTabSz="639965" rtl="0" eaLnBrk="1" latinLnBrk="0" hangingPunct="1">
        <a:defRPr sz="2500" kern="1200">
          <a:solidFill>
            <a:schemeClr val="tx1"/>
          </a:solidFill>
          <a:latin typeface="+mn-lt"/>
          <a:ea typeface="+mn-ea"/>
          <a:cs typeface="+mn-cs"/>
        </a:defRPr>
      </a:lvl4pPr>
      <a:lvl5pPr marL="2559858" algn="l" defTabSz="639965" rtl="0" eaLnBrk="1" latinLnBrk="0" hangingPunct="1">
        <a:defRPr sz="2500" kern="1200">
          <a:solidFill>
            <a:schemeClr val="tx1"/>
          </a:solidFill>
          <a:latin typeface="+mn-lt"/>
          <a:ea typeface="+mn-ea"/>
          <a:cs typeface="+mn-cs"/>
        </a:defRPr>
      </a:lvl5pPr>
      <a:lvl6pPr marL="3199822" algn="l" defTabSz="639965" rtl="0" eaLnBrk="1" latinLnBrk="0" hangingPunct="1">
        <a:defRPr sz="2500" kern="1200">
          <a:solidFill>
            <a:schemeClr val="tx1"/>
          </a:solidFill>
          <a:latin typeface="+mn-lt"/>
          <a:ea typeface="+mn-ea"/>
          <a:cs typeface="+mn-cs"/>
        </a:defRPr>
      </a:lvl6pPr>
      <a:lvl7pPr marL="3839787" algn="l" defTabSz="639965" rtl="0" eaLnBrk="1" latinLnBrk="0" hangingPunct="1">
        <a:defRPr sz="2500" kern="1200">
          <a:solidFill>
            <a:schemeClr val="tx1"/>
          </a:solidFill>
          <a:latin typeface="+mn-lt"/>
          <a:ea typeface="+mn-ea"/>
          <a:cs typeface="+mn-cs"/>
        </a:defRPr>
      </a:lvl7pPr>
      <a:lvl8pPr marL="4479752" algn="l" defTabSz="639965" rtl="0" eaLnBrk="1" latinLnBrk="0" hangingPunct="1">
        <a:defRPr sz="2500" kern="1200">
          <a:solidFill>
            <a:schemeClr val="tx1"/>
          </a:solidFill>
          <a:latin typeface="+mn-lt"/>
          <a:ea typeface="+mn-ea"/>
          <a:cs typeface="+mn-cs"/>
        </a:defRPr>
      </a:lvl8pPr>
      <a:lvl9pPr marL="5119717" algn="l" defTabSz="639965"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2" name="Immagine 81"/>
          <p:cNvPicPr>
            <a:picLocks noChangeAspect="1"/>
          </p:cNvPicPr>
          <p:nvPr/>
        </p:nvPicPr>
        <p:blipFill>
          <a:blip r:embed="rId3"/>
          <a:stretch>
            <a:fillRect/>
          </a:stretch>
        </p:blipFill>
        <p:spPr>
          <a:xfrm>
            <a:off x="4471590" y="549921"/>
            <a:ext cx="3963600" cy="3963600"/>
          </a:xfrm>
          <a:prstGeom prst="rect">
            <a:avLst/>
          </a:prstGeom>
        </p:spPr>
      </p:pic>
      <p:pic>
        <p:nvPicPr>
          <p:cNvPr id="81" name="Immagine 80"/>
          <p:cNvPicPr>
            <a:picLocks noChangeAspect="1"/>
          </p:cNvPicPr>
          <p:nvPr/>
        </p:nvPicPr>
        <p:blipFill>
          <a:blip r:embed="rId4"/>
          <a:stretch>
            <a:fillRect/>
          </a:stretch>
        </p:blipFill>
        <p:spPr>
          <a:xfrm>
            <a:off x="253995" y="541454"/>
            <a:ext cx="3963600" cy="3963600"/>
          </a:xfrm>
          <a:prstGeom prst="rect">
            <a:avLst/>
          </a:prstGeom>
        </p:spPr>
      </p:pic>
      <p:pic>
        <p:nvPicPr>
          <p:cNvPr id="80" name="Immagine 79"/>
          <p:cNvPicPr>
            <a:picLocks noChangeAspect="1"/>
          </p:cNvPicPr>
          <p:nvPr/>
        </p:nvPicPr>
        <p:blipFill>
          <a:blip r:embed="rId5"/>
          <a:stretch>
            <a:fillRect/>
          </a:stretch>
        </p:blipFill>
        <p:spPr>
          <a:xfrm>
            <a:off x="8728069" y="537221"/>
            <a:ext cx="3963943" cy="3963943"/>
          </a:xfrm>
          <a:prstGeom prst="rect">
            <a:avLst/>
          </a:prstGeom>
        </p:spPr>
      </p:pic>
      <p:sp>
        <p:nvSpPr>
          <p:cNvPr id="15" name="CasellaDiTesto 14"/>
          <p:cNvSpPr txBox="1"/>
          <p:nvPr/>
        </p:nvSpPr>
        <p:spPr>
          <a:xfrm flipH="1">
            <a:off x="-50799" y="394435"/>
            <a:ext cx="677980" cy="560131"/>
          </a:xfrm>
          <a:prstGeom prst="rect">
            <a:avLst/>
          </a:prstGeom>
          <a:noFill/>
        </p:spPr>
        <p:txBody>
          <a:bodyPr wrap="square" lIns="127993" tIns="63997" rIns="127993" bIns="63997" rtlCol="0">
            <a:spAutoFit/>
          </a:bodyPr>
          <a:lstStyle/>
          <a:p>
            <a:r>
              <a:rPr lang="it-IT" sz="2800" dirty="0" smtClean="0">
                <a:latin typeface="Helvetica"/>
                <a:cs typeface="Helvetica"/>
              </a:rPr>
              <a:t>A</a:t>
            </a:r>
            <a:endParaRPr lang="it-IT" sz="2800" dirty="0">
              <a:latin typeface="Helvetica"/>
              <a:cs typeface="Helvetica"/>
            </a:endParaRPr>
          </a:p>
        </p:txBody>
      </p:sp>
      <p:sp>
        <p:nvSpPr>
          <p:cNvPr id="16" name="CasellaDiTesto 15"/>
          <p:cNvSpPr txBox="1"/>
          <p:nvPr/>
        </p:nvSpPr>
        <p:spPr>
          <a:xfrm flipH="1">
            <a:off x="4138360" y="385297"/>
            <a:ext cx="677980" cy="560131"/>
          </a:xfrm>
          <a:prstGeom prst="rect">
            <a:avLst/>
          </a:prstGeom>
          <a:noFill/>
        </p:spPr>
        <p:txBody>
          <a:bodyPr wrap="square" lIns="127993" tIns="63997" rIns="127993" bIns="63997" rtlCol="0">
            <a:spAutoFit/>
          </a:bodyPr>
          <a:lstStyle/>
          <a:p>
            <a:r>
              <a:rPr lang="it-IT" sz="2800" dirty="0" err="1" smtClean="0">
                <a:latin typeface="Helvetica"/>
                <a:cs typeface="Helvetica"/>
              </a:rPr>
              <a:t>B</a:t>
            </a:r>
            <a:endParaRPr lang="it-IT" sz="2800" dirty="0">
              <a:latin typeface="Helvetica"/>
              <a:cs typeface="Helvetica"/>
            </a:endParaRPr>
          </a:p>
        </p:txBody>
      </p:sp>
      <p:sp>
        <p:nvSpPr>
          <p:cNvPr id="17" name="CasellaDiTesto 16"/>
          <p:cNvSpPr txBox="1"/>
          <p:nvPr/>
        </p:nvSpPr>
        <p:spPr>
          <a:xfrm flipH="1">
            <a:off x="8408486" y="410697"/>
            <a:ext cx="677980" cy="560131"/>
          </a:xfrm>
          <a:prstGeom prst="rect">
            <a:avLst/>
          </a:prstGeom>
          <a:noFill/>
        </p:spPr>
        <p:txBody>
          <a:bodyPr wrap="square" lIns="127993" tIns="63997" rIns="127993" bIns="63997" rtlCol="0">
            <a:spAutoFit/>
          </a:bodyPr>
          <a:lstStyle/>
          <a:p>
            <a:r>
              <a:rPr lang="it-IT" sz="2800" dirty="0" err="1" smtClean="0">
                <a:latin typeface="Helvetica"/>
                <a:cs typeface="Helvetica"/>
              </a:rPr>
              <a:t>C</a:t>
            </a:r>
            <a:endParaRPr lang="it-IT" sz="2800" dirty="0">
              <a:latin typeface="Helvetica"/>
              <a:cs typeface="Helvetica"/>
            </a:endParaRPr>
          </a:p>
        </p:txBody>
      </p:sp>
      <p:grpSp>
        <p:nvGrpSpPr>
          <p:cNvPr id="56" name="Gruppo 55"/>
          <p:cNvGrpSpPr/>
          <p:nvPr/>
        </p:nvGrpSpPr>
        <p:grpSpPr>
          <a:xfrm>
            <a:off x="33865" y="4593191"/>
            <a:ext cx="12801600" cy="4774305"/>
            <a:chOff x="-1" y="2408834"/>
            <a:chExt cx="12801600" cy="4774305"/>
          </a:xfrm>
        </p:grpSpPr>
        <p:pic>
          <p:nvPicPr>
            <p:cNvPr id="14" name="Immagine 13"/>
            <p:cNvPicPr>
              <a:picLocks noChangeAspect="1"/>
            </p:cNvPicPr>
            <p:nvPr/>
          </p:nvPicPr>
          <p:blipFill>
            <a:blip r:embed="rId6"/>
            <a:stretch>
              <a:fillRect/>
            </a:stretch>
          </p:blipFill>
          <p:spPr>
            <a:xfrm>
              <a:off x="-1" y="2408834"/>
              <a:ext cx="4108059" cy="4764780"/>
            </a:xfrm>
            <a:prstGeom prst="rect">
              <a:avLst/>
            </a:prstGeom>
          </p:spPr>
        </p:pic>
        <p:pic>
          <p:nvPicPr>
            <p:cNvPr id="18" name="Immagine 17"/>
            <p:cNvPicPr>
              <a:picLocks noChangeAspect="1"/>
            </p:cNvPicPr>
            <p:nvPr/>
          </p:nvPicPr>
          <p:blipFill>
            <a:blip r:embed="rId7"/>
            <a:stretch>
              <a:fillRect/>
            </a:stretch>
          </p:blipFill>
          <p:spPr>
            <a:xfrm>
              <a:off x="4129895" y="2418359"/>
              <a:ext cx="4238901" cy="4764780"/>
            </a:xfrm>
            <a:prstGeom prst="rect">
              <a:avLst/>
            </a:prstGeom>
          </p:spPr>
        </p:pic>
        <p:pic>
          <p:nvPicPr>
            <p:cNvPr id="19" name="Immagine 18"/>
            <p:cNvPicPr>
              <a:picLocks noChangeAspect="1"/>
            </p:cNvPicPr>
            <p:nvPr/>
          </p:nvPicPr>
          <p:blipFill>
            <a:blip r:embed="rId8"/>
            <a:stretch>
              <a:fillRect/>
            </a:stretch>
          </p:blipFill>
          <p:spPr>
            <a:xfrm>
              <a:off x="8474074" y="2408834"/>
              <a:ext cx="4327525" cy="4764780"/>
            </a:xfrm>
            <a:prstGeom prst="rect">
              <a:avLst/>
            </a:prstGeom>
          </p:spPr>
        </p:pic>
        <p:grpSp>
          <p:nvGrpSpPr>
            <p:cNvPr id="46" name="Gruppo 45"/>
            <p:cNvGrpSpPr/>
            <p:nvPr/>
          </p:nvGrpSpPr>
          <p:grpSpPr>
            <a:xfrm>
              <a:off x="38100" y="6587067"/>
              <a:ext cx="1057325" cy="559858"/>
              <a:chOff x="38100" y="6587067"/>
              <a:chExt cx="1057325" cy="559858"/>
            </a:xfrm>
          </p:grpSpPr>
          <p:sp>
            <p:nvSpPr>
              <p:cNvPr id="21" name="Rettangolo 20"/>
              <p:cNvSpPr/>
              <p:nvPr/>
            </p:nvSpPr>
            <p:spPr>
              <a:xfrm>
                <a:off x="47758" y="6587067"/>
                <a:ext cx="997897" cy="55985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a:p>
            </p:txBody>
          </p:sp>
          <p:sp>
            <p:nvSpPr>
              <p:cNvPr id="8" name="CasellaDiTesto 7"/>
              <p:cNvSpPr txBox="1"/>
              <p:nvPr/>
            </p:nvSpPr>
            <p:spPr>
              <a:xfrm>
                <a:off x="38100" y="6625163"/>
                <a:ext cx="893231" cy="93138"/>
              </a:xfrm>
              <a:prstGeom prst="rect">
                <a:avLst/>
              </a:prstGeom>
              <a:noFill/>
            </p:spPr>
            <p:txBody>
              <a:bodyPr wrap="square" lIns="0" tIns="0" rIns="0" bIns="0" rtlCol="0">
                <a:spAutoFit/>
              </a:bodyPr>
              <a:lstStyle/>
              <a:p>
                <a:r>
                  <a:rPr lang="en-US" sz="600" b="1" dirty="0" smtClean="0">
                    <a:latin typeface="Helvetica"/>
                    <a:cs typeface="Helvetica"/>
                  </a:rPr>
                  <a:t>Alcohol Consumption</a:t>
                </a:r>
                <a:endParaRPr lang="en-US" sz="600" b="1" dirty="0">
                  <a:latin typeface="Helvetica"/>
                  <a:cs typeface="Helvetica"/>
                </a:endParaRPr>
              </a:p>
            </p:txBody>
          </p:sp>
          <p:sp>
            <p:nvSpPr>
              <p:cNvPr id="9" name="CasellaDiTesto 8"/>
              <p:cNvSpPr txBox="1"/>
              <p:nvPr/>
            </p:nvSpPr>
            <p:spPr>
              <a:xfrm>
                <a:off x="866766" y="6633629"/>
                <a:ext cx="178901" cy="7694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10" name="CasellaDiTesto 9"/>
              <p:cNvSpPr txBox="1"/>
              <p:nvPr/>
            </p:nvSpPr>
            <p:spPr>
              <a:xfrm>
                <a:off x="899580" y="6688658"/>
                <a:ext cx="105817" cy="7694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22" name="CasellaDiTesto 21"/>
              <p:cNvSpPr txBox="1"/>
              <p:nvPr/>
            </p:nvSpPr>
            <p:spPr>
              <a:xfrm>
                <a:off x="872071" y="6745815"/>
                <a:ext cx="223354" cy="7694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23" name="CasellaDiTesto 22"/>
              <p:cNvSpPr txBox="1"/>
              <p:nvPr/>
            </p:nvSpPr>
            <p:spPr>
              <a:xfrm>
                <a:off x="906998" y="6802961"/>
                <a:ext cx="105817" cy="7694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11" name="CasellaDiTesto 10"/>
              <p:cNvSpPr txBox="1"/>
              <p:nvPr/>
            </p:nvSpPr>
            <p:spPr>
              <a:xfrm>
                <a:off x="38101" y="6727912"/>
                <a:ext cx="897476" cy="92333"/>
              </a:xfrm>
              <a:prstGeom prst="rect">
                <a:avLst/>
              </a:prstGeom>
              <a:noFill/>
            </p:spPr>
            <p:txBody>
              <a:bodyPr wrap="square" lIns="0" tIns="0" rIns="0" bIns="0" rtlCol="0">
                <a:spAutoFit/>
              </a:bodyPr>
              <a:lstStyle/>
              <a:p>
                <a:r>
                  <a:rPr lang="en-US" sz="600" b="1" dirty="0" smtClean="0">
                    <a:latin typeface="Helvetica"/>
                    <a:cs typeface="Helvetica"/>
                  </a:rPr>
                  <a:t>Smoking</a:t>
                </a:r>
                <a:endParaRPr lang="en-US" sz="600" b="1" dirty="0">
                  <a:latin typeface="Helvetica"/>
                  <a:cs typeface="Helvetica"/>
                </a:endParaRPr>
              </a:p>
            </p:txBody>
          </p:sp>
          <p:sp>
            <p:nvSpPr>
              <p:cNvPr id="12" name="CasellaDiTesto 11"/>
              <p:cNvSpPr txBox="1"/>
              <p:nvPr/>
            </p:nvSpPr>
            <p:spPr>
              <a:xfrm>
                <a:off x="41275" y="6841808"/>
                <a:ext cx="893231" cy="92333"/>
              </a:xfrm>
              <a:prstGeom prst="rect">
                <a:avLst/>
              </a:prstGeom>
              <a:noFill/>
            </p:spPr>
            <p:txBody>
              <a:bodyPr wrap="square" lIns="0" tIns="0" rIns="0" bIns="0" rtlCol="0">
                <a:spAutoFit/>
              </a:bodyPr>
              <a:lstStyle/>
              <a:p>
                <a:r>
                  <a:rPr lang="en-US" sz="600" b="1" dirty="0" smtClean="0">
                    <a:latin typeface="Helvetica"/>
                    <a:cs typeface="Helvetica"/>
                  </a:rPr>
                  <a:t>Cohort</a:t>
                </a:r>
                <a:endParaRPr lang="en-US" sz="600" b="1" dirty="0">
                  <a:latin typeface="Helvetica"/>
                  <a:cs typeface="Helvetica"/>
                </a:endParaRPr>
              </a:p>
            </p:txBody>
          </p:sp>
          <p:sp>
            <p:nvSpPr>
              <p:cNvPr id="24" name="CasellaDiTesto 23"/>
              <p:cNvSpPr txBox="1"/>
              <p:nvPr/>
            </p:nvSpPr>
            <p:spPr>
              <a:xfrm>
                <a:off x="862548" y="6856931"/>
                <a:ext cx="182076" cy="76944"/>
              </a:xfrm>
              <a:prstGeom prst="rect">
                <a:avLst/>
              </a:prstGeom>
              <a:noFill/>
            </p:spPr>
            <p:txBody>
              <a:bodyPr wrap="square" lIns="0" tIns="0" rIns="0" bIns="0" rtlCol="0">
                <a:spAutoFit/>
              </a:bodyPr>
              <a:lstStyle/>
              <a:p>
                <a:r>
                  <a:rPr lang="it-IT" sz="500" b="1" dirty="0" smtClean="0">
                    <a:latin typeface="Helvetica"/>
                    <a:cs typeface="Helvetica"/>
                  </a:rPr>
                  <a:t>UCL</a:t>
                </a:r>
                <a:endParaRPr lang="it-IT" sz="500" b="1" dirty="0">
                  <a:latin typeface="Helvetica"/>
                  <a:cs typeface="Helvetica"/>
                </a:endParaRPr>
              </a:p>
            </p:txBody>
          </p:sp>
          <p:sp>
            <p:nvSpPr>
              <p:cNvPr id="25" name="CasellaDiTesto 24"/>
              <p:cNvSpPr txBox="1"/>
              <p:nvPr/>
            </p:nvSpPr>
            <p:spPr>
              <a:xfrm>
                <a:off x="448764" y="6907221"/>
                <a:ext cx="537637" cy="76944"/>
              </a:xfrm>
              <a:prstGeom prst="rect">
                <a:avLst/>
              </a:prstGeom>
              <a:noFill/>
            </p:spPr>
            <p:txBody>
              <a:bodyPr wrap="square" lIns="0" tIns="0" rIns="0" bIns="0" rtlCol="0">
                <a:spAutoFit/>
              </a:bodyPr>
              <a:lstStyle/>
              <a:p>
                <a:pPr algn="r"/>
                <a:r>
                  <a:rPr lang="it-IT" sz="500" b="1" dirty="0" smtClean="0">
                    <a:latin typeface="Helvetica"/>
                    <a:cs typeface="Helvetica"/>
                  </a:rPr>
                  <a:t>TCGA</a:t>
                </a:r>
                <a:endParaRPr lang="it-IT" sz="500" b="1" dirty="0">
                  <a:latin typeface="Helvetica"/>
                  <a:cs typeface="Helvetica"/>
                </a:endParaRPr>
              </a:p>
            </p:txBody>
          </p:sp>
          <p:sp>
            <p:nvSpPr>
              <p:cNvPr id="26" name="CasellaDiTesto 25"/>
              <p:cNvSpPr txBox="1"/>
              <p:nvPr/>
            </p:nvSpPr>
            <p:spPr>
              <a:xfrm>
                <a:off x="515406" y="6961711"/>
                <a:ext cx="469906" cy="76944"/>
              </a:xfrm>
              <a:prstGeom prst="rect">
                <a:avLst/>
              </a:prstGeom>
              <a:noFill/>
            </p:spPr>
            <p:txBody>
              <a:bodyPr wrap="square" lIns="0" tIns="0" rIns="0" bIns="0" rtlCol="0">
                <a:spAutoFit/>
              </a:bodyPr>
              <a:lstStyle/>
              <a:p>
                <a:pPr algn="r"/>
                <a:r>
                  <a:rPr lang="it-IT" sz="500" b="1" dirty="0" smtClean="0">
                    <a:latin typeface="Helvetica"/>
                    <a:cs typeface="Helvetica"/>
                  </a:rPr>
                  <a:t>FITMANET</a:t>
                </a:r>
                <a:endParaRPr lang="it-IT" sz="500" b="1" dirty="0">
                  <a:latin typeface="Helvetica"/>
                  <a:cs typeface="Helvetica"/>
                </a:endParaRPr>
              </a:p>
            </p:txBody>
          </p:sp>
          <p:sp>
            <p:nvSpPr>
              <p:cNvPr id="13" name="CasellaDiTesto 12"/>
              <p:cNvSpPr txBox="1"/>
              <p:nvPr/>
            </p:nvSpPr>
            <p:spPr>
              <a:xfrm>
                <a:off x="38253" y="7013257"/>
                <a:ext cx="947077" cy="76944"/>
              </a:xfrm>
              <a:prstGeom prst="rect">
                <a:avLst/>
              </a:prstGeom>
              <a:noFill/>
            </p:spPr>
            <p:txBody>
              <a:bodyPr wrap="square" lIns="0" tIns="0" rIns="0" bIns="0" rtlCol="0">
                <a:spAutoFit/>
              </a:bodyPr>
              <a:lstStyle/>
              <a:p>
                <a:pPr algn="r"/>
                <a:r>
                  <a:rPr lang="en-US" sz="500" b="1" dirty="0" smtClean="0">
                    <a:latin typeface="Helvetica"/>
                    <a:cs typeface="Helvetica"/>
                  </a:rPr>
                  <a:t>Positive</a:t>
                </a:r>
                <a:endParaRPr lang="en-US" sz="500" b="1" dirty="0">
                  <a:latin typeface="Helvetica"/>
                  <a:cs typeface="Helvetica"/>
                </a:endParaRPr>
              </a:p>
            </p:txBody>
          </p:sp>
          <p:sp>
            <p:nvSpPr>
              <p:cNvPr id="27" name="CasellaDiTesto 26"/>
              <p:cNvSpPr txBox="1"/>
              <p:nvPr/>
            </p:nvSpPr>
            <p:spPr>
              <a:xfrm>
                <a:off x="38265" y="7065123"/>
                <a:ext cx="947077" cy="76944"/>
              </a:xfrm>
              <a:prstGeom prst="rect">
                <a:avLst/>
              </a:prstGeom>
              <a:noFill/>
            </p:spPr>
            <p:txBody>
              <a:bodyPr wrap="square" lIns="0" tIns="0" rIns="0" bIns="0" rtlCol="0">
                <a:spAutoFit/>
              </a:bodyPr>
              <a:lstStyle/>
              <a:p>
                <a:pPr algn="r"/>
                <a:r>
                  <a:rPr lang="en-US" sz="500" b="1" dirty="0" smtClean="0">
                    <a:latin typeface="Helvetica"/>
                    <a:cs typeface="Helvetica"/>
                  </a:rPr>
                  <a:t>Negative</a:t>
                </a:r>
                <a:endParaRPr lang="en-US" sz="500" b="1" dirty="0">
                  <a:latin typeface="Helvetica"/>
                  <a:cs typeface="Helvetica"/>
                </a:endParaRPr>
              </a:p>
            </p:txBody>
          </p:sp>
          <p:sp>
            <p:nvSpPr>
              <p:cNvPr id="31" name="CasellaDiTesto 30"/>
              <p:cNvSpPr txBox="1"/>
              <p:nvPr/>
            </p:nvSpPr>
            <p:spPr>
              <a:xfrm>
                <a:off x="41275" y="6997384"/>
                <a:ext cx="893231" cy="92333"/>
              </a:xfrm>
              <a:prstGeom prst="rect">
                <a:avLst/>
              </a:prstGeom>
              <a:noFill/>
            </p:spPr>
            <p:txBody>
              <a:bodyPr wrap="square" lIns="0" tIns="0" rIns="0" bIns="0" rtlCol="0">
                <a:spAutoFit/>
              </a:bodyPr>
              <a:lstStyle/>
              <a:p>
                <a:r>
                  <a:rPr lang="en-US" sz="600" b="1" dirty="0" smtClean="0">
                    <a:latin typeface="Helvetica"/>
                    <a:cs typeface="Helvetica"/>
                  </a:rPr>
                  <a:t>HPV</a:t>
                </a:r>
                <a:endParaRPr lang="en-US" sz="600" b="1" dirty="0">
                  <a:latin typeface="Helvetica"/>
                  <a:cs typeface="Helvetica"/>
                </a:endParaRPr>
              </a:p>
            </p:txBody>
          </p:sp>
        </p:grpSp>
        <p:grpSp>
          <p:nvGrpSpPr>
            <p:cNvPr id="47" name="Gruppo 46"/>
            <p:cNvGrpSpPr/>
            <p:nvPr/>
          </p:nvGrpSpPr>
          <p:grpSpPr>
            <a:xfrm>
              <a:off x="4262966" y="6614595"/>
              <a:ext cx="1066849" cy="559858"/>
              <a:chOff x="28576" y="6587067"/>
              <a:chExt cx="1066849" cy="559858"/>
            </a:xfrm>
          </p:grpSpPr>
          <p:sp>
            <p:nvSpPr>
              <p:cNvPr id="48" name="Rettangolo 47"/>
              <p:cNvSpPr/>
              <p:nvPr/>
            </p:nvSpPr>
            <p:spPr>
              <a:xfrm>
                <a:off x="47758" y="6587067"/>
                <a:ext cx="997897" cy="55985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a:p>
            </p:txBody>
          </p:sp>
          <p:sp>
            <p:nvSpPr>
              <p:cNvPr id="49" name="CasellaDiTesto 48"/>
              <p:cNvSpPr txBox="1"/>
              <p:nvPr/>
            </p:nvSpPr>
            <p:spPr>
              <a:xfrm>
                <a:off x="29634" y="6603998"/>
                <a:ext cx="893231" cy="93138"/>
              </a:xfrm>
              <a:prstGeom prst="rect">
                <a:avLst/>
              </a:prstGeom>
              <a:noFill/>
            </p:spPr>
            <p:txBody>
              <a:bodyPr wrap="square" lIns="0" tIns="0" rIns="0" bIns="0" rtlCol="0">
                <a:spAutoFit/>
              </a:bodyPr>
              <a:lstStyle/>
              <a:p>
                <a:r>
                  <a:rPr lang="en-US" sz="600" b="1" dirty="0" smtClean="0">
                    <a:latin typeface="Helvetica"/>
                    <a:cs typeface="Helvetica"/>
                  </a:rPr>
                  <a:t>Alcohol Consumption</a:t>
                </a:r>
                <a:endParaRPr lang="en-US" sz="600" b="1" dirty="0">
                  <a:latin typeface="Helvetica"/>
                  <a:cs typeface="Helvetica"/>
                </a:endParaRPr>
              </a:p>
            </p:txBody>
          </p:sp>
          <p:sp>
            <p:nvSpPr>
              <p:cNvPr id="50" name="CasellaDiTesto 49"/>
              <p:cNvSpPr txBox="1"/>
              <p:nvPr/>
            </p:nvSpPr>
            <p:spPr>
              <a:xfrm>
                <a:off x="866766" y="6615638"/>
                <a:ext cx="178901" cy="7694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51" name="CasellaDiTesto 50"/>
              <p:cNvSpPr txBox="1"/>
              <p:nvPr/>
            </p:nvSpPr>
            <p:spPr>
              <a:xfrm>
                <a:off x="899580" y="6675958"/>
                <a:ext cx="105817" cy="7694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52" name="CasellaDiTesto 51"/>
              <p:cNvSpPr txBox="1"/>
              <p:nvPr/>
            </p:nvSpPr>
            <p:spPr>
              <a:xfrm>
                <a:off x="872071" y="6739465"/>
                <a:ext cx="223354" cy="7694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53" name="CasellaDiTesto 52"/>
              <p:cNvSpPr txBox="1"/>
              <p:nvPr/>
            </p:nvSpPr>
            <p:spPr>
              <a:xfrm>
                <a:off x="906998" y="6796611"/>
                <a:ext cx="105817" cy="7694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54" name="CasellaDiTesto 53"/>
              <p:cNvSpPr txBox="1"/>
              <p:nvPr/>
            </p:nvSpPr>
            <p:spPr>
              <a:xfrm>
                <a:off x="29635" y="6723679"/>
                <a:ext cx="897476" cy="92333"/>
              </a:xfrm>
              <a:prstGeom prst="rect">
                <a:avLst/>
              </a:prstGeom>
              <a:noFill/>
            </p:spPr>
            <p:txBody>
              <a:bodyPr wrap="square" lIns="0" tIns="0" rIns="0" bIns="0" rtlCol="0">
                <a:spAutoFit/>
              </a:bodyPr>
              <a:lstStyle/>
              <a:p>
                <a:r>
                  <a:rPr lang="en-US" sz="600" b="1" dirty="0" smtClean="0">
                    <a:latin typeface="Helvetica"/>
                    <a:cs typeface="Helvetica"/>
                  </a:rPr>
                  <a:t>Smoking</a:t>
                </a:r>
                <a:endParaRPr lang="en-US" sz="600" b="1" dirty="0">
                  <a:latin typeface="Helvetica"/>
                  <a:cs typeface="Helvetica"/>
                </a:endParaRPr>
              </a:p>
            </p:txBody>
          </p:sp>
          <p:sp>
            <p:nvSpPr>
              <p:cNvPr id="55" name="CasellaDiTesto 54"/>
              <p:cNvSpPr txBox="1"/>
              <p:nvPr/>
            </p:nvSpPr>
            <p:spPr>
              <a:xfrm>
                <a:off x="28576" y="6846041"/>
                <a:ext cx="893231" cy="92333"/>
              </a:xfrm>
              <a:prstGeom prst="rect">
                <a:avLst/>
              </a:prstGeom>
              <a:noFill/>
            </p:spPr>
            <p:txBody>
              <a:bodyPr wrap="square" lIns="0" tIns="0" rIns="0" bIns="0" rtlCol="0">
                <a:spAutoFit/>
              </a:bodyPr>
              <a:lstStyle/>
              <a:p>
                <a:r>
                  <a:rPr lang="en-US" sz="600" b="1" dirty="0" smtClean="0">
                    <a:latin typeface="Helvetica"/>
                    <a:cs typeface="Helvetica"/>
                  </a:rPr>
                  <a:t>Cohort</a:t>
                </a:r>
                <a:endParaRPr lang="en-US" sz="600" b="1" dirty="0">
                  <a:latin typeface="Helvetica"/>
                  <a:cs typeface="Helvetica"/>
                </a:endParaRPr>
              </a:p>
            </p:txBody>
          </p:sp>
          <p:sp>
            <p:nvSpPr>
              <p:cNvPr id="57" name="CasellaDiTesto 56"/>
              <p:cNvSpPr txBox="1"/>
              <p:nvPr/>
            </p:nvSpPr>
            <p:spPr>
              <a:xfrm>
                <a:off x="455114" y="6859599"/>
                <a:ext cx="537637" cy="76944"/>
              </a:xfrm>
              <a:prstGeom prst="rect">
                <a:avLst/>
              </a:prstGeom>
              <a:noFill/>
            </p:spPr>
            <p:txBody>
              <a:bodyPr wrap="square" lIns="0" tIns="0" rIns="0" bIns="0" rtlCol="0">
                <a:spAutoFit/>
              </a:bodyPr>
              <a:lstStyle/>
              <a:p>
                <a:pPr algn="r"/>
                <a:r>
                  <a:rPr lang="it-IT" sz="500" b="1" dirty="0" smtClean="0">
                    <a:latin typeface="Helvetica"/>
                    <a:cs typeface="Helvetica"/>
                  </a:rPr>
                  <a:t>TCGA</a:t>
                </a:r>
                <a:endParaRPr lang="it-IT" sz="500" b="1" dirty="0">
                  <a:latin typeface="Helvetica"/>
                  <a:cs typeface="Helvetica"/>
                </a:endParaRPr>
              </a:p>
            </p:txBody>
          </p:sp>
          <p:sp>
            <p:nvSpPr>
              <p:cNvPr id="58" name="CasellaDiTesto 57"/>
              <p:cNvSpPr txBox="1"/>
              <p:nvPr/>
            </p:nvSpPr>
            <p:spPr>
              <a:xfrm>
                <a:off x="521756" y="6922555"/>
                <a:ext cx="469906" cy="76944"/>
              </a:xfrm>
              <a:prstGeom prst="rect">
                <a:avLst/>
              </a:prstGeom>
              <a:noFill/>
            </p:spPr>
            <p:txBody>
              <a:bodyPr wrap="square" lIns="0" tIns="0" rIns="0" bIns="0" rtlCol="0">
                <a:spAutoFit/>
              </a:bodyPr>
              <a:lstStyle/>
              <a:p>
                <a:pPr algn="r"/>
                <a:r>
                  <a:rPr lang="it-IT" sz="500" b="1" dirty="0" smtClean="0">
                    <a:latin typeface="Helvetica"/>
                    <a:cs typeface="Helvetica"/>
                  </a:rPr>
                  <a:t>FITMANET</a:t>
                </a:r>
                <a:endParaRPr lang="it-IT" sz="500" b="1" dirty="0">
                  <a:latin typeface="Helvetica"/>
                  <a:cs typeface="Helvetica"/>
                </a:endParaRPr>
              </a:p>
            </p:txBody>
          </p:sp>
          <p:sp>
            <p:nvSpPr>
              <p:cNvPr id="59" name="CasellaDiTesto 58"/>
              <p:cNvSpPr txBox="1"/>
              <p:nvPr/>
            </p:nvSpPr>
            <p:spPr>
              <a:xfrm>
                <a:off x="38253" y="6985742"/>
                <a:ext cx="947077" cy="76944"/>
              </a:xfrm>
              <a:prstGeom prst="rect">
                <a:avLst/>
              </a:prstGeom>
              <a:noFill/>
            </p:spPr>
            <p:txBody>
              <a:bodyPr wrap="square" lIns="0" tIns="0" rIns="0" bIns="0" rtlCol="0">
                <a:spAutoFit/>
              </a:bodyPr>
              <a:lstStyle/>
              <a:p>
                <a:pPr algn="r"/>
                <a:r>
                  <a:rPr lang="en-US" sz="500" b="1" dirty="0" smtClean="0">
                    <a:latin typeface="Helvetica"/>
                    <a:cs typeface="Helvetica"/>
                  </a:rPr>
                  <a:t>Positive</a:t>
                </a:r>
                <a:endParaRPr lang="en-US" sz="500" b="1" dirty="0">
                  <a:latin typeface="Helvetica"/>
                  <a:cs typeface="Helvetica"/>
                </a:endParaRPr>
              </a:p>
            </p:txBody>
          </p:sp>
          <p:sp>
            <p:nvSpPr>
              <p:cNvPr id="60" name="CasellaDiTesto 59"/>
              <p:cNvSpPr txBox="1"/>
              <p:nvPr/>
            </p:nvSpPr>
            <p:spPr>
              <a:xfrm>
                <a:off x="38265" y="7045016"/>
                <a:ext cx="947077" cy="76944"/>
              </a:xfrm>
              <a:prstGeom prst="rect">
                <a:avLst/>
              </a:prstGeom>
              <a:noFill/>
            </p:spPr>
            <p:txBody>
              <a:bodyPr wrap="square" lIns="0" tIns="0" rIns="0" bIns="0" rtlCol="0">
                <a:spAutoFit/>
              </a:bodyPr>
              <a:lstStyle/>
              <a:p>
                <a:pPr algn="r"/>
                <a:r>
                  <a:rPr lang="en-US" sz="500" b="1" dirty="0" smtClean="0">
                    <a:latin typeface="Helvetica"/>
                    <a:cs typeface="Helvetica"/>
                  </a:rPr>
                  <a:t>Negative</a:t>
                </a:r>
                <a:endParaRPr lang="en-US" sz="500" b="1" dirty="0">
                  <a:latin typeface="Helvetica"/>
                  <a:cs typeface="Helvetica"/>
                </a:endParaRPr>
              </a:p>
            </p:txBody>
          </p:sp>
          <p:sp>
            <p:nvSpPr>
              <p:cNvPr id="61" name="CasellaDiTesto 60"/>
              <p:cNvSpPr txBox="1"/>
              <p:nvPr/>
            </p:nvSpPr>
            <p:spPr>
              <a:xfrm>
                <a:off x="28576" y="6971986"/>
                <a:ext cx="893231" cy="92333"/>
              </a:xfrm>
              <a:prstGeom prst="rect">
                <a:avLst/>
              </a:prstGeom>
              <a:noFill/>
            </p:spPr>
            <p:txBody>
              <a:bodyPr wrap="square" lIns="0" tIns="0" rIns="0" bIns="0" rtlCol="0">
                <a:spAutoFit/>
              </a:bodyPr>
              <a:lstStyle/>
              <a:p>
                <a:r>
                  <a:rPr lang="en-US" sz="600" b="1" dirty="0" smtClean="0">
                    <a:latin typeface="Helvetica"/>
                    <a:cs typeface="Helvetica"/>
                  </a:rPr>
                  <a:t>HPV</a:t>
                </a:r>
                <a:endParaRPr lang="en-US" sz="600" b="1" dirty="0">
                  <a:latin typeface="Helvetica"/>
                  <a:cs typeface="Helvetica"/>
                </a:endParaRPr>
              </a:p>
            </p:txBody>
          </p:sp>
        </p:grpSp>
        <p:grpSp>
          <p:nvGrpSpPr>
            <p:cNvPr id="62" name="Gruppo 61"/>
            <p:cNvGrpSpPr/>
            <p:nvPr/>
          </p:nvGrpSpPr>
          <p:grpSpPr>
            <a:xfrm>
              <a:off x="8582018" y="6599790"/>
              <a:ext cx="1057325" cy="559858"/>
              <a:chOff x="38100" y="6587067"/>
              <a:chExt cx="1057325" cy="559858"/>
            </a:xfrm>
          </p:grpSpPr>
          <p:sp>
            <p:nvSpPr>
              <p:cNvPr id="63" name="Rettangolo 62"/>
              <p:cNvSpPr/>
              <p:nvPr/>
            </p:nvSpPr>
            <p:spPr>
              <a:xfrm>
                <a:off x="47758" y="6587067"/>
                <a:ext cx="997897" cy="55985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a:p>
            </p:txBody>
          </p:sp>
          <p:sp>
            <p:nvSpPr>
              <p:cNvPr id="64" name="CasellaDiTesto 63"/>
              <p:cNvSpPr txBox="1"/>
              <p:nvPr/>
            </p:nvSpPr>
            <p:spPr>
              <a:xfrm>
                <a:off x="38100" y="6625163"/>
                <a:ext cx="893231" cy="93138"/>
              </a:xfrm>
              <a:prstGeom prst="rect">
                <a:avLst/>
              </a:prstGeom>
              <a:noFill/>
            </p:spPr>
            <p:txBody>
              <a:bodyPr wrap="square" lIns="0" tIns="0" rIns="0" bIns="0" rtlCol="0">
                <a:spAutoFit/>
              </a:bodyPr>
              <a:lstStyle/>
              <a:p>
                <a:r>
                  <a:rPr lang="en-US" sz="600" b="1" dirty="0" smtClean="0">
                    <a:latin typeface="Helvetica"/>
                    <a:cs typeface="Helvetica"/>
                  </a:rPr>
                  <a:t>Alcohol Consumption</a:t>
                </a:r>
                <a:endParaRPr lang="en-US" sz="600" b="1" dirty="0">
                  <a:latin typeface="Helvetica"/>
                  <a:cs typeface="Helvetica"/>
                </a:endParaRPr>
              </a:p>
            </p:txBody>
          </p:sp>
          <p:sp>
            <p:nvSpPr>
              <p:cNvPr id="65" name="CasellaDiTesto 64"/>
              <p:cNvSpPr txBox="1"/>
              <p:nvPr/>
            </p:nvSpPr>
            <p:spPr>
              <a:xfrm>
                <a:off x="866766" y="6636804"/>
                <a:ext cx="178901" cy="7694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66" name="CasellaDiTesto 65"/>
              <p:cNvSpPr txBox="1"/>
              <p:nvPr/>
            </p:nvSpPr>
            <p:spPr>
              <a:xfrm>
                <a:off x="899580" y="6698183"/>
                <a:ext cx="105817" cy="7694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67" name="CasellaDiTesto 66"/>
              <p:cNvSpPr txBox="1"/>
              <p:nvPr/>
            </p:nvSpPr>
            <p:spPr>
              <a:xfrm>
                <a:off x="872071" y="6758515"/>
                <a:ext cx="223354" cy="7694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68" name="CasellaDiTesto 67"/>
              <p:cNvSpPr txBox="1"/>
              <p:nvPr/>
            </p:nvSpPr>
            <p:spPr>
              <a:xfrm>
                <a:off x="903823" y="6815661"/>
                <a:ext cx="105817" cy="7694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69" name="CasellaDiTesto 68"/>
              <p:cNvSpPr txBox="1"/>
              <p:nvPr/>
            </p:nvSpPr>
            <p:spPr>
              <a:xfrm>
                <a:off x="38100" y="6732145"/>
                <a:ext cx="897476" cy="92333"/>
              </a:xfrm>
              <a:prstGeom prst="rect">
                <a:avLst/>
              </a:prstGeom>
              <a:noFill/>
            </p:spPr>
            <p:txBody>
              <a:bodyPr wrap="square" lIns="0" tIns="0" rIns="0" bIns="0" rtlCol="0">
                <a:spAutoFit/>
              </a:bodyPr>
              <a:lstStyle/>
              <a:p>
                <a:r>
                  <a:rPr lang="en-US" sz="600" b="1" dirty="0" smtClean="0">
                    <a:latin typeface="Helvetica"/>
                    <a:cs typeface="Helvetica"/>
                  </a:rPr>
                  <a:t>Smoking</a:t>
                </a:r>
                <a:endParaRPr lang="en-US" sz="600" b="1" dirty="0">
                  <a:latin typeface="Helvetica"/>
                  <a:cs typeface="Helvetica"/>
                </a:endParaRPr>
              </a:p>
            </p:txBody>
          </p:sp>
          <p:sp>
            <p:nvSpPr>
              <p:cNvPr id="70" name="CasellaDiTesto 69"/>
              <p:cNvSpPr txBox="1"/>
              <p:nvPr/>
            </p:nvSpPr>
            <p:spPr>
              <a:xfrm>
                <a:off x="41274" y="6858740"/>
                <a:ext cx="893231" cy="92333"/>
              </a:xfrm>
              <a:prstGeom prst="rect">
                <a:avLst/>
              </a:prstGeom>
              <a:noFill/>
            </p:spPr>
            <p:txBody>
              <a:bodyPr wrap="square" lIns="0" tIns="0" rIns="0" bIns="0" rtlCol="0">
                <a:spAutoFit/>
              </a:bodyPr>
              <a:lstStyle/>
              <a:p>
                <a:r>
                  <a:rPr lang="en-US" sz="600" b="1" dirty="0" smtClean="0">
                    <a:latin typeface="Helvetica"/>
                    <a:cs typeface="Helvetica"/>
                  </a:rPr>
                  <a:t>Cohort</a:t>
                </a:r>
                <a:endParaRPr lang="en-US" sz="600" b="1" dirty="0">
                  <a:latin typeface="Helvetica"/>
                  <a:cs typeface="Helvetica"/>
                </a:endParaRPr>
              </a:p>
            </p:txBody>
          </p:sp>
          <p:sp>
            <p:nvSpPr>
              <p:cNvPr id="72" name="CasellaDiTesto 71"/>
              <p:cNvSpPr txBox="1"/>
              <p:nvPr/>
            </p:nvSpPr>
            <p:spPr>
              <a:xfrm>
                <a:off x="461463" y="6878648"/>
                <a:ext cx="537637" cy="76944"/>
              </a:xfrm>
              <a:prstGeom prst="rect">
                <a:avLst/>
              </a:prstGeom>
              <a:noFill/>
            </p:spPr>
            <p:txBody>
              <a:bodyPr wrap="square" lIns="0" tIns="0" rIns="0" bIns="0" rtlCol="0">
                <a:spAutoFit/>
              </a:bodyPr>
              <a:lstStyle/>
              <a:p>
                <a:pPr algn="r"/>
                <a:r>
                  <a:rPr lang="it-IT" sz="500" b="1" dirty="0" smtClean="0">
                    <a:latin typeface="Helvetica"/>
                    <a:cs typeface="Helvetica"/>
                  </a:rPr>
                  <a:t>TCGA</a:t>
                </a:r>
                <a:endParaRPr lang="it-IT" sz="500" b="1" dirty="0">
                  <a:latin typeface="Helvetica"/>
                  <a:cs typeface="Helvetica"/>
                </a:endParaRPr>
              </a:p>
            </p:txBody>
          </p:sp>
          <p:sp>
            <p:nvSpPr>
              <p:cNvPr id="73" name="CasellaDiTesto 72"/>
              <p:cNvSpPr txBox="1"/>
              <p:nvPr/>
            </p:nvSpPr>
            <p:spPr>
              <a:xfrm>
                <a:off x="531281" y="6942661"/>
                <a:ext cx="469906" cy="76944"/>
              </a:xfrm>
              <a:prstGeom prst="rect">
                <a:avLst/>
              </a:prstGeom>
              <a:noFill/>
            </p:spPr>
            <p:txBody>
              <a:bodyPr wrap="square" lIns="0" tIns="0" rIns="0" bIns="0" rtlCol="0">
                <a:spAutoFit/>
              </a:bodyPr>
              <a:lstStyle/>
              <a:p>
                <a:pPr algn="r"/>
                <a:r>
                  <a:rPr lang="it-IT" sz="500" b="1" dirty="0" smtClean="0">
                    <a:latin typeface="Helvetica"/>
                    <a:cs typeface="Helvetica"/>
                  </a:rPr>
                  <a:t>FITMANET</a:t>
                </a:r>
                <a:endParaRPr lang="it-IT" sz="500" b="1" dirty="0">
                  <a:latin typeface="Helvetica"/>
                  <a:cs typeface="Helvetica"/>
                </a:endParaRPr>
              </a:p>
            </p:txBody>
          </p:sp>
          <p:sp>
            <p:nvSpPr>
              <p:cNvPr id="74" name="CasellaDiTesto 73"/>
              <p:cNvSpPr txBox="1"/>
              <p:nvPr/>
            </p:nvSpPr>
            <p:spPr>
              <a:xfrm>
                <a:off x="47778" y="7004790"/>
                <a:ext cx="947077" cy="76944"/>
              </a:xfrm>
              <a:prstGeom prst="rect">
                <a:avLst/>
              </a:prstGeom>
              <a:noFill/>
            </p:spPr>
            <p:txBody>
              <a:bodyPr wrap="square" lIns="0" tIns="0" rIns="0" bIns="0" rtlCol="0">
                <a:spAutoFit/>
              </a:bodyPr>
              <a:lstStyle/>
              <a:p>
                <a:pPr algn="r"/>
                <a:r>
                  <a:rPr lang="en-US" sz="500" b="1" dirty="0" smtClean="0">
                    <a:latin typeface="Helvetica"/>
                    <a:cs typeface="Helvetica"/>
                  </a:rPr>
                  <a:t>Positive</a:t>
                </a:r>
                <a:endParaRPr lang="en-US" sz="500" b="1" dirty="0">
                  <a:latin typeface="Helvetica"/>
                  <a:cs typeface="Helvetica"/>
                </a:endParaRPr>
              </a:p>
            </p:txBody>
          </p:sp>
          <p:sp>
            <p:nvSpPr>
              <p:cNvPr id="75" name="CasellaDiTesto 74"/>
              <p:cNvSpPr txBox="1"/>
              <p:nvPr/>
            </p:nvSpPr>
            <p:spPr>
              <a:xfrm>
                <a:off x="47790" y="7063006"/>
                <a:ext cx="947077" cy="76944"/>
              </a:xfrm>
              <a:prstGeom prst="rect">
                <a:avLst/>
              </a:prstGeom>
              <a:noFill/>
            </p:spPr>
            <p:txBody>
              <a:bodyPr wrap="square" lIns="0" tIns="0" rIns="0" bIns="0" rtlCol="0">
                <a:spAutoFit/>
              </a:bodyPr>
              <a:lstStyle/>
              <a:p>
                <a:pPr algn="r"/>
                <a:r>
                  <a:rPr lang="en-US" sz="500" b="1" dirty="0" smtClean="0">
                    <a:latin typeface="Helvetica"/>
                    <a:cs typeface="Helvetica"/>
                  </a:rPr>
                  <a:t>Negative</a:t>
                </a:r>
                <a:endParaRPr lang="en-US" sz="500" b="1" dirty="0">
                  <a:latin typeface="Helvetica"/>
                  <a:cs typeface="Helvetica"/>
                </a:endParaRPr>
              </a:p>
            </p:txBody>
          </p:sp>
          <p:sp>
            <p:nvSpPr>
              <p:cNvPr id="76" name="CasellaDiTesto 75"/>
              <p:cNvSpPr txBox="1"/>
              <p:nvPr/>
            </p:nvSpPr>
            <p:spPr>
              <a:xfrm>
                <a:off x="41275" y="7001617"/>
                <a:ext cx="893231" cy="92333"/>
              </a:xfrm>
              <a:prstGeom prst="rect">
                <a:avLst/>
              </a:prstGeom>
              <a:noFill/>
            </p:spPr>
            <p:txBody>
              <a:bodyPr wrap="square" lIns="0" tIns="0" rIns="0" bIns="0" rtlCol="0">
                <a:spAutoFit/>
              </a:bodyPr>
              <a:lstStyle/>
              <a:p>
                <a:r>
                  <a:rPr lang="en-US" sz="600" b="1" dirty="0" smtClean="0">
                    <a:latin typeface="Helvetica"/>
                    <a:cs typeface="Helvetica"/>
                  </a:rPr>
                  <a:t>HPV</a:t>
                </a:r>
                <a:endParaRPr lang="en-US" sz="600" b="1" dirty="0">
                  <a:latin typeface="Helvetica"/>
                  <a:cs typeface="Helvetica"/>
                </a:endParaRPr>
              </a:p>
            </p:txBody>
          </p:sp>
        </p:grpSp>
      </p:grpSp>
      <p:sp>
        <p:nvSpPr>
          <p:cNvPr id="71" name="CasellaDiTesto 70"/>
          <p:cNvSpPr txBox="1"/>
          <p:nvPr/>
        </p:nvSpPr>
        <p:spPr>
          <a:xfrm flipH="1">
            <a:off x="-50796" y="4412198"/>
            <a:ext cx="677980" cy="560131"/>
          </a:xfrm>
          <a:prstGeom prst="rect">
            <a:avLst/>
          </a:prstGeom>
          <a:noFill/>
        </p:spPr>
        <p:txBody>
          <a:bodyPr wrap="square" lIns="127993" tIns="63997" rIns="127993" bIns="63997" rtlCol="0">
            <a:spAutoFit/>
          </a:bodyPr>
          <a:lstStyle/>
          <a:p>
            <a:r>
              <a:rPr lang="it-IT" sz="2800" dirty="0" err="1" smtClean="0">
                <a:latin typeface="Helvetica"/>
                <a:cs typeface="Helvetica"/>
              </a:rPr>
              <a:t>D</a:t>
            </a:r>
            <a:endParaRPr lang="it-IT" sz="2800" dirty="0">
              <a:latin typeface="Helvetica"/>
              <a:cs typeface="Helvetica"/>
            </a:endParaRPr>
          </a:p>
        </p:txBody>
      </p:sp>
      <p:sp>
        <p:nvSpPr>
          <p:cNvPr id="77" name="CasellaDiTesto 76"/>
          <p:cNvSpPr txBox="1"/>
          <p:nvPr/>
        </p:nvSpPr>
        <p:spPr>
          <a:xfrm flipH="1">
            <a:off x="4138363" y="4403060"/>
            <a:ext cx="677980" cy="560131"/>
          </a:xfrm>
          <a:prstGeom prst="rect">
            <a:avLst/>
          </a:prstGeom>
          <a:noFill/>
        </p:spPr>
        <p:txBody>
          <a:bodyPr wrap="square" lIns="127993" tIns="63997" rIns="127993" bIns="63997" rtlCol="0">
            <a:spAutoFit/>
          </a:bodyPr>
          <a:lstStyle/>
          <a:p>
            <a:r>
              <a:rPr lang="it-IT" sz="2800" dirty="0" smtClean="0">
                <a:latin typeface="Helvetica"/>
                <a:cs typeface="Helvetica"/>
              </a:rPr>
              <a:t>E</a:t>
            </a:r>
            <a:endParaRPr lang="it-IT" sz="2800" dirty="0">
              <a:latin typeface="Helvetica"/>
              <a:cs typeface="Helvetica"/>
            </a:endParaRPr>
          </a:p>
        </p:txBody>
      </p:sp>
      <p:sp>
        <p:nvSpPr>
          <p:cNvPr id="78" name="CasellaDiTesto 77"/>
          <p:cNvSpPr txBox="1"/>
          <p:nvPr/>
        </p:nvSpPr>
        <p:spPr>
          <a:xfrm flipH="1">
            <a:off x="8408489" y="4428460"/>
            <a:ext cx="677980" cy="560131"/>
          </a:xfrm>
          <a:prstGeom prst="rect">
            <a:avLst/>
          </a:prstGeom>
          <a:noFill/>
        </p:spPr>
        <p:txBody>
          <a:bodyPr wrap="square" lIns="127993" tIns="63997" rIns="127993" bIns="63997" rtlCol="0">
            <a:spAutoFit/>
          </a:bodyPr>
          <a:lstStyle/>
          <a:p>
            <a:r>
              <a:rPr lang="it-IT" sz="2800" dirty="0" err="1" smtClean="0">
                <a:latin typeface="Helvetica"/>
                <a:cs typeface="Helvetica"/>
              </a:rPr>
              <a:t>F</a:t>
            </a:r>
            <a:endParaRPr lang="it-IT" sz="2800" dirty="0">
              <a:latin typeface="Helvetica"/>
              <a:cs typeface="Helvetica"/>
            </a:endParaRPr>
          </a:p>
        </p:txBody>
      </p:sp>
      <p:sp>
        <p:nvSpPr>
          <p:cNvPr id="79" name="CasellaDiTesto 78"/>
          <p:cNvSpPr txBox="1"/>
          <p:nvPr/>
        </p:nvSpPr>
        <p:spPr>
          <a:xfrm>
            <a:off x="71966" y="0"/>
            <a:ext cx="12729634" cy="338554"/>
          </a:xfrm>
          <a:prstGeom prst="rect">
            <a:avLst/>
          </a:prstGeom>
          <a:noFill/>
        </p:spPr>
        <p:txBody>
          <a:bodyPr wrap="square" rtlCol="0">
            <a:spAutoFit/>
          </a:bodyPr>
          <a:lstStyle/>
          <a:p>
            <a:pPr algn="ctr"/>
            <a:r>
              <a:rPr lang="it-IT" sz="1600" dirty="0" err="1" smtClean="0">
                <a:latin typeface="Arial"/>
                <a:cs typeface="Arial"/>
              </a:rPr>
              <a:t>Supplementary</a:t>
            </a:r>
            <a:r>
              <a:rPr lang="it-IT" sz="1600" dirty="0" smtClean="0">
                <a:latin typeface="Arial"/>
                <a:cs typeface="Arial"/>
              </a:rPr>
              <a:t> Figure </a:t>
            </a:r>
            <a:r>
              <a:rPr lang="it-IT" sz="1600" dirty="0" err="1" smtClean="0">
                <a:latin typeface="Arial"/>
                <a:cs typeface="Arial"/>
              </a:rPr>
              <a:t>1</a:t>
            </a:r>
            <a:endParaRPr lang="it-IT" sz="1600" dirty="0">
              <a:latin typeface="Arial"/>
              <a:cs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3" name="Immagine 32"/>
          <p:cNvPicPr>
            <a:picLocks noChangeAspect="1"/>
          </p:cNvPicPr>
          <p:nvPr/>
        </p:nvPicPr>
        <p:blipFill>
          <a:blip r:embed="rId3"/>
          <a:stretch>
            <a:fillRect/>
          </a:stretch>
        </p:blipFill>
        <p:spPr>
          <a:xfrm>
            <a:off x="0" y="5001133"/>
            <a:ext cx="4079094" cy="4515397"/>
          </a:xfrm>
          <a:prstGeom prst="rect">
            <a:avLst/>
          </a:prstGeom>
        </p:spPr>
      </p:pic>
      <p:pic>
        <p:nvPicPr>
          <p:cNvPr id="32" name="Immagine 31"/>
          <p:cNvPicPr>
            <a:picLocks noChangeAspect="1"/>
          </p:cNvPicPr>
          <p:nvPr/>
        </p:nvPicPr>
        <p:blipFill>
          <a:blip r:embed="rId4"/>
          <a:stretch>
            <a:fillRect/>
          </a:stretch>
        </p:blipFill>
        <p:spPr>
          <a:xfrm>
            <a:off x="4028295" y="5013024"/>
            <a:ext cx="4174318" cy="4554442"/>
          </a:xfrm>
          <a:prstGeom prst="rect">
            <a:avLst/>
          </a:prstGeom>
        </p:spPr>
      </p:pic>
      <p:pic>
        <p:nvPicPr>
          <p:cNvPr id="31" name="Immagine 30"/>
          <p:cNvPicPr>
            <a:picLocks noChangeAspect="1"/>
          </p:cNvPicPr>
          <p:nvPr/>
        </p:nvPicPr>
        <p:blipFill>
          <a:blip r:embed="rId5"/>
          <a:stretch>
            <a:fillRect/>
          </a:stretch>
        </p:blipFill>
        <p:spPr>
          <a:xfrm>
            <a:off x="8036685" y="5015564"/>
            <a:ext cx="4769280" cy="4517899"/>
          </a:xfrm>
          <a:prstGeom prst="rect">
            <a:avLst/>
          </a:prstGeom>
        </p:spPr>
      </p:pic>
      <p:pic>
        <p:nvPicPr>
          <p:cNvPr id="26" name="Immagine 25"/>
          <p:cNvPicPr>
            <a:picLocks noChangeAspect="1"/>
          </p:cNvPicPr>
          <p:nvPr/>
        </p:nvPicPr>
        <p:blipFill>
          <a:blip r:embed="rId6"/>
          <a:stretch>
            <a:fillRect/>
          </a:stretch>
        </p:blipFill>
        <p:spPr>
          <a:xfrm>
            <a:off x="8024943" y="128076"/>
            <a:ext cx="4759724" cy="4685224"/>
          </a:xfrm>
          <a:prstGeom prst="rect">
            <a:avLst/>
          </a:prstGeom>
        </p:spPr>
      </p:pic>
      <p:pic>
        <p:nvPicPr>
          <p:cNvPr id="25" name="Immagine 24"/>
          <p:cNvPicPr>
            <a:picLocks noChangeAspect="1"/>
          </p:cNvPicPr>
          <p:nvPr/>
        </p:nvPicPr>
        <p:blipFill>
          <a:blip r:embed="rId7"/>
          <a:stretch>
            <a:fillRect/>
          </a:stretch>
        </p:blipFill>
        <p:spPr>
          <a:xfrm>
            <a:off x="4021467" y="144371"/>
            <a:ext cx="4082949" cy="4668929"/>
          </a:xfrm>
          <a:prstGeom prst="rect">
            <a:avLst/>
          </a:prstGeom>
        </p:spPr>
      </p:pic>
      <p:pic>
        <p:nvPicPr>
          <p:cNvPr id="24" name="Immagine 23"/>
          <p:cNvPicPr>
            <a:picLocks noChangeAspect="1"/>
          </p:cNvPicPr>
          <p:nvPr/>
        </p:nvPicPr>
        <p:blipFill>
          <a:blip r:embed="rId8"/>
          <a:stretch>
            <a:fillRect/>
          </a:stretch>
        </p:blipFill>
        <p:spPr>
          <a:xfrm>
            <a:off x="84669" y="250562"/>
            <a:ext cx="4004531" cy="4562738"/>
          </a:xfrm>
          <a:prstGeom prst="rect">
            <a:avLst/>
          </a:prstGeom>
        </p:spPr>
      </p:pic>
      <p:sp>
        <p:nvSpPr>
          <p:cNvPr id="21" name="CasellaDiTesto 20"/>
          <p:cNvSpPr txBox="1"/>
          <p:nvPr/>
        </p:nvSpPr>
        <p:spPr>
          <a:xfrm flipH="1">
            <a:off x="-84665" y="-15821"/>
            <a:ext cx="677980" cy="560131"/>
          </a:xfrm>
          <a:prstGeom prst="rect">
            <a:avLst/>
          </a:prstGeom>
          <a:noFill/>
        </p:spPr>
        <p:txBody>
          <a:bodyPr wrap="square" lIns="127993" tIns="63997" rIns="127993" bIns="63997" rtlCol="0">
            <a:spAutoFit/>
          </a:bodyPr>
          <a:lstStyle/>
          <a:p>
            <a:r>
              <a:rPr lang="it-IT" sz="2800" dirty="0" smtClean="0">
                <a:latin typeface="Helvetica"/>
                <a:cs typeface="Helvetica"/>
              </a:rPr>
              <a:t>A</a:t>
            </a:r>
            <a:endParaRPr lang="it-IT" sz="2800" dirty="0">
              <a:latin typeface="Helvetica"/>
              <a:cs typeface="Helvetica"/>
            </a:endParaRPr>
          </a:p>
        </p:txBody>
      </p:sp>
      <p:sp>
        <p:nvSpPr>
          <p:cNvPr id="23" name="CasellaDiTesto 22"/>
          <p:cNvSpPr txBox="1"/>
          <p:nvPr/>
        </p:nvSpPr>
        <p:spPr>
          <a:xfrm flipH="1">
            <a:off x="4079094" y="-24959"/>
            <a:ext cx="677980" cy="560131"/>
          </a:xfrm>
          <a:prstGeom prst="rect">
            <a:avLst/>
          </a:prstGeom>
          <a:noFill/>
        </p:spPr>
        <p:txBody>
          <a:bodyPr wrap="square" lIns="127993" tIns="63997" rIns="127993" bIns="63997" rtlCol="0">
            <a:spAutoFit/>
          </a:bodyPr>
          <a:lstStyle/>
          <a:p>
            <a:r>
              <a:rPr lang="it-IT" sz="2800" dirty="0" err="1" smtClean="0">
                <a:latin typeface="Helvetica"/>
                <a:cs typeface="Helvetica"/>
              </a:rPr>
              <a:t>B</a:t>
            </a:r>
            <a:endParaRPr lang="it-IT" sz="2800" dirty="0">
              <a:latin typeface="Helvetica"/>
              <a:cs typeface="Helvetica"/>
            </a:endParaRPr>
          </a:p>
        </p:txBody>
      </p:sp>
      <p:sp>
        <p:nvSpPr>
          <p:cNvPr id="27" name="CasellaDiTesto 26"/>
          <p:cNvSpPr txBox="1"/>
          <p:nvPr/>
        </p:nvSpPr>
        <p:spPr>
          <a:xfrm flipH="1">
            <a:off x="8222220" y="-24959"/>
            <a:ext cx="677980" cy="560131"/>
          </a:xfrm>
          <a:prstGeom prst="rect">
            <a:avLst/>
          </a:prstGeom>
          <a:noFill/>
        </p:spPr>
        <p:txBody>
          <a:bodyPr wrap="square" lIns="127993" tIns="63997" rIns="127993" bIns="63997" rtlCol="0">
            <a:spAutoFit/>
          </a:bodyPr>
          <a:lstStyle/>
          <a:p>
            <a:r>
              <a:rPr lang="it-IT" sz="2800" dirty="0" err="1" smtClean="0">
                <a:latin typeface="Helvetica"/>
                <a:cs typeface="Helvetica"/>
              </a:rPr>
              <a:t>C</a:t>
            </a:r>
            <a:endParaRPr lang="it-IT" sz="2800" dirty="0">
              <a:latin typeface="Helvetica"/>
              <a:cs typeface="Helvetica"/>
            </a:endParaRPr>
          </a:p>
        </p:txBody>
      </p:sp>
      <p:sp>
        <p:nvSpPr>
          <p:cNvPr id="22" name="CasellaDiTesto 21"/>
          <p:cNvSpPr txBox="1"/>
          <p:nvPr/>
        </p:nvSpPr>
        <p:spPr>
          <a:xfrm flipH="1">
            <a:off x="-84662" y="5131814"/>
            <a:ext cx="677980" cy="560131"/>
          </a:xfrm>
          <a:prstGeom prst="rect">
            <a:avLst/>
          </a:prstGeom>
          <a:noFill/>
        </p:spPr>
        <p:txBody>
          <a:bodyPr wrap="square" lIns="127993" tIns="63997" rIns="127993" bIns="63997" rtlCol="0">
            <a:spAutoFit/>
          </a:bodyPr>
          <a:lstStyle/>
          <a:p>
            <a:r>
              <a:rPr lang="it-IT" sz="2800" dirty="0" err="1" smtClean="0">
                <a:latin typeface="Helvetica"/>
                <a:cs typeface="Helvetica"/>
              </a:rPr>
              <a:t>D</a:t>
            </a:r>
            <a:endParaRPr lang="it-IT" sz="2800" dirty="0">
              <a:latin typeface="Helvetica"/>
              <a:cs typeface="Helvetica"/>
            </a:endParaRPr>
          </a:p>
        </p:txBody>
      </p:sp>
      <p:sp>
        <p:nvSpPr>
          <p:cNvPr id="28" name="CasellaDiTesto 27"/>
          <p:cNvSpPr txBox="1"/>
          <p:nvPr/>
        </p:nvSpPr>
        <p:spPr>
          <a:xfrm flipH="1">
            <a:off x="4079097" y="5122676"/>
            <a:ext cx="677980" cy="560131"/>
          </a:xfrm>
          <a:prstGeom prst="rect">
            <a:avLst/>
          </a:prstGeom>
          <a:noFill/>
        </p:spPr>
        <p:txBody>
          <a:bodyPr wrap="square" lIns="127993" tIns="63997" rIns="127993" bIns="63997" rtlCol="0">
            <a:spAutoFit/>
          </a:bodyPr>
          <a:lstStyle/>
          <a:p>
            <a:r>
              <a:rPr lang="it-IT" sz="2800" dirty="0" smtClean="0">
                <a:latin typeface="Helvetica"/>
                <a:cs typeface="Helvetica"/>
              </a:rPr>
              <a:t>E</a:t>
            </a:r>
            <a:endParaRPr lang="it-IT" sz="2800" dirty="0">
              <a:latin typeface="Helvetica"/>
              <a:cs typeface="Helvetica"/>
            </a:endParaRPr>
          </a:p>
        </p:txBody>
      </p:sp>
      <p:sp>
        <p:nvSpPr>
          <p:cNvPr id="29" name="CasellaDiTesto 28"/>
          <p:cNvSpPr txBox="1"/>
          <p:nvPr/>
        </p:nvSpPr>
        <p:spPr>
          <a:xfrm flipH="1">
            <a:off x="8222223" y="5122676"/>
            <a:ext cx="677980" cy="560131"/>
          </a:xfrm>
          <a:prstGeom prst="rect">
            <a:avLst/>
          </a:prstGeom>
          <a:noFill/>
        </p:spPr>
        <p:txBody>
          <a:bodyPr wrap="square" lIns="127993" tIns="63997" rIns="127993" bIns="63997" rtlCol="0">
            <a:spAutoFit/>
          </a:bodyPr>
          <a:lstStyle/>
          <a:p>
            <a:r>
              <a:rPr lang="it-IT" sz="2800" dirty="0" err="1" smtClean="0">
                <a:latin typeface="Helvetica"/>
                <a:cs typeface="Helvetica"/>
              </a:rPr>
              <a:t>F</a:t>
            </a:r>
            <a:endParaRPr lang="it-IT" sz="2800" dirty="0">
              <a:latin typeface="Helvetica"/>
              <a:cs typeface="Helvetica"/>
            </a:endParaRPr>
          </a:p>
        </p:txBody>
      </p:sp>
      <p:grpSp>
        <p:nvGrpSpPr>
          <p:cNvPr id="2" name="Gruppo 13"/>
          <p:cNvGrpSpPr/>
          <p:nvPr/>
        </p:nvGrpSpPr>
        <p:grpSpPr>
          <a:xfrm>
            <a:off x="0" y="4304044"/>
            <a:ext cx="1236128" cy="509251"/>
            <a:chOff x="-32669" y="6615528"/>
            <a:chExt cx="1213367" cy="579623"/>
          </a:xfrm>
        </p:grpSpPr>
        <p:sp>
          <p:nvSpPr>
            <p:cNvPr id="15" name="Rettangolo 14"/>
            <p:cNvSpPr/>
            <p:nvPr/>
          </p:nvSpPr>
          <p:spPr>
            <a:xfrm>
              <a:off x="-32669" y="6625165"/>
              <a:ext cx="1115395" cy="5699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a:p>
          </p:txBody>
        </p:sp>
        <p:sp>
          <p:nvSpPr>
            <p:cNvPr id="16" name="CasellaDiTesto 15"/>
            <p:cNvSpPr txBox="1"/>
            <p:nvPr/>
          </p:nvSpPr>
          <p:spPr>
            <a:xfrm>
              <a:off x="107877" y="6615528"/>
              <a:ext cx="893227" cy="104502"/>
            </a:xfrm>
            <a:prstGeom prst="rect">
              <a:avLst/>
            </a:prstGeom>
            <a:noFill/>
          </p:spPr>
          <p:txBody>
            <a:bodyPr wrap="square" lIns="0" tIns="0" rIns="0" bIns="0" rtlCol="0">
              <a:spAutoFit/>
            </a:bodyPr>
            <a:lstStyle/>
            <a:p>
              <a:r>
                <a:rPr lang="en-US" sz="600" b="1" dirty="0" smtClean="0">
                  <a:latin typeface="Helvetica"/>
                  <a:cs typeface="Helvetica"/>
                </a:rPr>
                <a:t>Alcohol Consumption</a:t>
              </a:r>
              <a:endParaRPr lang="en-US" sz="600" b="1" dirty="0">
                <a:latin typeface="Helvetica"/>
                <a:cs typeface="Helvetica"/>
              </a:endParaRPr>
            </a:p>
          </p:txBody>
        </p:sp>
        <p:sp>
          <p:nvSpPr>
            <p:cNvPr id="17" name="CasellaDiTesto 16"/>
            <p:cNvSpPr txBox="1"/>
            <p:nvPr/>
          </p:nvSpPr>
          <p:spPr>
            <a:xfrm>
              <a:off x="955917" y="6627170"/>
              <a:ext cx="178901"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18" name="CasellaDiTesto 17"/>
            <p:cNvSpPr txBox="1"/>
            <p:nvPr/>
          </p:nvSpPr>
          <p:spPr>
            <a:xfrm>
              <a:off x="984854" y="6717458"/>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19" name="CasellaDiTesto 18"/>
            <p:cNvSpPr txBox="1"/>
            <p:nvPr/>
          </p:nvSpPr>
          <p:spPr>
            <a:xfrm>
              <a:off x="957345" y="6797062"/>
              <a:ext cx="223353"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20" name="CasellaDiTesto 19"/>
            <p:cNvSpPr txBox="1"/>
            <p:nvPr/>
          </p:nvSpPr>
          <p:spPr>
            <a:xfrm>
              <a:off x="985223" y="6887930"/>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30" name="CasellaDiTesto 29"/>
            <p:cNvSpPr txBox="1"/>
            <p:nvPr/>
          </p:nvSpPr>
          <p:spPr>
            <a:xfrm>
              <a:off x="107877" y="6785145"/>
              <a:ext cx="897472" cy="104502"/>
            </a:xfrm>
            <a:prstGeom prst="rect">
              <a:avLst/>
            </a:prstGeom>
            <a:noFill/>
          </p:spPr>
          <p:txBody>
            <a:bodyPr wrap="square" lIns="0" tIns="0" rIns="0" bIns="0" rtlCol="0">
              <a:spAutoFit/>
            </a:bodyPr>
            <a:lstStyle/>
            <a:p>
              <a:r>
                <a:rPr lang="en-US" sz="600" b="1" dirty="0" smtClean="0">
                  <a:latin typeface="Helvetica"/>
                  <a:cs typeface="Helvetica"/>
                </a:rPr>
                <a:t>Smoking</a:t>
              </a:r>
              <a:endParaRPr lang="en-US" sz="600" b="1" dirty="0">
                <a:latin typeface="Helvetica"/>
                <a:cs typeface="Helvetica"/>
              </a:endParaRPr>
            </a:p>
          </p:txBody>
        </p:sp>
        <p:sp>
          <p:nvSpPr>
            <p:cNvPr id="37" name="CasellaDiTesto 36"/>
            <p:cNvSpPr txBox="1"/>
            <p:nvPr/>
          </p:nvSpPr>
          <p:spPr>
            <a:xfrm>
              <a:off x="125303" y="6966249"/>
              <a:ext cx="947073" cy="87084"/>
            </a:xfrm>
            <a:prstGeom prst="rect">
              <a:avLst/>
            </a:prstGeom>
            <a:noFill/>
          </p:spPr>
          <p:txBody>
            <a:bodyPr wrap="square" lIns="0" tIns="0" rIns="0" bIns="0" rtlCol="0">
              <a:spAutoFit/>
            </a:bodyPr>
            <a:lstStyle/>
            <a:p>
              <a:pPr algn="r"/>
              <a:r>
                <a:rPr lang="en-US" sz="500" b="1" dirty="0" smtClean="0">
                  <a:latin typeface="Helvetica"/>
                  <a:cs typeface="Helvetica"/>
                </a:rPr>
                <a:t>Positive</a:t>
              </a:r>
              <a:endParaRPr lang="en-US" sz="500" b="1" dirty="0">
                <a:latin typeface="Helvetica"/>
                <a:cs typeface="Helvetica"/>
              </a:endParaRPr>
            </a:p>
          </p:txBody>
        </p:sp>
        <p:sp>
          <p:nvSpPr>
            <p:cNvPr id="38" name="CasellaDiTesto 37"/>
            <p:cNvSpPr txBox="1"/>
            <p:nvPr/>
          </p:nvSpPr>
          <p:spPr>
            <a:xfrm>
              <a:off x="125315" y="7043738"/>
              <a:ext cx="947073" cy="87084"/>
            </a:xfrm>
            <a:prstGeom prst="rect">
              <a:avLst/>
            </a:prstGeom>
            <a:noFill/>
          </p:spPr>
          <p:txBody>
            <a:bodyPr wrap="square" lIns="0" tIns="0" rIns="0" bIns="0" rtlCol="0">
              <a:spAutoFit/>
            </a:bodyPr>
            <a:lstStyle/>
            <a:p>
              <a:pPr algn="r"/>
              <a:r>
                <a:rPr lang="en-US" sz="500" b="1" dirty="0" smtClean="0">
                  <a:latin typeface="Helvetica"/>
                  <a:cs typeface="Helvetica"/>
                </a:rPr>
                <a:t>Negative</a:t>
              </a:r>
              <a:endParaRPr lang="en-US" sz="500" b="1" dirty="0">
                <a:latin typeface="Helvetica"/>
                <a:cs typeface="Helvetica"/>
              </a:endParaRPr>
            </a:p>
          </p:txBody>
        </p:sp>
        <p:sp>
          <p:nvSpPr>
            <p:cNvPr id="39" name="CasellaDiTesto 38"/>
            <p:cNvSpPr txBox="1"/>
            <p:nvPr/>
          </p:nvSpPr>
          <p:spPr>
            <a:xfrm>
              <a:off x="111053" y="6953447"/>
              <a:ext cx="893227" cy="104502"/>
            </a:xfrm>
            <a:prstGeom prst="rect">
              <a:avLst/>
            </a:prstGeom>
            <a:noFill/>
          </p:spPr>
          <p:txBody>
            <a:bodyPr wrap="square" lIns="0" tIns="0" rIns="0" bIns="0" rtlCol="0">
              <a:spAutoFit/>
            </a:bodyPr>
            <a:lstStyle/>
            <a:p>
              <a:r>
                <a:rPr lang="en-US" sz="600" b="1" dirty="0" smtClean="0">
                  <a:latin typeface="Helvetica"/>
                  <a:cs typeface="Helvetica"/>
                </a:rPr>
                <a:t>HPV</a:t>
              </a:r>
              <a:endParaRPr lang="en-US" sz="600" b="1" dirty="0">
                <a:latin typeface="Helvetica"/>
                <a:cs typeface="Helvetica"/>
              </a:endParaRPr>
            </a:p>
          </p:txBody>
        </p:sp>
      </p:grpSp>
      <p:grpSp>
        <p:nvGrpSpPr>
          <p:cNvPr id="3" name="Gruppo 39"/>
          <p:cNvGrpSpPr/>
          <p:nvPr/>
        </p:nvGrpSpPr>
        <p:grpSpPr>
          <a:xfrm>
            <a:off x="4089200" y="4304044"/>
            <a:ext cx="1160126" cy="509251"/>
            <a:chOff x="-32669" y="6615528"/>
            <a:chExt cx="1213367" cy="579623"/>
          </a:xfrm>
        </p:grpSpPr>
        <p:sp>
          <p:nvSpPr>
            <p:cNvPr id="41" name="Rettangolo 40"/>
            <p:cNvSpPr/>
            <p:nvPr/>
          </p:nvSpPr>
          <p:spPr>
            <a:xfrm>
              <a:off x="-32669" y="6625165"/>
              <a:ext cx="1115395" cy="5699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a:p>
          </p:txBody>
        </p:sp>
        <p:sp>
          <p:nvSpPr>
            <p:cNvPr id="42" name="CasellaDiTesto 41"/>
            <p:cNvSpPr txBox="1"/>
            <p:nvPr/>
          </p:nvSpPr>
          <p:spPr>
            <a:xfrm>
              <a:off x="38099" y="6615528"/>
              <a:ext cx="893227" cy="104501"/>
            </a:xfrm>
            <a:prstGeom prst="rect">
              <a:avLst/>
            </a:prstGeom>
            <a:noFill/>
          </p:spPr>
          <p:txBody>
            <a:bodyPr wrap="square" lIns="0" tIns="0" rIns="0" bIns="0" rtlCol="0">
              <a:spAutoFit/>
            </a:bodyPr>
            <a:lstStyle/>
            <a:p>
              <a:r>
                <a:rPr lang="en-US" sz="600" b="1" dirty="0" smtClean="0">
                  <a:latin typeface="Helvetica"/>
                  <a:cs typeface="Helvetica"/>
                </a:rPr>
                <a:t>Alcohol Consumption</a:t>
              </a:r>
              <a:endParaRPr lang="en-US" sz="600" b="1" dirty="0">
                <a:latin typeface="Helvetica"/>
                <a:cs typeface="Helvetica"/>
              </a:endParaRPr>
            </a:p>
          </p:txBody>
        </p:sp>
        <p:sp>
          <p:nvSpPr>
            <p:cNvPr id="43" name="CasellaDiTesto 42"/>
            <p:cNvSpPr txBox="1"/>
            <p:nvPr/>
          </p:nvSpPr>
          <p:spPr>
            <a:xfrm>
              <a:off x="955917" y="6627170"/>
              <a:ext cx="178901"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44" name="CasellaDiTesto 43"/>
            <p:cNvSpPr txBox="1"/>
            <p:nvPr/>
          </p:nvSpPr>
          <p:spPr>
            <a:xfrm>
              <a:off x="984854" y="6717458"/>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45" name="CasellaDiTesto 44"/>
            <p:cNvSpPr txBox="1"/>
            <p:nvPr/>
          </p:nvSpPr>
          <p:spPr>
            <a:xfrm>
              <a:off x="957345" y="6797062"/>
              <a:ext cx="223353"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46" name="CasellaDiTesto 45"/>
            <p:cNvSpPr txBox="1"/>
            <p:nvPr/>
          </p:nvSpPr>
          <p:spPr>
            <a:xfrm>
              <a:off x="985223" y="6887930"/>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47" name="CasellaDiTesto 46"/>
            <p:cNvSpPr txBox="1"/>
            <p:nvPr/>
          </p:nvSpPr>
          <p:spPr>
            <a:xfrm>
              <a:off x="38099" y="6785145"/>
              <a:ext cx="897472" cy="104502"/>
            </a:xfrm>
            <a:prstGeom prst="rect">
              <a:avLst/>
            </a:prstGeom>
            <a:noFill/>
          </p:spPr>
          <p:txBody>
            <a:bodyPr wrap="square" lIns="0" tIns="0" rIns="0" bIns="0" rtlCol="0">
              <a:spAutoFit/>
            </a:bodyPr>
            <a:lstStyle/>
            <a:p>
              <a:r>
                <a:rPr lang="en-US" sz="600" b="1" dirty="0" smtClean="0">
                  <a:latin typeface="Helvetica"/>
                  <a:cs typeface="Helvetica"/>
                </a:rPr>
                <a:t>Smoking</a:t>
              </a:r>
              <a:endParaRPr lang="en-US" sz="600" b="1" dirty="0">
                <a:latin typeface="Helvetica"/>
                <a:cs typeface="Helvetica"/>
              </a:endParaRPr>
            </a:p>
          </p:txBody>
        </p:sp>
        <p:sp>
          <p:nvSpPr>
            <p:cNvPr id="48" name="CasellaDiTesto 47"/>
            <p:cNvSpPr txBox="1"/>
            <p:nvPr/>
          </p:nvSpPr>
          <p:spPr>
            <a:xfrm>
              <a:off x="125303" y="6966249"/>
              <a:ext cx="947073" cy="87084"/>
            </a:xfrm>
            <a:prstGeom prst="rect">
              <a:avLst/>
            </a:prstGeom>
            <a:noFill/>
          </p:spPr>
          <p:txBody>
            <a:bodyPr wrap="square" lIns="0" tIns="0" rIns="0" bIns="0" rtlCol="0">
              <a:spAutoFit/>
            </a:bodyPr>
            <a:lstStyle/>
            <a:p>
              <a:pPr algn="r"/>
              <a:r>
                <a:rPr lang="en-US" sz="500" b="1" dirty="0" smtClean="0">
                  <a:latin typeface="Helvetica"/>
                  <a:cs typeface="Helvetica"/>
                </a:rPr>
                <a:t>Positive</a:t>
              </a:r>
              <a:endParaRPr lang="en-US" sz="500" b="1" dirty="0">
                <a:latin typeface="Helvetica"/>
                <a:cs typeface="Helvetica"/>
              </a:endParaRPr>
            </a:p>
          </p:txBody>
        </p:sp>
        <p:sp>
          <p:nvSpPr>
            <p:cNvPr id="49" name="CasellaDiTesto 48"/>
            <p:cNvSpPr txBox="1"/>
            <p:nvPr/>
          </p:nvSpPr>
          <p:spPr>
            <a:xfrm>
              <a:off x="125315" y="7043738"/>
              <a:ext cx="947073" cy="87084"/>
            </a:xfrm>
            <a:prstGeom prst="rect">
              <a:avLst/>
            </a:prstGeom>
            <a:noFill/>
          </p:spPr>
          <p:txBody>
            <a:bodyPr wrap="square" lIns="0" tIns="0" rIns="0" bIns="0" rtlCol="0">
              <a:spAutoFit/>
            </a:bodyPr>
            <a:lstStyle/>
            <a:p>
              <a:pPr algn="r"/>
              <a:r>
                <a:rPr lang="en-US" sz="500" b="1" dirty="0" smtClean="0">
                  <a:latin typeface="Helvetica"/>
                  <a:cs typeface="Helvetica"/>
                </a:rPr>
                <a:t>Negative</a:t>
              </a:r>
              <a:endParaRPr lang="en-US" sz="500" b="1" dirty="0">
                <a:latin typeface="Helvetica"/>
                <a:cs typeface="Helvetica"/>
              </a:endParaRPr>
            </a:p>
          </p:txBody>
        </p:sp>
        <p:sp>
          <p:nvSpPr>
            <p:cNvPr id="50" name="CasellaDiTesto 49"/>
            <p:cNvSpPr txBox="1"/>
            <p:nvPr/>
          </p:nvSpPr>
          <p:spPr>
            <a:xfrm>
              <a:off x="41274" y="6953447"/>
              <a:ext cx="893227" cy="104502"/>
            </a:xfrm>
            <a:prstGeom prst="rect">
              <a:avLst/>
            </a:prstGeom>
            <a:noFill/>
          </p:spPr>
          <p:txBody>
            <a:bodyPr wrap="square" lIns="0" tIns="0" rIns="0" bIns="0" rtlCol="0">
              <a:spAutoFit/>
            </a:bodyPr>
            <a:lstStyle/>
            <a:p>
              <a:r>
                <a:rPr lang="en-US" sz="600" b="1" dirty="0" smtClean="0">
                  <a:latin typeface="Helvetica"/>
                  <a:cs typeface="Helvetica"/>
                </a:rPr>
                <a:t>HPV</a:t>
              </a:r>
              <a:endParaRPr lang="en-US" sz="600" b="1" dirty="0">
                <a:latin typeface="Helvetica"/>
                <a:cs typeface="Helvetica"/>
              </a:endParaRPr>
            </a:p>
          </p:txBody>
        </p:sp>
      </p:grpSp>
      <p:grpSp>
        <p:nvGrpSpPr>
          <p:cNvPr id="4" name="Gruppo 50"/>
          <p:cNvGrpSpPr/>
          <p:nvPr/>
        </p:nvGrpSpPr>
        <p:grpSpPr>
          <a:xfrm>
            <a:off x="8089700" y="4325208"/>
            <a:ext cx="1160126" cy="509251"/>
            <a:chOff x="-32669" y="6615528"/>
            <a:chExt cx="1213367" cy="579623"/>
          </a:xfrm>
        </p:grpSpPr>
        <p:sp>
          <p:nvSpPr>
            <p:cNvPr id="52" name="Rettangolo 51"/>
            <p:cNvSpPr/>
            <p:nvPr/>
          </p:nvSpPr>
          <p:spPr>
            <a:xfrm>
              <a:off x="-32669" y="6625165"/>
              <a:ext cx="1115395" cy="5699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a:p>
          </p:txBody>
        </p:sp>
        <p:sp>
          <p:nvSpPr>
            <p:cNvPr id="53" name="CasellaDiTesto 52"/>
            <p:cNvSpPr txBox="1"/>
            <p:nvPr/>
          </p:nvSpPr>
          <p:spPr>
            <a:xfrm>
              <a:off x="38099" y="6615528"/>
              <a:ext cx="893227" cy="104501"/>
            </a:xfrm>
            <a:prstGeom prst="rect">
              <a:avLst/>
            </a:prstGeom>
            <a:noFill/>
          </p:spPr>
          <p:txBody>
            <a:bodyPr wrap="square" lIns="0" tIns="0" rIns="0" bIns="0" rtlCol="0">
              <a:spAutoFit/>
            </a:bodyPr>
            <a:lstStyle/>
            <a:p>
              <a:r>
                <a:rPr lang="en-US" sz="600" b="1" dirty="0" smtClean="0">
                  <a:latin typeface="Helvetica"/>
                  <a:cs typeface="Helvetica"/>
                </a:rPr>
                <a:t>Alcohol Consumption</a:t>
              </a:r>
              <a:endParaRPr lang="en-US" sz="600" b="1" dirty="0">
                <a:latin typeface="Helvetica"/>
                <a:cs typeface="Helvetica"/>
              </a:endParaRPr>
            </a:p>
          </p:txBody>
        </p:sp>
        <p:sp>
          <p:nvSpPr>
            <p:cNvPr id="54" name="CasellaDiTesto 53"/>
            <p:cNvSpPr txBox="1"/>
            <p:nvPr/>
          </p:nvSpPr>
          <p:spPr>
            <a:xfrm>
              <a:off x="955917" y="6627170"/>
              <a:ext cx="178901"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55" name="CasellaDiTesto 54"/>
            <p:cNvSpPr txBox="1"/>
            <p:nvPr/>
          </p:nvSpPr>
          <p:spPr>
            <a:xfrm>
              <a:off x="984854" y="6717458"/>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56" name="CasellaDiTesto 55"/>
            <p:cNvSpPr txBox="1"/>
            <p:nvPr/>
          </p:nvSpPr>
          <p:spPr>
            <a:xfrm>
              <a:off x="957345" y="6797062"/>
              <a:ext cx="223353"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57" name="CasellaDiTesto 56"/>
            <p:cNvSpPr txBox="1"/>
            <p:nvPr/>
          </p:nvSpPr>
          <p:spPr>
            <a:xfrm>
              <a:off x="985223" y="6887930"/>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58" name="CasellaDiTesto 57"/>
            <p:cNvSpPr txBox="1"/>
            <p:nvPr/>
          </p:nvSpPr>
          <p:spPr>
            <a:xfrm>
              <a:off x="38099" y="6785145"/>
              <a:ext cx="897472" cy="104502"/>
            </a:xfrm>
            <a:prstGeom prst="rect">
              <a:avLst/>
            </a:prstGeom>
            <a:noFill/>
          </p:spPr>
          <p:txBody>
            <a:bodyPr wrap="square" lIns="0" tIns="0" rIns="0" bIns="0" rtlCol="0">
              <a:spAutoFit/>
            </a:bodyPr>
            <a:lstStyle/>
            <a:p>
              <a:r>
                <a:rPr lang="en-US" sz="600" b="1" dirty="0" smtClean="0">
                  <a:latin typeface="Helvetica"/>
                  <a:cs typeface="Helvetica"/>
                </a:rPr>
                <a:t>Smoking</a:t>
              </a:r>
              <a:endParaRPr lang="en-US" sz="600" b="1" dirty="0">
                <a:latin typeface="Helvetica"/>
                <a:cs typeface="Helvetica"/>
              </a:endParaRPr>
            </a:p>
          </p:txBody>
        </p:sp>
        <p:sp>
          <p:nvSpPr>
            <p:cNvPr id="59" name="CasellaDiTesto 58"/>
            <p:cNvSpPr txBox="1"/>
            <p:nvPr/>
          </p:nvSpPr>
          <p:spPr>
            <a:xfrm>
              <a:off x="125303" y="6966249"/>
              <a:ext cx="947073" cy="87084"/>
            </a:xfrm>
            <a:prstGeom prst="rect">
              <a:avLst/>
            </a:prstGeom>
            <a:noFill/>
          </p:spPr>
          <p:txBody>
            <a:bodyPr wrap="square" lIns="0" tIns="0" rIns="0" bIns="0" rtlCol="0">
              <a:spAutoFit/>
            </a:bodyPr>
            <a:lstStyle/>
            <a:p>
              <a:pPr algn="r"/>
              <a:r>
                <a:rPr lang="en-US" sz="500" b="1" dirty="0" smtClean="0">
                  <a:latin typeface="Helvetica"/>
                  <a:cs typeface="Helvetica"/>
                </a:rPr>
                <a:t>Positive</a:t>
              </a:r>
              <a:endParaRPr lang="en-US" sz="500" b="1" dirty="0">
                <a:latin typeface="Helvetica"/>
                <a:cs typeface="Helvetica"/>
              </a:endParaRPr>
            </a:p>
          </p:txBody>
        </p:sp>
        <p:sp>
          <p:nvSpPr>
            <p:cNvPr id="60" name="CasellaDiTesto 59"/>
            <p:cNvSpPr txBox="1"/>
            <p:nvPr/>
          </p:nvSpPr>
          <p:spPr>
            <a:xfrm>
              <a:off x="125315" y="7043738"/>
              <a:ext cx="947073" cy="87084"/>
            </a:xfrm>
            <a:prstGeom prst="rect">
              <a:avLst/>
            </a:prstGeom>
            <a:noFill/>
          </p:spPr>
          <p:txBody>
            <a:bodyPr wrap="square" lIns="0" tIns="0" rIns="0" bIns="0" rtlCol="0">
              <a:spAutoFit/>
            </a:bodyPr>
            <a:lstStyle/>
            <a:p>
              <a:pPr algn="r"/>
              <a:r>
                <a:rPr lang="en-US" sz="500" b="1" dirty="0" smtClean="0">
                  <a:latin typeface="Helvetica"/>
                  <a:cs typeface="Helvetica"/>
                </a:rPr>
                <a:t>Negative</a:t>
              </a:r>
              <a:endParaRPr lang="en-US" sz="500" b="1" dirty="0">
                <a:latin typeface="Helvetica"/>
                <a:cs typeface="Helvetica"/>
              </a:endParaRPr>
            </a:p>
          </p:txBody>
        </p:sp>
        <p:sp>
          <p:nvSpPr>
            <p:cNvPr id="61" name="CasellaDiTesto 60"/>
            <p:cNvSpPr txBox="1"/>
            <p:nvPr/>
          </p:nvSpPr>
          <p:spPr>
            <a:xfrm>
              <a:off x="41274" y="6953447"/>
              <a:ext cx="893227" cy="104502"/>
            </a:xfrm>
            <a:prstGeom prst="rect">
              <a:avLst/>
            </a:prstGeom>
            <a:noFill/>
          </p:spPr>
          <p:txBody>
            <a:bodyPr wrap="square" lIns="0" tIns="0" rIns="0" bIns="0" rtlCol="0">
              <a:spAutoFit/>
            </a:bodyPr>
            <a:lstStyle/>
            <a:p>
              <a:r>
                <a:rPr lang="en-US" sz="600" b="1" dirty="0" smtClean="0">
                  <a:latin typeface="Helvetica"/>
                  <a:cs typeface="Helvetica"/>
                </a:rPr>
                <a:t>HPV</a:t>
              </a:r>
              <a:endParaRPr lang="en-US" sz="600" b="1" dirty="0">
                <a:latin typeface="Helvetica"/>
                <a:cs typeface="Helvetica"/>
              </a:endParaRPr>
            </a:p>
          </p:txBody>
        </p:sp>
      </p:grpSp>
      <p:grpSp>
        <p:nvGrpSpPr>
          <p:cNvPr id="5" name="Gruppo 61"/>
          <p:cNvGrpSpPr/>
          <p:nvPr/>
        </p:nvGrpSpPr>
        <p:grpSpPr>
          <a:xfrm>
            <a:off x="8024943" y="9032675"/>
            <a:ext cx="1250283" cy="517716"/>
            <a:chOff x="-32669" y="6605893"/>
            <a:chExt cx="1213367" cy="589258"/>
          </a:xfrm>
        </p:grpSpPr>
        <p:sp>
          <p:nvSpPr>
            <p:cNvPr id="63" name="Rettangolo 62"/>
            <p:cNvSpPr/>
            <p:nvPr/>
          </p:nvSpPr>
          <p:spPr>
            <a:xfrm>
              <a:off x="-32669" y="6625165"/>
              <a:ext cx="1115395" cy="5699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a:p>
          </p:txBody>
        </p:sp>
        <p:sp>
          <p:nvSpPr>
            <p:cNvPr id="64" name="CasellaDiTesto 63"/>
            <p:cNvSpPr txBox="1"/>
            <p:nvPr/>
          </p:nvSpPr>
          <p:spPr>
            <a:xfrm>
              <a:off x="38099" y="6605893"/>
              <a:ext cx="893227" cy="104502"/>
            </a:xfrm>
            <a:prstGeom prst="rect">
              <a:avLst/>
            </a:prstGeom>
            <a:noFill/>
          </p:spPr>
          <p:txBody>
            <a:bodyPr wrap="square" lIns="0" tIns="0" rIns="0" bIns="0" rtlCol="0">
              <a:spAutoFit/>
            </a:bodyPr>
            <a:lstStyle/>
            <a:p>
              <a:r>
                <a:rPr lang="en-US" sz="600" b="1" dirty="0" smtClean="0">
                  <a:latin typeface="Helvetica"/>
                  <a:cs typeface="Helvetica"/>
                </a:rPr>
                <a:t>Alcohol Consumption</a:t>
              </a:r>
              <a:endParaRPr lang="en-US" sz="600" b="1" dirty="0">
                <a:latin typeface="Helvetica"/>
                <a:cs typeface="Helvetica"/>
              </a:endParaRPr>
            </a:p>
          </p:txBody>
        </p:sp>
        <p:sp>
          <p:nvSpPr>
            <p:cNvPr id="65" name="CasellaDiTesto 64"/>
            <p:cNvSpPr txBox="1"/>
            <p:nvPr/>
          </p:nvSpPr>
          <p:spPr>
            <a:xfrm>
              <a:off x="955917" y="6617538"/>
              <a:ext cx="178901"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66" name="CasellaDiTesto 65"/>
            <p:cNvSpPr txBox="1"/>
            <p:nvPr/>
          </p:nvSpPr>
          <p:spPr>
            <a:xfrm>
              <a:off x="984854" y="6707826"/>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67" name="CasellaDiTesto 66"/>
            <p:cNvSpPr txBox="1"/>
            <p:nvPr/>
          </p:nvSpPr>
          <p:spPr>
            <a:xfrm>
              <a:off x="957345" y="6797062"/>
              <a:ext cx="223353"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68" name="CasellaDiTesto 67"/>
            <p:cNvSpPr txBox="1"/>
            <p:nvPr/>
          </p:nvSpPr>
          <p:spPr>
            <a:xfrm>
              <a:off x="985223" y="6887930"/>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69" name="CasellaDiTesto 68"/>
            <p:cNvSpPr txBox="1"/>
            <p:nvPr/>
          </p:nvSpPr>
          <p:spPr>
            <a:xfrm>
              <a:off x="38099" y="6785145"/>
              <a:ext cx="897472" cy="104502"/>
            </a:xfrm>
            <a:prstGeom prst="rect">
              <a:avLst/>
            </a:prstGeom>
            <a:noFill/>
          </p:spPr>
          <p:txBody>
            <a:bodyPr wrap="square" lIns="0" tIns="0" rIns="0" bIns="0" rtlCol="0">
              <a:spAutoFit/>
            </a:bodyPr>
            <a:lstStyle/>
            <a:p>
              <a:r>
                <a:rPr lang="en-US" sz="600" b="1" dirty="0" smtClean="0">
                  <a:latin typeface="Helvetica"/>
                  <a:cs typeface="Helvetica"/>
                </a:rPr>
                <a:t>Smoking</a:t>
              </a:r>
              <a:endParaRPr lang="en-US" sz="600" b="1" dirty="0">
                <a:latin typeface="Helvetica"/>
                <a:cs typeface="Helvetica"/>
              </a:endParaRPr>
            </a:p>
          </p:txBody>
        </p:sp>
        <p:sp>
          <p:nvSpPr>
            <p:cNvPr id="70" name="CasellaDiTesto 69"/>
            <p:cNvSpPr txBox="1"/>
            <p:nvPr/>
          </p:nvSpPr>
          <p:spPr>
            <a:xfrm>
              <a:off x="125303" y="6961434"/>
              <a:ext cx="947073" cy="87084"/>
            </a:xfrm>
            <a:prstGeom prst="rect">
              <a:avLst/>
            </a:prstGeom>
            <a:noFill/>
          </p:spPr>
          <p:txBody>
            <a:bodyPr wrap="square" lIns="0" tIns="0" rIns="0" bIns="0" rtlCol="0">
              <a:spAutoFit/>
            </a:bodyPr>
            <a:lstStyle/>
            <a:p>
              <a:pPr algn="r"/>
              <a:r>
                <a:rPr lang="en-US" sz="500" b="1" dirty="0" smtClean="0">
                  <a:latin typeface="Helvetica"/>
                  <a:cs typeface="Helvetica"/>
                </a:rPr>
                <a:t>Positive</a:t>
              </a:r>
              <a:endParaRPr lang="en-US" sz="500" b="1" dirty="0">
                <a:latin typeface="Helvetica"/>
                <a:cs typeface="Helvetica"/>
              </a:endParaRPr>
            </a:p>
          </p:txBody>
        </p:sp>
        <p:sp>
          <p:nvSpPr>
            <p:cNvPr id="71" name="CasellaDiTesto 70"/>
            <p:cNvSpPr txBox="1"/>
            <p:nvPr/>
          </p:nvSpPr>
          <p:spPr>
            <a:xfrm>
              <a:off x="125315" y="7038923"/>
              <a:ext cx="947073" cy="87084"/>
            </a:xfrm>
            <a:prstGeom prst="rect">
              <a:avLst/>
            </a:prstGeom>
            <a:noFill/>
          </p:spPr>
          <p:txBody>
            <a:bodyPr wrap="square" lIns="0" tIns="0" rIns="0" bIns="0" rtlCol="0">
              <a:spAutoFit/>
            </a:bodyPr>
            <a:lstStyle/>
            <a:p>
              <a:pPr algn="r"/>
              <a:r>
                <a:rPr lang="en-US" sz="500" b="1" dirty="0" smtClean="0">
                  <a:latin typeface="Helvetica"/>
                  <a:cs typeface="Helvetica"/>
                </a:rPr>
                <a:t>Negative</a:t>
              </a:r>
              <a:endParaRPr lang="en-US" sz="500" b="1" dirty="0">
                <a:latin typeface="Helvetica"/>
                <a:cs typeface="Helvetica"/>
              </a:endParaRPr>
            </a:p>
          </p:txBody>
        </p:sp>
        <p:sp>
          <p:nvSpPr>
            <p:cNvPr id="72" name="CasellaDiTesto 71"/>
            <p:cNvSpPr txBox="1"/>
            <p:nvPr/>
          </p:nvSpPr>
          <p:spPr>
            <a:xfrm>
              <a:off x="41274" y="6953447"/>
              <a:ext cx="893227" cy="104502"/>
            </a:xfrm>
            <a:prstGeom prst="rect">
              <a:avLst/>
            </a:prstGeom>
            <a:noFill/>
          </p:spPr>
          <p:txBody>
            <a:bodyPr wrap="square" lIns="0" tIns="0" rIns="0" bIns="0" rtlCol="0">
              <a:spAutoFit/>
            </a:bodyPr>
            <a:lstStyle/>
            <a:p>
              <a:r>
                <a:rPr lang="en-US" sz="600" b="1" dirty="0" smtClean="0">
                  <a:latin typeface="Helvetica"/>
                  <a:cs typeface="Helvetica"/>
                </a:rPr>
                <a:t>HPV</a:t>
              </a:r>
              <a:endParaRPr lang="en-US" sz="600" b="1" dirty="0">
                <a:latin typeface="Helvetica"/>
                <a:cs typeface="Helvetica"/>
              </a:endParaRPr>
            </a:p>
          </p:txBody>
        </p:sp>
      </p:grpSp>
      <p:grpSp>
        <p:nvGrpSpPr>
          <p:cNvPr id="6" name="Gruppo 72"/>
          <p:cNvGrpSpPr/>
          <p:nvPr/>
        </p:nvGrpSpPr>
        <p:grpSpPr>
          <a:xfrm>
            <a:off x="4021467" y="9041144"/>
            <a:ext cx="1265959" cy="509251"/>
            <a:chOff x="-32669" y="6615528"/>
            <a:chExt cx="1213367" cy="579623"/>
          </a:xfrm>
        </p:grpSpPr>
        <p:sp>
          <p:nvSpPr>
            <p:cNvPr id="74" name="Rettangolo 73"/>
            <p:cNvSpPr/>
            <p:nvPr/>
          </p:nvSpPr>
          <p:spPr>
            <a:xfrm>
              <a:off x="-32669" y="6625165"/>
              <a:ext cx="1115395" cy="5699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a:p>
          </p:txBody>
        </p:sp>
        <p:sp>
          <p:nvSpPr>
            <p:cNvPr id="75" name="CasellaDiTesto 74"/>
            <p:cNvSpPr txBox="1"/>
            <p:nvPr/>
          </p:nvSpPr>
          <p:spPr>
            <a:xfrm>
              <a:off x="38099" y="6615528"/>
              <a:ext cx="893227" cy="104501"/>
            </a:xfrm>
            <a:prstGeom prst="rect">
              <a:avLst/>
            </a:prstGeom>
            <a:noFill/>
          </p:spPr>
          <p:txBody>
            <a:bodyPr wrap="square" lIns="0" tIns="0" rIns="0" bIns="0" rtlCol="0">
              <a:spAutoFit/>
            </a:bodyPr>
            <a:lstStyle/>
            <a:p>
              <a:r>
                <a:rPr lang="en-US" sz="600" b="1" dirty="0" smtClean="0">
                  <a:latin typeface="Helvetica"/>
                  <a:cs typeface="Helvetica"/>
                </a:rPr>
                <a:t>Alcohol Consumption</a:t>
              </a:r>
              <a:endParaRPr lang="en-US" sz="600" b="1" dirty="0">
                <a:latin typeface="Helvetica"/>
                <a:cs typeface="Helvetica"/>
              </a:endParaRPr>
            </a:p>
          </p:txBody>
        </p:sp>
        <p:sp>
          <p:nvSpPr>
            <p:cNvPr id="76" name="CasellaDiTesto 75"/>
            <p:cNvSpPr txBox="1"/>
            <p:nvPr/>
          </p:nvSpPr>
          <p:spPr>
            <a:xfrm>
              <a:off x="955917" y="6627170"/>
              <a:ext cx="178901"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77" name="CasellaDiTesto 76"/>
            <p:cNvSpPr txBox="1"/>
            <p:nvPr/>
          </p:nvSpPr>
          <p:spPr>
            <a:xfrm>
              <a:off x="984854" y="6717458"/>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78" name="CasellaDiTesto 77"/>
            <p:cNvSpPr txBox="1"/>
            <p:nvPr/>
          </p:nvSpPr>
          <p:spPr>
            <a:xfrm>
              <a:off x="957345" y="6806698"/>
              <a:ext cx="223353"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79" name="CasellaDiTesto 78"/>
            <p:cNvSpPr txBox="1"/>
            <p:nvPr/>
          </p:nvSpPr>
          <p:spPr>
            <a:xfrm>
              <a:off x="985223" y="6892748"/>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80" name="CasellaDiTesto 79"/>
            <p:cNvSpPr txBox="1"/>
            <p:nvPr/>
          </p:nvSpPr>
          <p:spPr>
            <a:xfrm>
              <a:off x="38099" y="6794781"/>
              <a:ext cx="897472" cy="104502"/>
            </a:xfrm>
            <a:prstGeom prst="rect">
              <a:avLst/>
            </a:prstGeom>
            <a:noFill/>
          </p:spPr>
          <p:txBody>
            <a:bodyPr wrap="square" lIns="0" tIns="0" rIns="0" bIns="0" rtlCol="0">
              <a:spAutoFit/>
            </a:bodyPr>
            <a:lstStyle/>
            <a:p>
              <a:r>
                <a:rPr lang="en-US" sz="600" b="1" dirty="0" smtClean="0">
                  <a:latin typeface="Helvetica"/>
                  <a:cs typeface="Helvetica"/>
                </a:rPr>
                <a:t>Smoking</a:t>
              </a:r>
              <a:endParaRPr lang="en-US" sz="600" b="1" dirty="0">
                <a:latin typeface="Helvetica"/>
                <a:cs typeface="Helvetica"/>
              </a:endParaRPr>
            </a:p>
          </p:txBody>
        </p:sp>
        <p:sp>
          <p:nvSpPr>
            <p:cNvPr id="81" name="CasellaDiTesto 80"/>
            <p:cNvSpPr txBox="1"/>
            <p:nvPr/>
          </p:nvSpPr>
          <p:spPr>
            <a:xfrm>
              <a:off x="125303" y="6980703"/>
              <a:ext cx="947073" cy="87084"/>
            </a:xfrm>
            <a:prstGeom prst="rect">
              <a:avLst/>
            </a:prstGeom>
            <a:noFill/>
          </p:spPr>
          <p:txBody>
            <a:bodyPr wrap="square" lIns="0" tIns="0" rIns="0" bIns="0" rtlCol="0">
              <a:spAutoFit/>
            </a:bodyPr>
            <a:lstStyle/>
            <a:p>
              <a:pPr algn="r"/>
              <a:r>
                <a:rPr lang="en-US" sz="500" b="1" dirty="0" smtClean="0">
                  <a:latin typeface="Helvetica"/>
                  <a:cs typeface="Helvetica"/>
                </a:rPr>
                <a:t>Positive</a:t>
              </a:r>
              <a:endParaRPr lang="en-US" sz="500" b="1" dirty="0">
                <a:latin typeface="Helvetica"/>
                <a:cs typeface="Helvetica"/>
              </a:endParaRPr>
            </a:p>
          </p:txBody>
        </p:sp>
        <p:sp>
          <p:nvSpPr>
            <p:cNvPr id="82" name="CasellaDiTesto 81"/>
            <p:cNvSpPr txBox="1"/>
            <p:nvPr/>
          </p:nvSpPr>
          <p:spPr>
            <a:xfrm>
              <a:off x="125315" y="7058192"/>
              <a:ext cx="947073" cy="87084"/>
            </a:xfrm>
            <a:prstGeom prst="rect">
              <a:avLst/>
            </a:prstGeom>
            <a:noFill/>
          </p:spPr>
          <p:txBody>
            <a:bodyPr wrap="square" lIns="0" tIns="0" rIns="0" bIns="0" rtlCol="0">
              <a:spAutoFit/>
            </a:bodyPr>
            <a:lstStyle/>
            <a:p>
              <a:pPr algn="r"/>
              <a:r>
                <a:rPr lang="en-US" sz="500" b="1" dirty="0" smtClean="0">
                  <a:latin typeface="Helvetica"/>
                  <a:cs typeface="Helvetica"/>
                </a:rPr>
                <a:t>Negative</a:t>
              </a:r>
              <a:endParaRPr lang="en-US" sz="500" b="1" dirty="0">
                <a:latin typeface="Helvetica"/>
                <a:cs typeface="Helvetica"/>
              </a:endParaRPr>
            </a:p>
          </p:txBody>
        </p:sp>
        <p:sp>
          <p:nvSpPr>
            <p:cNvPr id="83" name="CasellaDiTesto 82"/>
            <p:cNvSpPr txBox="1"/>
            <p:nvPr/>
          </p:nvSpPr>
          <p:spPr>
            <a:xfrm>
              <a:off x="41274" y="6967901"/>
              <a:ext cx="893227" cy="104502"/>
            </a:xfrm>
            <a:prstGeom prst="rect">
              <a:avLst/>
            </a:prstGeom>
            <a:noFill/>
          </p:spPr>
          <p:txBody>
            <a:bodyPr wrap="square" lIns="0" tIns="0" rIns="0" bIns="0" rtlCol="0">
              <a:spAutoFit/>
            </a:bodyPr>
            <a:lstStyle/>
            <a:p>
              <a:r>
                <a:rPr lang="en-US" sz="600" b="1" dirty="0" smtClean="0">
                  <a:latin typeface="Helvetica"/>
                  <a:cs typeface="Helvetica"/>
                </a:rPr>
                <a:t>HPV</a:t>
              </a:r>
              <a:endParaRPr lang="en-US" sz="600" b="1" dirty="0">
                <a:latin typeface="Helvetica"/>
                <a:cs typeface="Helvetica"/>
              </a:endParaRPr>
            </a:p>
          </p:txBody>
        </p:sp>
      </p:grpSp>
      <p:grpSp>
        <p:nvGrpSpPr>
          <p:cNvPr id="7" name="Gruppo 83"/>
          <p:cNvGrpSpPr/>
          <p:nvPr/>
        </p:nvGrpSpPr>
        <p:grpSpPr>
          <a:xfrm>
            <a:off x="25200" y="9011509"/>
            <a:ext cx="1160126" cy="509251"/>
            <a:chOff x="-32669" y="6615528"/>
            <a:chExt cx="1213367" cy="579623"/>
          </a:xfrm>
        </p:grpSpPr>
        <p:sp>
          <p:nvSpPr>
            <p:cNvPr id="85" name="Rettangolo 84"/>
            <p:cNvSpPr/>
            <p:nvPr/>
          </p:nvSpPr>
          <p:spPr>
            <a:xfrm>
              <a:off x="-32669" y="6625165"/>
              <a:ext cx="1115395" cy="5699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b="1"/>
            </a:p>
          </p:txBody>
        </p:sp>
        <p:sp>
          <p:nvSpPr>
            <p:cNvPr id="86" name="CasellaDiTesto 85"/>
            <p:cNvSpPr txBox="1"/>
            <p:nvPr/>
          </p:nvSpPr>
          <p:spPr>
            <a:xfrm>
              <a:off x="38099" y="6615528"/>
              <a:ext cx="893227" cy="104501"/>
            </a:xfrm>
            <a:prstGeom prst="rect">
              <a:avLst/>
            </a:prstGeom>
            <a:noFill/>
          </p:spPr>
          <p:txBody>
            <a:bodyPr wrap="square" lIns="0" tIns="0" rIns="0" bIns="0" rtlCol="0">
              <a:spAutoFit/>
            </a:bodyPr>
            <a:lstStyle/>
            <a:p>
              <a:r>
                <a:rPr lang="en-US" sz="600" b="1" dirty="0" smtClean="0">
                  <a:latin typeface="Helvetica"/>
                  <a:cs typeface="Helvetica"/>
                </a:rPr>
                <a:t>Alcohol Consumption</a:t>
              </a:r>
              <a:endParaRPr lang="en-US" sz="600" b="1" dirty="0">
                <a:latin typeface="Helvetica"/>
                <a:cs typeface="Helvetica"/>
              </a:endParaRPr>
            </a:p>
          </p:txBody>
        </p:sp>
        <p:sp>
          <p:nvSpPr>
            <p:cNvPr id="87" name="CasellaDiTesto 86"/>
            <p:cNvSpPr txBox="1"/>
            <p:nvPr/>
          </p:nvSpPr>
          <p:spPr>
            <a:xfrm>
              <a:off x="955917" y="6627170"/>
              <a:ext cx="178901"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88" name="CasellaDiTesto 87"/>
            <p:cNvSpPr txBox="1"/>
            <p:nvPr/>
          </p:nvSpPr>
          <p:spPr>
            <a:xfrm>
              <a:off x="984854" y="6717458"/>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89" name="CasellaDiTesto 88"/>
            <p:cNvSpPr txBox="1"/>
            <p:nvPr/>
          </p:nvSpPr>
          <p:spPr>
            <a:xfrm>
              <a:off x="957345" y="6797062"/>
              <a:ext cx="223353" cy="87084"/>
            </a:xfrm>
            <a:prstGeom prst="rect">
              <a:avLst/>
            </a:prstGeom>
            <a:noFill/>
          </p:spPr>
          <p:txBody>
            <a:bodyPr wrap="square" lIns="0" tIns="0" rIns="0" bIns="0" rtlCol="0">
              <a:spAutoFit/>
            </a:bodyPr>
            <a:lstStyle/>
            <a:p>
              <a:r>
                <a:rPr lang="it-IT" sz="500" b="1" dirty="0" smtClean="0">
                  <a:latin typeface="Helvetica"/>
                  <a:cs typeface="Helvetica"/>
                </a:rPr>
                <a:t>YES</a:t>
              </a:r>
              <a:endParaRPr lang="it-IT" sz="500" b="1" dirty="0">
                <a:latin typeface="Helvetica"/>
                <a:cs typeface="Helvetica"/>
              </a:endParaRPr>
            </a:p>
          </p:txBody>
        </p:sp>
        <p:sp>
          <p:nvSpPr>
            <p:cNvPr id="90" name="CasellaDiTesto 89"/>
            <p:cNvSpPr txBox="1"/>
            <p:nvPr/>
          </p:nvSpPr>
          <p:spPr>
            <a:xfrm>
              <a:off x="985223" y="6887930"/>
              <a:ext cx="105816" cy="87084"/>
            </a:xfrm>
            <a:prstGeom prst="rect">
              <a:avLst/>
            </a:prstGeom>
            <a:noFill/>
          </p:spPr>
          <p:txBody>
            <a:bodyPr wrap="square" lIns="0" tIns="0" rIns="0" bIns="0" rtlCol="0">
              <a:spAutoFit/>
            </a:bodyPr>
            <a:lstStyle/>
            <a:p>
              <a:r>
                <a:rPr lang="it-IT" sz="500" b="1" dirty="0" smtClean="0">
                  <a:latin typeface="Helvetica"/>
                  <a:cs typeface="Helvetica"/>
                </a:rPr>
                <a:t>NO</a:t>
              </a:r>
              <a:endParaRPr lang="it-IT" sz="500" b="1" dirty="0">
                <a:latin typeface="Helvetica"/>
                <a:cs typeface="Helvetica"/>
              </a:endParaRPr>
            </a:p>
          </p:txBody>
        </p:sp>
        <p:sp>
          <p:nvSpPr>
            <p:cNvPr id="91" name="CasellaDiTesto 90"/>
            <p:cNvSpPr txBox="1"/>
            <p:nvPr/>
          </p:nvSpPr>
          <p:spPr>
            <a:xfrm>
              <a:off x="38099" y="6785145"/>
              <a:ext cx="897472" cy="104502"/>
            </a:xfrm>
            <a:prstGeom prst="rect">
              <a:avLst/>
            </a:prstGeom>
            <a:noFill/>
          </p:spPr>
          <p:txBody>
            <a:bodyPr wrap="square" lIns="0" tIns="0" rIns="0" bIns="0" rtlCol="0">
              <a:spAutoFit/>
            </a:bodyPr>
            <a:lstStyle/>
            <a:p>
              <a:r>
                <a:rPr lang="en-US" sz="600" b="1" dirty="0" smtClean="0">
                  <a:latin typeface="Helvetica"/>
                  <a:cs typeface="Helvetica"/>
                </a:rPr>
                <a:t>Smoking</a:t>
              </a:r>
              <a:endParaRPr lang="en-US" sz="600" b="1" dirty="0">
                <a:latin typeface="Helvetica"/>
                <a:cs typeface="Helvetica"/>
              </a:endParaRPr>
            </a:p>
          </p:txBody>
        </p:sp>
        <p:sp>
          <p:nvSpPr>
            <p:cNvPr id="92" name="CasellaDiTesto 91"/>
            <p:cNvSpPr txBox="1"/>
            <p:nvPr/>
          </p:nvSpPr>
          <p:spPr>
            <a:xfrm>
              <a:off x="125303" y="6971067"/>
              <a:ext cx="947073" cy="87084"/>
            </a:xfrm>
            <a:prstGeom prst="rect">
              <a:avLst/>
            </a:prstGeom>
            <a:noFill/>
          </p:spPr>
          <p:txBody>
            <a:bodyPr wrap="square" lIns="0" tIns="0" rIns="0" bIns="0" rtlCol="0">
              <a:spAutoFit/>
            </a:bodyPr>
            <a:lstStyle/>
            <a:p>
              <a:pPr algn="r"/>
              <a:r>
                <a:rPr lang="en-US" sz="500" b="1" dirty="0" smtClean="0">
                  <a:latin typeface="Helvetica"/>
                  <a:cs typeface="Helvetica"/>
                </a:rPr>
                <a:t>Positive</a:t>
              </a:r>
              <a:endParaRPr lang="en-US" sz="500" b="1" dirty="0">
                <a:latin typeface="Helvetica"/>
                <a:cs typeface="Helvetica"/>
              </a:endParaRPr>
            </a:p>
          </p:txBody>
        </p:sp>
        <p:sp>
          <p:nvSpPr>
            <p:cNvPr id="93" name="CasellaDiTesto 92"/>
            <p:cNvSpPr txBox="1"/>
            <p:nvPr/>
          </p:nvSpPr>
          <p:spPr>
            <a:xfrm>
              <a:off x="125315" y="7048556"/>
              <a:ext cx="947073" cy="87084"/>
            </a:xfrm>
            <a:prstGeom prst="rect">
              <a:avLst/>
            </a:prstGeom>
            <a:noFill/>
          </p:spPr>
          <p:txBody>
            <a:bodyPr wrap="square" lIns="0" tIns="0" rIns="0" bIns="0" rtlCol="0">
              <a:spAutoFit/>
            </a:bodyPr>
            <a:lstStyle/>
            <a:p>
              <a:pPr algn="r"/>
              <a:r>
                <a:rPr lang="en-US" sz="500" b="1" dirty="0" smtClean="0">
                  <a:latin typeface="Helvetica"/>
                  <a:cs typeface="Helvetica"/>
                </a:rPr>
                <a:t>Negative</a:t>
              </a:r>
              <a:endParaRPr lang="en-US" sz="500" b="1" dirty="0">
                <a:latin typeface="Helvetica"/>
                <a:cs typeface="Helvetica"/>
              </a:endParaRPr>
            </a:p>
          </p:txBody>
        </p:sp>
        <p:sp>
          <p:nvSpPr>
            <p:cNvPr id="94" name="CasellaDiTesto 93"/>
            <p:cNvSpPr txBox="1"/>
            <p:nvPr/>
          </p:nvSpPr>
          <p:spPr>
            <a:xfrm>
              <a:off x="41274" y="6958265"/>
              <a:ext cx="893227" cy="104502"/>
            </a:xfrm>
            <a:prstGeom prst="rect">
              <a:avLst/>
            </a:prstGeom>
            <a:noFill/>
          </p:spPr>
          <p:txBody>
            <a:bodyPr wrap="square" lIns="0" tIns="0" rIns="0" bIns="0" rtlCol="0">
              <a:spAutoFit/>
            </a:bodyPr>
            <a:lstStyle/>
            <a:p>
              <a:r>
                <a:rPr lang="en-US" sz="600" b="1" dirty="0" smtClean="0">
                  <a:latin typeface="Helvetica"/>
                  <a:cs typeface="Helvetica"/>
                </a:rPr>
                <a:t>HPV</a:t>
              </a:r>
              <a:endParaRPr lang="en-US" sz="600" b="1" dirty="0">
                <a:latin typeface="Helvetica"/>
                <a:cs typeface="Helvetica"/>
              </a:endParaRPr>
            </a:p>
          </p:txBody>
        </p:sp>
      </p:grpSp>
      <p:sp>
        <p:nvSpPr>
          <p:cNvPr id="84" name="CasellaDiTesto 83"/>
          <p:cNvSpPr txBox="1"/>
          <p:nvPr/>
        </p:nvSpPr>
        <p:spPr>
          <a:xfrm>
            <a:off x="71966" y="0"/>
            <a:ext cx="12729634" cy="338554"/>
          </a:xfrm>
          <a:prstGeom prst="rect">
            <a:avLst/>
          </a:prstGeom>
          <a:noFill/>
        </p:spPr>
        <p:txBody>
          <a:bodyPr wrap="square" rtlCol="0">
            <a:spAutoFit/>
          </a:bodyPr>
          <a:lstStyle/>
          <a:p>
            <a:pPr algn="ctr"/>
            <a:r>
              <a:rPr lang="it-IT" sz="1600" dirty="0" err="1" smtClean="0">
                <a:latin typeface="Arial"/>
                <a:cs typeface="Arial"/>
              </a:rPr>
              <a:t>Supplementary</a:t>
            </a:r>
            <a:r>
              <a:rPr lang="it-IT" sz="1600" dirty="0" smtClean="0">
                <a:latin typeface="Arial"/>
                <a:cs typeface="Arial"/>
              </a:rPr>
              <a:t> Figure </a:t>
            </a:r>
            <a:r>
              <a:rPr lang="it-IT" sz="1600" dirty="0" err="1" smtClean="0">
                <a:latin typeface="Arial"/>
                <a:cs typeface="Arial"/>
              </a:rPr>
              <a:t>2</a:t>
            </a:r>
            <a:endParaRPr lang="it-IT" sz="1600" dirty="0">
              <a:latin typeface="Arial"/>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title"/>
          </p:nvPr>
        </p:nvSpPr>
        <p:spPr>
          <a:xfrm>
            <a:off x="0" y="1714500"/>
            <a:ext cx="12801600" cy="2730144"/>
          </a:xfrm>
        </p:spPr>
        <p:txBody>
          <a:bodyPr>
            <a:noAutofit/>
          </a:bodyPr>
          <a:lstStyle/>
          <a:p>
            <a:pPr algn="l"/>
            <a:r>
              <a:rPr lang="en-GB" sz="1800" b="1" dirty="0" smtClean="0"/>
              <a:t>Supplementary Figure 1 </a:t>
            </a:r>
            <a:r>
              <a:rPr lang="en-GB" sz="1800" dirty="0" smtClean="0"/>
              <a:t>MDS plots for each dataset </a:t>
            </a:r>
            <a:r>
              <a:rPr lang="en-GB" sz="1800" dirty="0" err="1" smtClean="0"/>
              <a:t>showin</a:t>
            </a:r>
            <a:r>
              <a:rPr lang="en-GB" sz="1800" dirty="0" smtClean="0"/>
              <a:t> the clustering of the </a:t>
            </a:r>
            <a:r>
              <a:rPr lang="en-GB" sz="1800" dirty="0" err="1" smtClean="0"/>
              <a:t>HNSCCs</a:t>
            </a:r>
            <a:r>
              <a:rPr lang="en-GB" sz="1800" dirty="0" smtClean="0"/>
              <a:t> depending on HPV status. A) MDS plot representing the cases in the TCGA cohort. B) MDS plot representing the cases in the UCL cohort. C) MDS plot representing the cases in the FITMANET cohort. </a:t>
            </a:r>
            <a:r>
              <a:rPr lang="en-GB" sz="1800" dirty="0" err="1" smtClean="0"/>
              <a:t>Heatmaps</a:t>
            </a:r>
            <a:r>
              <a:rPr lang="en-GB" sz="1800" dirty="0" smtClean="0"/>
              <a:t> showing </a:t>
            </a:r>
            <a:r>
              <a:rPr lang="en-GB" sz="1800" dirty="0" err="1" smtClean="0"/>
              <a:t>DMPs</a:t>
            </a:r>
            <a:r>
              <a:rPr lang="en-GB" sz="1800" dirty="0" smtClean="0"/>
              <a:t> (FDR&lt;0.05, Db&gt;20%) for HPV status, after stratification for anatomic site and gender adjustment. D) Oropharynx: 3,629 </a:t>
            </a:r>
            <a:r>
              <a:rPr lang="en-GB" sz="1800" dirty="0" err="1" smtClean="0"/>
              <a:t>DMPs</a:t>
            </a:r>
            <a:r>
              <a:rPr lang="en-GB" sz="1800" dirty="0" smtClean="0"/>
              <a:t> (hypo= 933, hyper=2,696). E) Oral cavity: 1,055 </a:t>
            </a:r>
            <a:r>
              <a:rPr lang="en-GB" sz="1800" dirty="0" err="1" smtClean="0"/>
              <a:t>DMPs</a:t>
            </a:r>
            <a:r>
              <a:rPr lang="en-GB" sz="1800" dirty="0" smtClean="0"/>
              <a:t> (hypo=556, hyper= 499). F) Neck :  1,501 </a:t>
            </a:r>
            <a:r>
              <a:rPr lang="en-GB" sz="1800" dirty="0" err="1" smtClean="0"/>
              <a:t>DMPs</a:t>
            </a:r>
            <a:r>
              <a:rPr lang="en-GB" sz="1800" dirty="0" smtClean="0"/>
              <a:t> (hypo= 381, hyper=1,120</a:t>
            </a:r>
            <a:r>
              <a:rPr lang="en-GB" sz="1800" smtClean="0"/>
              <a:t>)</a:t>
            </a:r>
            <a:r>
              <a:rPr lang="en-GB" sz="1800" smtClean="0"/>
              <a:t>.</a:t>
            </a:r>
            <a:br>
              <a:rPr lang="en-GB" sz="1800" smtClean="0"/>
            </a:br>
            <a:r>
              <a:rPr lang="fr-FR" sz="1800" smtClean="0"/>
              <a:t/>
            </a:r>
            <a:br>
              <a:rPr lang="fr-FR" sz="1800" smtClean="0"/>
            </a:br>
            <a:r>
              <a:rPr lang="en-GB" sz="1800" b="1" dirty="0" smtClean="0"/>
              <a:t>Supplementary Figure 2 </a:t>
            </a:r>
            <a:r>
              <a:rPr lang="en-GB" sz="1800" dirty="0" err="1" smtClean="0"/>
              <a:t>Heatmaps</a:t>
            </a:r>
            <a:r>
              <a:rPr lang="en-GB" sz="1800" dirty="0" smtClean="0"/>
              <a:t> showing the 2,410 </a:t>
            </a:r>
            <a:r>
              <a:rPr lang="en-GB" sz="1800" dirty="0" err="1" smtClean="0"/>
              <a:t>DMPs</a:t>
            </a:r>
            <a:r>
              <a:rPr lang="en-GB" sz="1800" dirty="0" smtClean="0"/>
              <a:t> (see text and Figure 1E) (A-C) or the top 50 </a:t>
            </a:r>
            <a:r>
              <a:rPr lang="en-GB" sz="1800" dirty="0" err="1" smtClean="0"/>
              <a:t>DMRs</a:t>
            </a:r>
            <a:r>
              <a:rPr lang="en-GB" sz="1800" dirty="0" smtClean="0"/>
              <a:t> (D-F) stratified for organ sites: </a:t>
            </a:r>
            <a:r>
              <a:rPr lang="en-GB" sz="1800" dirty="0" err="1" smtClean="0"/>
              <a:t>oropharynx</a:t>
            </a:r>
            <a:r>
              <a:rPr lang="en-GB" sz="1800" dirty="0" smtClean="0"/>
              <a:t> (A,D), oral cavity (B,E) and neck (C,F).</a:t>
            </a:r>
            <a:r>
              <a:rPr lang="fr-FR" sz="1800" dirty="0" smtClean="0"/>
              <a:t/>
            </a:r>
            <a:br>
              <a:rPr lang="fr-FR" sz="1800" dirty="0" smtClean="0"/>
            </a:br>
            <a:r>
              <a:rPr lang="fr-FR" sz="1800" dirty="0" smtClean="0"/>
              <a:t/>
            </a:r>
            <a:br>
              <a:rPr lang="fr-FR" sz="1800" dirty="0" smtClean="0"/>
            </a:br>
            <a:endParaRPr lang="it-IT" sz="1800" dirty="0"/>
          </a:p>
        </p:txBody>
      </p:sp>
      <p:sp>
        <p:nvSpPr>
          <p:cNvPr id="4" name="CasellaDiTesto 3"/>
          <p:cNvSpPr txBox="1"/>
          <p:nvPr/>
        </p:nvSpPr>
        <p:spPr>
          <a:xfrm>
            <a:off x="0" y="115446"/>
            <a:ext cx="12801600" cy="477054"/>
          </a:xfrm>
          <a:prstGeom prst="rect">
            <a:avLst/>
          </a:prstGeom>
          <a:noFill/>
        </p:spPr>
        <p:txBody>
          <a:bodyPr wrap="square" rtlCol="0">
            <a:spAutoFit/>
          </a:bodyPr>
          <a:lstStyle/>
          <a:p>
            <a:pPr algn="ctr"/>
            <a:r>
              <a:rPr lang="it-IT" dirty="0" err="1" smtClean="0"/>
              <a:t>Supplementary</a:t>
            </a:r>
            <a:r>
              <a:rPr lang="it-IT" dirty="0" smtClean="0"/>
              <a:t> Figure </a:t>
            </a:r>
            <a:r>
              <a:rPr lang="it-IT" dirty="0" err="1" smtClean="0"/>
              <a:t>Legends</a:t>
            </a:r>
            <a:r>
              <a:rPr lang="it-IT" dirty="0" smtClean="0"/>
              <a:t>.</a:t>
            </a:r>
            <a:endParaRPr lang="it-IT" dirty="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6806</TotalTime>
  <Words>315</Words>
  <Application>Microsoft Macintosh PowerPoint</Application>
  <PresentationFormat>Formato A3 (297x420 mm)</PresentationFormat>
  <Paragraphs>109</Paragraphs>
  <Slides>3</Slides>
  <Notes>2</Notes>
  <HiddenSlides>0</HiddenSlides>
  <MMClips>0</MMClips>
  <ScaleCrop>false</ScaleCrop>
  <HeadingPairs>
    <vt:vector size="4" baseType="variant">
      <vt:variant>
        <vt:lpstr>Modello struttura</vt:lpstr>
      </vt:variant>
      <vt:variant>
        <vt:i4>1</vt:i4>
      </vt:variant>
      <vt:variant>
        <vt:lpstr>Titoli diapositive</vt:lpstr>
      </vt:variant>
      <vt:variant>
        <vt:i4>3</vt:i4>
      </vt:variant>
    </vt:vector>
  </HeadingPairs>
  <TitlesOfParts>
    <vt:vector size="4" baseType="lpstr">
      <vt:lpstr>Tema di Office</vt:lpstr>
      <vt:lpstr>Diapositiva 1</vt:lpstr>
      <vt:lpstr>Diapositiva 2</vt:lpstr>
      <vt:lpstr>Supplementary Figure 1 MDS plots for each dataset showin the clustering of the HNSCCs depending on HPV status. A) MDS plot representing the cases in the TCGA cohort. B) MDS plot representing the cases in the UCL cohort. C) MDS plot representing the cases in the FITMANET cohort. Heatmaps showing DMPs (FDR&lt;0.05, Db&gt;20%) for HPV status, after stratification for anatomic site and gender adjustment. D) Oropharynx: 3,629 DMPs (hypo= 933, hyper=2,696). E) Oral cavity: 1,055 DMPs (hypo=556, hyper= 499). F) Neck :  1,501 DMPs (hypo= 381, hyper=1,120).  Supplementary Figure 2 Heatmaps showing the 2,410 DMPs (see text and Figure 1E) (A-C) or the top 50 DMRs (D-F) stratified for organ sites: oropharynx (A,D), oral cavity (B,E) and neck (C,F).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davide degli esposti</dc:creator>
  <cp:lastModifiedBy>davide degli esposti</cp:lastModifiedBy>
  <cp:revision>67</cp:revision>
  <cp:lastPrinted>2016-04-19T14:52:43Z</cp:lastPrinted>
  <dcterms:created xsi:type="dcterms:W3CDTF">2017-03-02T14:29:40Z</dcterms:created>
  <dcterms:modified xsi:type="dcterms:W3CDTF">2017-03-02T14:30:02Z</dcterms:modified>
</cp:coreProperties>
</file>